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9" r:id="rId4"/>
    <p:sldId id="260" r:id="rId5"/>
    <p:sldId id="261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D7F0-7AB7-4795-B33D-3C3654B7D8F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63E-E2EF-4046-85BC-FAFC3FB8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D7F0-7AB7-4795-B33D-3C3654B7D8F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63E-E2EF-4046-85BC-FAFC3FB8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0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D7F0-7AB7-4795-B33D-3C3654B7D8F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63E-E2EF-4046-85BC-FAFC3FB8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3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D7F0-7AB7-4795-B33D-3C3654B7D8F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63E-E2EF-4046-85BC-FAFC3FB8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4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D7F0-7AB7-4795-B33D-3C3654B7D8F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63E-E2EF-4046-85BC-FAFC3FB8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D7F0-7AB7-4795-B33D-3C3654B7D8F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63E-E2EF-4046-85BC-FAFC3FB8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6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D7F0-7AB7-4795-B33D-3C3654B7D8F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63E-E2EF-4046-85BC-FAFC3FB8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D7F0-7AB7-4795-B33D-3C3654B7D8F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63E-E2EF-4046-85BC-FAFC3FB8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D7F0-7AB7-4795-B33D-3C3654B7D8F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63E-E2EF-4046-85BC-FAFC3FB8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D7F0-7AB7-4795-B33D-3C3654B7D8F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63E-E2EF-4046-85BC-FAFC3FB8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D7F0-7AB7-4795-B33D-3C3654B7D8F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E63E-E2EF-4046-85BC-FAFC3FB8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7D7F0-7AB7-4795-B33D-3C3654B7D8F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E63E-E2EF-4046-85BC-FAFC3FB8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3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7967" y="191410"/>
            <a:ext cx="880891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500" i="1" dirty="0" smtClean="0">
                <a:ln w="0"/>
                <a:solidFill>
                  <a:srgbClr val="7030A0"/>
                </a:solidFill>
                <a:effectLst>
                  <a:reflection blurRad="6350" stA="55000" endA="50" endPos="850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</a:t>
            </a:r>
            <a:endParaRPr lang="en-US" sz="7500" dirty="0">
              <a:ln w="0"/>
              <a:solidFill>
                <a:srgbClr val="7030A0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3051" y="1832591"/>
            <a:ext cx="759293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MÔN: PHÂN TÍCH THIẾT KẾ HỆ THỐNG THÔNG TIN</a:t>
            </a:r>
            <a:endParaRPr lang="en-US" sz="3500" b="1" cap="none" spc="0" dirty="0">
              <a:ln w="0"/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3051" y="3396828"/>
            <a:ext cx="82496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TÀI: </a:t>
            </a:r>
            <a:r>
              <a:rPr lang="en-US" sz="2400" b="1" dirty="0" err="1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400" b="1" dirty="0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b="1" dirty="0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b="1" dirty="0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b="1" dirty="0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400" b="1" dirty="0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Sân</a:t>
            </a:r>
            <a:r>
              <a:rPr lang="en-US" sz="2400" b="1" dirty="0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Bóng</a:t>
            </a:r>
            <a:r>
              <a:rPr lang="en-US" sz="2400" b="1" dirty="0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</a:t>
            </a:r>
            <a:r>
              <a:rPr lang="en-US" sz="2400" b="1" dirty="0" smtClean="0">
                <a:ln w="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Mini</a:t>
            </a:r>
            <a:endParaRPr lang="en-US" sz="2400" b="1" cap="none" spc="0" dirty="0">
              <a:ln w="0"/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750153" y="4966298"/>
            <a:ext cx="8056728" cy="6687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sz="4000" b="1" dirty="0" err="1" smtClean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sz="4000" b="1" dirty="0" smtClean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Đức</a:t>
            </a:r>
            <a:r>
              <a:rPr lang="en-US" sz="4000" b="1" dirty="0" smtClean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sz="4000" b="1" dirty="0" smtClean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	  51303196</a:t>
            </a:r>
            <a:endParaRPr lang="en-US" sz="4000" b="1" dirty="0">
              <a:solidFill>
                <a:srgbClr val="0070C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750153" y="5705457"/>
            <a:ext cx="8052180" cy="65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err="1" smtClean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4000" b="1" dirty="0" smtClean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4000" b="1" dirty="0" smtClean="0">
                <a:solidFill>
                  <a:srgbClr val="0070C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Minh	  51303100</a:t>
            </a:r>
            <a:endParaRPr lang="en-US" sz="4000" b="1" dirty="0">
              <a:solidFill>
                <a:srgbClr val="0070C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68095" y="120333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MÔ HÌNH DFD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6646" y="915217"/>
            <a:ext cx="20746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2.2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Mức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1.2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5826" y="1392271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30" y="2187155"/>
            <a:ext cx="6840287" cy="30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68094" y="123643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MÔ HÌNH DFD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62780" y="919343"/>
            <a:ext cx="20746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2.3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Mức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1.3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01960" y="1395580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75" y="2033557"/>
            <a:ext cx="6807395" cy="33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68094" y="279248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MÔ HÌNH DFD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4611" y="915217"/>
            <a:ext cx="20746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2.4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Mức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1.4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01960" y="1392271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99" y="2028240"/>
            <a:ext cx="6052547" cy="38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2051" y="256916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MÔ HÌNH DFD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6737" y="892885"/>
            <a:ext cx="20746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2.5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Mức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1.5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917" y="1369939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43" y="2005908"/>
            <a:ext cx="7299802" cy="331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3137" y="252789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MÔ HÌNH </a:t>
            </a:r>
            <a:r>
              <a:rPr lang="en-US" sz="5000" b="1" dirty="0" smtClean="0">
                <a:solidFill>
                  <a:srgbClr val="7030A0"/>
                </a:solidFill>
              </a:rPr>
              <a:t>PDM</a:t>
            </a:r>
            <a:endParaRPr lang="en-US" sz="5000" b="1" dirty="0">
              <a:solidFill>
                <a:srgbClr val="7030A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68257" y="1296365"/>
            <a:ext cx="9432918" cy="41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57" y="1549183"/>
            <a:ext cx="9432918" cy="42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2051" y="256916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THIẾT KẾ GIAO DIỆN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9405" y="892885"/>
            <a:ext cx="193193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Đăng</a:t>
            </a:r>
            <a:r>
              <a:rPr lang="en-US" sz="25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nhập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917" y="1369939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84" y="1846994"/>
            <a:ext cx="4912892" cy="33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2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2051" y="256916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THIẾT KẾ GIAO DIỆN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53613" y="892575"/>
            <a:ext cx="224773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Thiết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lập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sân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917" y="1369939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37" y="1687769"/>
            <a:ext cx="6185537" cy="38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2051" y="256916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THIẾT KẾ GIAO DIỆN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6845" y="892885"/>
            <a:ext cx="308449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Quản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lý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nhân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viên</a:t>
            </a:r>
            <a:endParaRPr lang="en-US" sz="2500" b="1" dirty="0" smtClean="0">
              <a:solidFill>
                <a:srgbClr val="FF0000"/>
              </a:solidFill>
              <a:effectLst/>
              <a:latin typeface="Tahoma" panose="020B0604030504040204" pitchFamily="34" charset="0"/>
              <a:ea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917" y="1369939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91" y="1528854"/>
            <a:ext cx="6593449" cy="41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2051" y="256916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THIẾT KẾ GIAO DIỆN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6737" y="892885"/>
            <a:ext cx="141577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Đặt</a:t>
            </a:r>
            <a:r>
              <a:rPr lang="en-US" sz="25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sân</a:t>
            </a:r>
            <a:endParaRPr lang="en-US" sz="2500" b="1" dirty="0" smtClean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917" y="1369939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93" y="1687769"/>
            <a:ext cx="6661637" cy="41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2051" y="256916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THIẾT KẾ GIAO DIỆN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6737" y="892885"/>
            <a:ext cx="16065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Tính</a:t>
            </a:r>
            <a:r>
              <a:rPr lang="en-US" sz="2500" b="1" dirty="0" smtClean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Tahoma" panose="020B0604030504040204" pitchFamily="34" charset="0"/>
              </a:rPr>
              <a:t>tiền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917" y="1369939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57" y="1688079"/>
            <a:ext cx="4935945" cy="45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316520" y="907948"/>
            <a:ext cx="2738224" cy="569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dung: 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734687" y="2302459"/>
            <a:ext cx="51482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CDM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989932" y="1568515"/>
            <a:ext cx="7391400" cy="762000"/>
            <a:chOff x="1239" y="1296"/>
            <a:chExt cx="3177" cy="334"/>
          </a:xfrm>
        </p:grpSpPr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1" name="AutoShape 2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AutoShape 2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1896" y="1296"/>
              <a:ext cx="7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None/>
              </a:pPr>
              <a:endParaRPr lang="en-US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1989932" y="2829846"/>
            <a:ext cx="7391400" cy="762000"/>
            <a:chOff x="1239" y="1296"/>
            <a:chExt cx="3177" cy="334"/>
          </a:xfrm>
        </p:grpSpPr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7" name="AutoShape 2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" name="AutoShape 2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1896" y="1296"/>
              <a:ext cx="7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None/>
              </a:pPr>
              <a:endParaRPr lang="en-US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734687" y="2963982"/>
            <a:ext cx="73474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PHÂN RÃ CHỨC NĂNG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1989932" y="3480936"/>
            <a:ext cx="7391400" cy="762000"/>
            <a:chOff x="1239" y="1296"/>
            <a:chExt cx="3177" cy="334"/>
          </a:xfrm>
        </p:grpSpPr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30" name="Group 1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2" name="AutoShape 2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3" name="AutoShape 2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1896" y="1296"/>
              <a:ext cx="7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None/>
              </a:pPr>
              <a:endParaRPr lang="en-US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1906481" y="4247826"/>
            <a:ext cx="51482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DFD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1989932" y="2183542"/>
            <a:ext cx="7391400" cy="762000"/>
            <a:chOff x="1239" y="1296"/>
            <a:chExt cx="3177" cy="334"/>
          </a:xfrm>
        </p:grpSpPr>
        <p:sp>
          <p:nvSpPr>
            <p:cNvPr id="38" name="Line 1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1" name="AutoShape 2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2" name="AutoShape 2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1896" y="1296"/>
              <a:ext cx="7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None/>
              </a:pPr>
              <a:endParaRPr lang="en-US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3" name="Group 17"/>
          <p:cNvGrpSpPr>
            <a:grpSpLocks/>
          </p:cNvGrpSpPr>
          <p:nvPr/>
        </p:nvGrpSpPr>
        <p:grpSpPr bwMode="auto">
          <a:xfrm>
            <a:off x="1989932" y="4729718"/>
            <a:ext cx="7391400" cy="762000"/>
            <a:chOff x="1239" y="1296"/>
            <a:chExt cx="3177" cy="334"/>
          </a:xfrm>
        </p:grpSpPr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45" name="Group 1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47" name="AutoShape 2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8" name="AutoShape 2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1896" y="1296"/>
              <a:ext cx="7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None/>
              </a:pPr>
              <a:endParaRPr lang="en-US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708769" y="1692320"/>
            <a:ext cx="51482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 SÁT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2734687" y="3635551"/>
            <a:ext cx="69764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MA TRẬN THỰC THỂ CHỨC NĂNG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1" name="Group 17"/>
          <p:cNvGrpSpPr>
            <a:grpSpLocks/>
          </p:cNvGrpSpPr>
          <p:nvPr/>
        </p:nvGrpSpPr>
        <p:grpSpPr bwMode="auto">
          <a:xfrm>
            <a:off x="1989932" y="4119134"/>
            <a:ext cx="7391400" cy="762000"/>
            <a:chOff x="1239" y="1296"/>
            <a:chExt cx="3177" cy="334"/>
          </a:xfrm>
        </p:grpSpPr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3" name="Group 1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55" name="AutoShape 2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6" name="AutoShape 2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1896" y="1296"/>
              <a:ext cx="7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None/>
              </a:pPr>
              <a:endParaRPr lang="en-US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7" name="Group 17"/>
          <p:cNvGrpSpPr>
            <a:grpSpLocks/>
          </p:cNvGrpSpPr>
          <p:nvPr/>
        </p:nvGrpSpPr>
        <p:grpSpPr bwMode="auto">
          <a:xfrm>
            <a:off x="1982307" y="5344064"/>
            <a:ext cx="7391400" cy="762000"/>
            <a:chOff x="1239" y="1296"/>
            <a:chExt cx="3177" cy="334"/>
          </a:xfrm>
        </p:grpSpPr>
        <p:sp>
          <p:nvSpPr>
            <p:cNvPr id="58" name="Line 1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9" name="Group 1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61" name="AutoShape 2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AutoShape 2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1896" y="1296"/>
              <a:ext cx="7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None/>
              </a:pPr>
              <a:endParaRPr lang="en-US" sz="24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1906480" y="4885061"/>
            <a:ext cx="51482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PDM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auto">
          <a:xfrm>
            <a:off x="1906479" y="5493954"/>
            <a:ext cx="51482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THIẾT KẾ GIAO DIỆN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2051" y="256916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THIẾT KẾ GIAO DIỆN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6737" y="892885"/>
            <a:ext cx="188384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In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báo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cáo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5917" y="1369939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2051" y="1687769"/>
            <a:ext cx="8982919" cy="37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9196" y="120332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KHẢO SÁT</a:t>
            </a:r>
            <a:endParaRPr lang="en-US" sz="5000" b="1" dirty="0">
              <a:solidFill>
                <a:srgbClr val="7030A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3853" y="1392271"/>
            <a:ext cx="98785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3853" y="1392271"/>
            <a:ext cx="0" cy="3538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9" y="1542492"/>
            <a:ext cx="5554099" cy="3388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2822" y="1723388"/>
            <a:ext cx="3939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</a:p>
          <a:p>
            <a:pPr lvl="1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+ 5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sân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mini (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sân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2822" y="2762390"/>
            <a:ext cx="3351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31230" y="120333"/>
            <a:ext cx="744446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MÔ HÌNH CDM</a:t>
            </a:r>
            <a:endParaRPr lang="en-US" sz="5000" b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5" y="1111985"/>
            <a:ext cx="9755643" cy="46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2540" y="120333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MÔ HÌNH PHÂN RA CHỨC NĂNG</a:t>
            </a:r>
            <a:endParaRPr lang="en-US" sz="5000" b="1" dirty="0"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2" y="915216"/>
            <a:ext cx="10888595" cy="52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58754" y="305536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MA TRẬN THỰC THỂ CHỨC NĂNG</a:t>
            </a:r>
            <a:endParaRPr lang="en-US" sz="5000" b="1" dirty="0">
              <a:solidFill>
                <a:srgbClr val="7030A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92620" y="1369939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0" y="1488988"/>
            <a:ext cx="6279266" cy="497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9195" y="121147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MÔ HÌNH DFD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2287" y="916032"/>
            <a:ext cx="315503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2.2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Mức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Ngữ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Cảnh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54231" y="1393086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1" y="1442741"/>
            <a:ext cx="9333087" cy="48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2540" y="210996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MÔ HÌNH DFD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96323" y="767353"/>
            <a:ext cx="177003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2.1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Mức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0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30932" y="1244407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65" y="1356536"/>
            <a:ext cx="6708360" cy="53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68095" y="120333"/>
            <a:ext cx="9003158" cy="79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 smtClean="0">
                <a:solidFill>
                  <a:srgbClr val="7030A0"/>
                </a:solidFill>
              </a:rPr>
              <a:t>MÔ HÌNH DFD</a:t>
            </a:r>
            <a:endParaRPr lang="en-US" sz="50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62780" y="904459"/>
            <a:ext cx="20746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2.1 </a:t>
            </a:r>
            <a:r>
              <a:rPr lang="en-US" sz="2500" b="1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Mức</a:t>
            </a:r>
            <a:r>
              <a:rPr lang="en-US" sz="2500" b="1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1.1</a:t>
            </a:r>
            <a:endParaRPr lang="en-US" sz="25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01960" y="1392271"/>
            <a:ext cx="93354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49" y="1869326"/>
            <a:ext cx="5750847" cy="34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197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GIAGIABAO</dc:creator>
  <cp:lastModifiedBy>GIAGIABAO</cp:lastModifiedBy>
  <cp:revision>13</cp:revision>
  <dcterms:created xsi:type="dcterms:W3CDTF">2015-12-01T15:26:45Z</dcterms:created>
  <dcterms:modified xsi:type="dcterms:W3CDTF">2015-12-15T12:39:47Z</dcterms:modified>
</cp:coreProperties>
</file>