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g Viet Hung 20161922" initials="CVH2" lastIdx="1" clrIdx="0">
    <p:extLst>
      <p:ext uri="{19B8F6BF-5375-455C-9EA6-DF929625EA0E}">
        <p15:presenceInfo xmlns:p15="http://schemas.microsoft.com/office/powerpoint/2012/main" userId="S::hung.cv161922@sis.hust.edu.vn::1a1193ce-349d-436c-90ad-9bd0849e0e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54399F-2CCB-4B62-BDC0-4394636B1B78}"/>
              </a:ext>
            </a:extLst>
          </p:cNvPr>
          <p:cNvSpPr txBox="1"/>
          <p:nvPr/>
        </p:nvSpPr>
        <p:spPr>
          <a:xfrm>
            <a:off x="2915477" y="1632827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TRÍ TUỆ NHÂN TẠO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B9ED923-FD0E-459B-B01F-EDF1B7FD71BF}"/>
              </a:ext>
            </a:extLst>
          </p:cNvPr>
          <p:cNvSpPr txBox="1"/>
          <p:nvPr/>
        </p:nvSpPr>
        <p:spPr>
          <a:xfrm>
            <a:off x="2835963" y="3675234"/>
            <a:ext cx="504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cờ CARO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35ADA34-AD7C-4721-8DFB-2127E70C5651}"/>
              </a:ext>
            </a:extLst>
          </p:cNvPr>
          <p:cNvSpPr txBox="1"/>
          <p:nvPr/>
        </p:nvSpPr>
        <p:spPr>
          <a:xfrm>
            <a:off x="4134678" y="5102087"/>
            <a:ext cx="469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Việt Hùng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                     Thoeun Rathana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79E3-929F-4874-B08A-0023B47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FB19B-7D85-4435-B699-4AD2285329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9" y="1460810"/>
            <a:ext cx="6389649" cy="38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FE8-5A8E-4C86-A865-B77C1037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5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9FF4A3-7212-49BF-B92C-D910029EC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8825" y="1406525"/>
            <a:ext cx="7486650" cy="47815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723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466-3488-43B7-8B43-B7405D3F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8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BDE24-E3DD-4214-86B4-DEB863F941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5012" y="2111375"/>
            <a:ext cx="7534275" cy="33718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44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9DA-7F31-4FAA-80B0-DF7BB0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5DCB-EA53-4242-9D66-6277F51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gồm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có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máy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người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6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A39BB-2B81-471E-81DF-CFA0A72E0D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62594" y="3605349"/>
            <a:ext cx="7158445" cy="16720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628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6B0E-59E8-4B5E-8ABC-BA3D2BD7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37A5-65D6-4203-908A-CDF96997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Terminal-Test: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Max-Value và Min-Value sẽ trả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giá trị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 = 0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nghĩa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đã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tới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Giá trị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là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tượng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cờ, cụ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là ô cờ có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nhất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31B733A-1B83-4B97-9F13-EA0E7B8F133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8951" y="3154135"/>
            <a:ext cx="8026399" cy="22016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40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1B9C-9C51-4FA9-BE37-55A0FD8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E5A6-4E56-436C-B33B-DA12DB88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Successors(state):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successors(state)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cờ và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ngoài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đã có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604F3BC3-9A58-40FF-A5B9-5F80492CC5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9897" y="3429000"/>
            <a:ext cx="7067006" cy="2082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791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56F8-E8C4-4AD0-ADBD-9F50208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2BE-C7DF-4120-B207-444D744E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Đối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MAX: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Điểm(state) =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defRPr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Đối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MIN: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Điểm(state) = -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859E-809C-4DDF-B630-73527A7E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2.5. Bảng so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3B1C7A-1108-44D4-B744-ABD8C1E2E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77882"/>
              </p:ext>
            </p:extLst>
          </p:nvPr>
        </p:nvGraphicFramePr>
        <p:xfrm>
          <a:off x="953590" y="2521131"/>
          <a:ext cx="7561760" cy="1702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002">
                  <a:extLst>
                    <a:ext uri="{9D8B030D-6E8A-4147-A177-3AD203B41FA5}">
                      <a16:colId xmlns:a16="http://schemas.microsoft.com/office/drawing/2014/main" val="284452855"/>
                    </a:ext>
                  </a:extLst>
                </a:gridCol>
                <a:gridCol w="3018028">
                  <a:extLst>
                    <a:ext uri="{9D8B030D-6E8A-4147-A177-3AD203B41FA5}">
                      <a16:colId xmlns:a16="http://schemas.microsoft.com/office/drawing/2014/main" val="2007057281"/>
                    </a:ext>
                  </a:extLst>
                </a:gridCol>
                <a:gridCol w="3334730">
                  <a:extLst>
                    <a:ext uri="{9D8B030D-6E8A-4147-A177-3AD203B41FA5}">
                      <a16:colId xmlns:a16="http://schemas.microsoft.com/office/drawing/2014/main" val="4107769985"/>
                    </a:ext>
                  </a:extLst>
                </a:gridCol>
              </a:tblGrid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Đô</a:t>
                      </a:r>
                      <a:r>
                        <a:rPr lang="en-US" sz="2400">
                          <a:effectLst/>
                        </a:rPr>
                        <a:t>̣ </a:t>
                      </a:r>
                      <a:r>
                        <a:rPr lang="en-US" sz="2400" err="1">
                          <a:effectLst/>
                        </a:rPr>
                        <a:t>sâu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Alpha – Beta Pruning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Minimax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817837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31365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62097552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2482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312041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Vô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cùng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lớn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5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8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78110-104E-4FAC-BB29-2F3704F69FAF}"/>
              </a:ext>
            </a:extLst>
          </p:cNvPr>
          <p:cNvSpPr txBox="1"/>
          <p:nvPr/>
        </p:nvSpPr>
        <p:spPr>
          <a:xfrm>
            <a:off x="3127513" y="3429000"/>
            <a:ext cx="465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681" y="2353366"/>
            <a:ext cx="5832337" cy="490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79A6-7B70-4250-BB41-BF81F117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Tổng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7F34-C723-4CD0-801A-85DDED31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283989" cy="490219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gomoku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Anh: Connect5,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Guziqi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Luật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2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O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dựng hàm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giá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– Beta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 Bảng so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F24-9A86-44D9-847F-541B220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BA6-7682-4EF2-A830-461A743C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có 2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3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1C5-92EA-4080-BE20-7860C0EB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D394-2B26-4B37-A047-AEA4C0C8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̣) sẽ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́.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số sau cùng đánh giá nước đi đó được tính bằng điểm lớn hơn trong 2 loại điểm là tấn công và phòng ngự.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B4B1-C7F4-4B68-B5A1-78352FD4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AE9F-65A6-4333-A945-E304A5D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Đối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Với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duyệt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0)</a:t>
            </a:r>
          </a:p>
        </p:txBody>
      </p:sp>
    </p:spTree>
    <p:extLst>
      <p:ext uri="{BB962C8B-B14F-4D97-AF65-F5344CB8AC3E}">
        <p14:creationId xmlns:p14="http://schemas.microsoft.com/office/powerpoint/2010/main" val="7666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377A-A8CF-4C2C-AD0F-2ADA649E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52DD-AF1F-4AC6-8A1D-796E9BC6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hoặc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có ai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đánh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chuyển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nữa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0.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7623-FFBD-4427-B873-BE6DF3C3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5E0-FFD6-46F0-A001-9AE466E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3273"/>
            <a:ext cx="8026400" cy="54395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471</TotalTime>
  <Words>1044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NỘI DUNG</vt:lpstr>
      <vt:lpstr>1. Tổng quan về trò chơi cờ caro</vt:lpstr>
      <vt:lpstr>2. Phương pháp xây dựng</vt:lpstr>
      <vt:lpstr>2.1. Xây dựng hàm lượng giá</vt:lpstr>
      <vt:lpstr>2.1. Xây dựng hàm lượng giá</vt:lpstr>
      <vt:lpstr>2.2. Ý tưởng xây dựng</vt:lpstr>
      <vt:lpstr>2.2. Ý tưởng xây dựng</vt:lpstr>
      <vt:lpstr>2.3. Giải thuật Minimax</vt:lpstr>
      <vt:lpstr>2.3. Giải thuật Minimax</vt:lpstr>
      <vt:lpstr>2.4. Giải thuật cắt tỉa Alpha-Beta</vt:lpstr>
      <vt:lpstr>2.4. Giải thuật cắt tỉa Alpha-Beta</vt:lpstr>
      <vt:lpstr>2.4. Áp dụng vào tìm kiếm nước đi cho máy</vt:lpstr>
      <vt:lpstr>2.4. Áp dụng vào tìm kiếm nước đi cho máy</vt:lpstr>
      <vt:lpstr>2.4. Áp dụng vào tìm kiếm nước đi cho máy</vt:lpstr>
      <vt:lpstr>2.4. Áp dụng vào tìm kiếm nước đi cho máy</vt:lpstr>
      <vt:lpstr>2.5. Bảng so sánh số node cần duyệt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Thi Dieu Mo 20162763</cp:lastModifiedBy>
  <cp:revision>26</cp:revision>
  <dcterms:created xsi:type="dcterms:W3CDTF">2016-07-25T07:53:11Z</dcterms:created>
  <dcterms:modified xsi:type="dcterms:W3CDTF">2019-12-03T12:08:46Z</dcterms:modified>
</cp:coreProperties>
</file>