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DF88-F3F2-4B74-9103-BA6D2117823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CD4-E3B3-4AB3-8E71-5697E144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TOMATO TOEIC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633172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7400489" cy="227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3843"/>
            <a:ext cx="5867400" cy="20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54292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057400"/>
            <a:ext cx="553925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" y="4343400"/>
            <a:ext cx="6892257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67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8600"/>
            <a:ext cx="679788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57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21213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217420"/>
            <a:ext cx="5161536" cy="198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4419600"/>
            <a:ext cx="5176776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63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39719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85095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1" y="2590800"/>
            <a:ext cx="532014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" y="4267200"/>
            <a:ext cx="549746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9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04800"/>
            <a:ext cx="558628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4" y="2667000"/>
            <a:ext cx="571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5696344" cy="1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3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53435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2133600"/>
            <a:ext cx="54102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" y="4038600"/>
            <a:ext cx="629107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49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50006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9625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4038600"/>
            <a:ext cx="50673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28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6291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33600"/>
            <a:ext cx="5153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2450"/>
            <a:ext cx="54292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00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53625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6019800" cy="158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6508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88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8196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76450"/>
            <a:ext cx="7264489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962400"/>
            <a:ext cx="740869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47DD5A0CDC542B3A518A49C097697" ma:contentTypeVersion="9" ma:contentTypeDescription="Create a new document." ma:contentTypeScope="" ma:versionID="7b2fd4d1d8f1eb4b05814108ef1cab5e">
  <xsd:schema xmlns:xsd="http://www.w3.org/2001/XMLSchema" xmlns:xs="http://www.w3.org/2001/XMLSchema" xmlns:p="http://schemas.microsoft.com/office/2006/metadata/properties" xmlns:ns2="82e5947f-5ae7-4bdc-a5bd-bc0d3fe3c073" xmlns:ns3="ad17ad40-7e18-4640-bacb-cc18681aeee7" targetNamespace="http://schemas.microsoft.com/office/2006/metadata/properties" ma:root="true" ma:fieldsID="d187f652c86e8d674f7af6e98d121892" ns2:_="" ns3:_="">
    <xsd:import namespace="82e5947f-5ae7-4bdc-a5bd-bc0d3fe3c073"/>
    <xsd:import namespace="ad17ad40-7e18-4640-bacb-cc18681aee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5947f-5ae7-4bdc-a5bd-bc0d3fe3c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7ad40-7e18-4640-bacb-cc18681aeee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7D131-5E3D-42B1-A0E8-49883A119113}"/>
</file>

<file path=customXml/itemProps2.xml><?xml version="1.0" encoding="utf-8"?>
<ds:datastoreItem xmlns:ds="http://schemas.openxmlformats.org/officeDocument/2006/customXml" ds:itemID="{CCB73F01-4298-4FD0-A6CA-8124597B4C2A}"/>
</file>

<file path=customXml/itemProps3.xml><?xml version="1.0" encoding="utf-8"?>
<ds:datastoreItem xmlns:ds="http://schemas.openxmlformats.org/officeDocument/2006/customXml" ds:itemID="{F3109232-BAF7-430B-85AB-17D4C45E23B8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TOMATO TOEIC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TOEIC</dc:title>
  <dc:creator>Admin</dc:creator>
  <cp:lastModifiedBy>Admin</cp:lastModifiedBy>
  <cp:revision>4</cp:revision>
  <dcterms:created xsi:type="dcterms:W3CDTF">2022-04-06T03:54:51Z</dcterms:created>
  <dcterms:modified xsi:type="dcterms:W3CDTF">2022-04-06T08:29:59Z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0x010100B0247DD5A0CDC542B3A518A49C097697</vt:lpwstr>
  </property>
</Properties>
</file>