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35F80-42D1-3DA0-2D59-91C272024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3665B-31AE-7C9B-6344-4F9F0B7F7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BE15-FCEB-5131-0244-45A5DE03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175AA-CCC5-77EA-B6CC-B0744A5E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0EBD-D880-A961-5AFC-EAC8CE16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056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FC249-A54F-CC61-833D-5208EEB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F83AB-F090-BD97-6551-80CC1BE10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50337-2FA3-F2FD-1806-1DF85758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BCD33-D7AB-04C1-04EA-CF8677B7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1F38C-3D1E-DD8D-29A8-446CD93F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3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6D4F3-8414-5A5B-412A-A58F469DF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6F6F3-468A-07E3-53BE-015C4E68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35772-7618-BAE6-1D03-AE3E2326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996D3-3C58-4800-FDCB-0542C6F7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2A432-E27B-14F9-496C-D72FC1AB4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E288-C085-5635-472B-7820D458A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9B46-926C-121C-47D3-0FB794EC1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13FC2-345F-1A6D-AF2D-A16491D8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4A3FC-6F7F-33F6-BD2A-C9C4A8C7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7D40A-24CF-BD03-5598-56E36EC9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366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0C2A9-019F-0455-FEE1-1DA39DD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4FC46-9E1D-0BB4-C5A2-5F66485A8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C5B7A-A55A-86F2-18EE-09DD1C4A8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0ECAD-B6DF-1564-5F96-323684B6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293E-0D01-DCAF-63CC-0883ACC1B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4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CA911-60CE-8406-17A3-4750ADE3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8ACBD-EED9-9CBB-DC02-CCBECEE631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E8E50-A88F-355E-6B63-5B6772587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1EDE0-DFFE-7444-A428-27E50F2F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05F86-19F6-4798-1497-97B56B6F7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1B941-1FDB-4874-7441-CB449658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17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FEE6-374A-4D44-9652-CF959646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4C134-BF66-739A-C487-F7ADDCC5E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BDBA1-E2C6-3367-78D0-C450A0F1F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89E966-C419-782E-B814-78BAE20ED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41F3D-F218-A571-FEEB-05006F61C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4663F-79D1-70D7-AFC9-46E8F9B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34858-51ED-284D-CAF6-1182A9C1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66BFC2-A0EE-6C6A-8C1E-96DFDD4A0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6035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EDDED-958A-6151-C2A4-788C0A82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3897A-1F38-7DC3-E4B5-9093AFBF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AC4C57-7E66-9EEF-FF61-6C3FBACB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F1CF1-8E46-3CF8-F90B-A924E886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74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E2490-303D-BAFF-054E-C67936F3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F23A0-68AE-502F-B9AF-C478A3CB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2FF5E-04E6-830A-9F01-96D8B833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57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0113-B3EC-87C3-F74C-43AEC605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806C-405A-93EB-5DCF-AEB38CEE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6F9329-319F-A64E-0DF9-71A1FD16E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DDFBB-79E5-6616-A2B5-05B590DBD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AD1D6-6993-F5A6-E26A-4D66CF5E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91959-69B4-A59B-FFEE-AB3D081F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462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87AF-9518-B2AD-A2F6-02D65330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B556E7-A868-14E8-7D70-93DB20B963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D8142-5C77-F71C-3DF6-5D4A1EC71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DD3C35-07F7-FF72-9626-8076D363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2E88F-381E-6334-F99C-F2694E91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E0A34-4B16-545D-DFDF-AC7AD785D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39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875748-5715-FF1F-31A2-26A7B6D19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E138B-6AA0-C41D-C995-063EE438B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9614-C044-CB33-2230-CAFC736EF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B555C-2807-4953-B72A-E132BA5B83FC}" type="datetimeFigureOut">
              <a:rPr lang="en-GB" smtClean="0"/>
              <a:t>21/05/2024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9425-CAA9-7D92-A5FA-54487E616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42714-0D43-73DA-BF5F-6463006421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1BD3A-8CFC-45E3-A407-346CA98653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60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34786A-774E-2219-F1AB-A4EECEE73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469"/>
            <a:ext cx="12192000" cy="696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3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CCF7E7-1774-F379-0983-849A99890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76"/>
            <a:ext cx="12192000" cy="690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CC6509-532F-BBF5-A3BF-D6503C66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8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863756-B1BB-B724-C85B-9EC2AFF0E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46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4A7812-3D52-188C-8519-83501E08F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5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5EEBF3-C53C-B8EB-1057-5D14B1B8F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730"/>
            <a:ext cx="12192000" cy="692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3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Nguyen</dc:creator>
  <cp:lastModifiedBy>Nguyen Nguyen</cp:lastModifiedBy>
  <cp:revision>3</cp:revision>
  <dcterms:created xsi:type="dcterms:W3CDTF">2024-05-20T10:40:52Z</dcterms:created>
  <dcterms:modified xsi:type="dcterms:W3CDTF">2024-05-21T02:15:17Z</dcterms:modified>
</cp:coreProperties>
</file>