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0701-ADE0-4236-8469-252BBD1A700C}" type="datetimeFigureOut">
              <a:rPr lang="en-AS" smtClean="0"/>
              <a:t>11/25/2021</a:t>
            </a:fld>
            <a:endParaRPr lang="en-A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78343-EBBB-4262-B165-F966C02EF264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1599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78343-EBBB-4262-B165-F966C02EF264}" type="slidenum">
              <a:rPr lang="en-AS" smtClean="0"/>
              <a:t>2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31738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86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70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4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6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38F4-5E18-4ABB-85F2-60D90ADD1B2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F6A80B-9660-47B6-AF5D-E74AE35F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Sơ đồ</a:t>
            </a: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AF155910-3A0D-4205-B5B5-966F3D42E4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650079"/>
            <a:ext cx="8441727" cy="4498794"/>
          </a:xfrm>
        </p:spPr>
      </p:pic>
    </p:spTree>
    <p:extLst>
      <p:ext uri="{BB962C8B-B14F-4D97-AF65-F5344CB8AC3E}">
        <p14:creationId xmlns:p14="http://schemas.microsoft.com/office/powerpoint/2010/main" val="307262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2 Host </a:t>
            </a:r>
            <a:r>
              <a:rPr lang="en-US" err="1"/>
              <a:t>cùng</a:t>
            </a:r>
            <a:r>
              <a:rPr lang="en-US"/>
              <a:t> Switch, </a:t>
            </a:r>
            <a:r>
              <a:rPr lang="en-US" err="1"/>
              <a:t>cùng</a:t>
            </a:r>
            <a:r>
              <a:rPr lang="en-US"/>
              <a:t> VLAN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C3313F8-B040-41E2-930B-A2655420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44" y="1403666"/>
            <a:ext cx="7208861" cy="4683389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356527-82C4-413A-8C21-2060664A5AF4}"/>
              </a:ext>
            </a:extLst>
          </p:cNvPr>
          <p:cNvCxnSpPr/>
          <p:nvPr/>
        </p:nvCxnSpPr>
        <p:spPr>
          <a:xfrm flipH="1" flipV="1">
            <a:off x="6356774" y="2644200"/>
            <a:ext cx="11430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BA1CD8-F658-40CE-9BFF-EE12938F1ED9}"/>
              </a:ext>
            </a:extLst>
          </p:cNvPr>
          <p:cNvCxnSpPr>
            <a:cxnSpLocks/>
          </p:cNvCxnSpPr>
          <p:nvPr/>
        </p:nvCxnSpPr>
        <p:spPr>
          <a:xfrm>
            <a:off x="5568696" y="2934511"/>
            <a:ext cx="1207008" cy="15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2 Host </a:t>
            </a:r>
            <a:r>
              <a:rPr lang="en-US" err="1"/>
              <a:t>cùng</a:t>
            </a:r>
            <a:r>
              <a:rPr lang="en-US"/>
              <a:t> VLAN, </a:t>
            </a:r>
            <a:r>
              <a:rPr lang="en-US" err="1"/>
              <a:t>khác</a:t>
            </a:r>
            <a:r>
              <a:rPr lang="en-US"/>
              <a:t> Switch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30A237F-A49E-4931-A173-CCE078C9E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46" y="2209801"/>
            <a:ext cx="8201194" cy="352924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52C488-01F7-47D9-87F9-C1CFAA206DC5}"/>
              </a:ext>
            </a:extLst>
          </p:cNvPr>
          <p:cNvCxnSpPr/>
          <p:nvPr/>
        </p:nvCxnSpPr>
        <p:spPr>
          <a:xfrm flipH="1">
            <a:off x="6896100" y="2486025"/>
            <a:ext cx="1257300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99D911-9558-47DC-A201-655AE2D0CE0D}"/>
              </a:ext>
            </a:extLst>
          </p:cNvPr>
          <p:cNvCxnSpPr/>
          <p:nvPr/>
        </p:nvCxnSpPr>
        <p:spPr>
          <a:xfrm flipH="1">
            <a:off x="3300984" y="3429000"/>
            <a:ext cx="3090672" cy="10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744404-BA7D-45B2-834C-245307BB7FA3}"/>
              </a:ext>
            </a:extLst>
          </p:cNvPr>
          <p:cNvCxnSpPr/>
          <p:nvPr/>
        </p:nvCxnSpPr>
        <p:spPr>
          <a:xfrm>
            <a:off x="3300984" y="4325112"/>
            <a:ext cx="100584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31659-E421-41E5-AEAE-E90E3EACF3C1}"/>
              </a:ext>
            </a:extLst>
          </p:cNvPr>
          <p:cNvCxnSpPr/>
          <p:nvPr/>
        </p:nvCxnSpPr>
        <p:spPr>
          <a:xfrm>
            <a:off x="5221224" y="4953001"/>
            <a:ext cx="12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62B9F8-9AD6-4BAC-A816-1B3DEA0D6EA9}"/>
              </a:ext>
            </a:extLst>
          </p:cNvPr>
          <p:cNvCxnSpPr/>
          <p:nvPr/>
        </p:nvCxnSpPr>
        <p:spPr>
          <a:xfrm flipV="1">
            <a:off x="7095744" y="4626864"/>
            <a:ext cx="1197864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7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2 Host khác VLAN, khác SWITCH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EA1B1ED-4DC2-4B26-9503-1EB14A09CA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72" y="2979592"/>
            <a:ext cx="7840169" cy="2086266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00813A-CAA6-4ADB-94B7-F6582897DA7B}"/>
              </a:ext>
            </a:extLst>
          </p:cNvPr>
          <p:cNvCxnSpPr/>
          <p:nvPr/>
        </p:nvCxnSpPr>
        <p:spPr>
          <a:xfrm flipH="1">
            <a:off x="6784848" y="4078224"/>
            <a:ext cx="1097280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33095-EDF4-4E44-BB50-26B1B3B26B10}"/>
              </a:ext>
            </a:extLst>
          </p:cNvPr>
          <p:cNvCxnSpPr/>
          <p:nvPr/>
        </p:nvCxnSpPr>
        <p:spPr>
          <a:xfrm flipH="1">
            <a:off x="5001768" y="4352544"/>
            <a:ext cx="134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D52736-7452-4C5E-9320-C8E59E32447E}"/>
              </a:ext>
            </a:extLst>
          </p:cNvPr>
          <p:cNvCxnSpPr/>
          <p:nvPr/>
        </p:nvCxnSpPr>
        <p:spPr>
          <a:xfrm flipH="1" flipV="1">
            <a:off x="3886200" y="3776472"/>
            <a:ext cx="493776" cy="37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72DECA-E308-4E11-8ECF-5BFF1DDA1DE2}"/>
              </a:ext>
            </a:extLst>
          </p:cNvPr>
          <p:cNvCxnSpPr/>
          <p:nvPr/>
        </p:nvCxnSpPr>
        <p:spPr>
          <a:xfrm>
            <a:off x="3401568" y="3163824"/>
            <a:ext cx="427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5.2 Host khác VLAN, cùng Switch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4ABBC0-E424-414C-B7FF-D4BE9B4DF5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97956" y="2951162"/>
            <a:ext cx="8020050" cy="2143125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AB821-6DA1-4204-AD68-0DDE19CE7DDB}"/>
              </a:ext>
            </a:extLst>
          </p:cNvPr>
          <p:cNvCxnSpPr/>
          <p:nvPr/>
        </p:nvCxnSpPr>
        <p:spPr>
          <a:xfrm flipH="1">
            <a:off x="6553200" y="3086100"/>
            <a:ext cx="1181100" cy="86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DDB270-DA61-457F-B030-C4797A121D6D}"/>
              </a:ext>
            </a:extLst>
          </p:cNvPr>
          <p:cNvCxnSpPr>
            <a:cxnSpLocks/>
          </p:cNvCxnSpPr>
          <p:nvPr/>
        </p:nvCxnSpPr>
        <p:spPr>
          <a:xfrm flipH="1">
            <a:off x="3182112" y="3986784"/>
            <a:ext cx="2670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E7D949-D8FF-4B14-BF14-2373AABAE0C4}"/>
              </a:ext>
            </a:extLst>
          </p:cNvPr>
          <p:cNvCxnSpPr/>
          <p:nvPr/>
        </p:nvCxnSpPr>
        <p:spPr>
          <a:xfrm flipV="1">
            <a:off x="3959352" y="4736592"/>
            <a:ext cx="4014216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Từ Host ra ngoài Internet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37C597-1A41-4597-9041-879E6EEEE2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7707" y="2181225"/>
            <a:ext cx="9899296" cy="340995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8932F-47ED-495F-BF33-93C5055A6B6D}"/>
              </a:ext>
            </a:extLst>
          </p:cNvPr>
          <p:cNvCxnSpPr/>
          <p:nvPr/>
        </p:nvCxnSpPr>
        <p:spPr>
          <a:xfrm flipH="1">
            <a:off x="7772400" y="2381250"/>
            <a:ext cx="981075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8C7AE1-7FAD-410C-9B9C-80C54C00EBB5}"/>
              </a:ext>
            </a:extLst>
          </p:cNvPr>
          <p:cNvCxnSpPr/>
          <p:nvPr/>
        </p:nvCxnSpPr>
        <p:spPr>
          <a:xfrm flipH="1">
            <a:off x="2395728" y="3026664"/>
            <a:ext cx="5074920" cy="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6A89E-AA26-4655-81F9-588434470C4E}"/>
              </a:ext>
            </a:extLst>
          </p:cNvPr>
          <p:cNvCxnSpPr/>
          <p:nvPr/>
        </p:nvCxnSpPr>
        <p:spPr>
          <a:xfrm>
            <a:off x="2944368" y="4032504"/>
            <a:ext cx="0" cy="12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392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56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Đường đi gói tin trong mô hình mạng 3 lớp</vt:lpstr>
      <vt:lpstr>1. Sơ đồ</vt:lpstr>
      <vt:lpstr>2. 2 Host cùng Switch, cùng VLAN</vt:lpstr>
      <vt:lpstr>3. 2 Host cùng VLAN, khác Switch</vt:lpstr>
      <vt:lpstr>4. 2 Host khác VLAN, khác SWITCH</vt:lpstr>
      <vt:lpstr>5.2 Host khác VLAN, cùng Switch</vt:lpstr>
      <vt:lpstr>6. Từ Host ra ngoài Internet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kết chương 1 Lập trình javascript cơ bản</dc:title>
  <dc:creator>Admin</dc:creator>
  <cp:lastModifiedBy>Nghia Nguyen</cp:lastModifiedBy>
  <cp:revision>20</cp:revision>
  <dcterms:created xsi:type="dcterms:W3CDTF">2021-08-16T13:59:07Z</dcterms:created>
  <dcterms:modified xsi:type="dcterms:W3CDTF">2021-11-25T17:58:02Z</dcterms:modified>
</cp:coreProperties>
</file>