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8" r:id="rId3"/>
    <p:sldMasterId id="2147483700" r:id="rId4"/>
  </p:sldMasterIdLst>
  <p:sldIdLst>
    <p:sldId id="270" r:id="rId5"/>
    <p:sldId id="271"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3296900" y="1933767"/>
            <a:ext cx="7492000" cy="26452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SzPts val="5200"/>
              <a:buNone/>
              <a:defRPr sz="57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3296833" y="4578800"/>
            <a:ext cx="7492000" cy="54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412310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1"/>
        <p:cNvGrpSpPr/>
        <p:nvPr/>
      </p:nvGrpSpPr>
      <p:grpSpPr>
        <a:xfrm>
          <a:off x="0" y="0"/>
          <a:ext cx="0" cy="0"/>
          <a:chOff x="0" y="0"/>
          <a:chExt cx="0" cy="0"/>
        </a:xfrm>
      </p:grpSpPr>
    </p:spTree>
    <p:extLst>
      <p:ext uri="{BB962C8B-B14F-4D97-AF65-F5344CB8AC3E}">
        <p14:creationId xmlns:p14="http://schemas.microsoft.com/office/powerpoint/2010/main" val="211917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2327070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txBox="1">
            <a:spLocks noGrp="1"/>
          </p:cNvSpPr>
          <p:nvPr>
            <p:ph type="ctrTitle"/>
          </p:nvPr>
        </p:nvSpPr>
        <p:spPr>
          <a:xfrm>
            <a:off x="3296900" y="1933767"/>
            <a:ext cx="7492000" cy="26452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SzPts val="5200"/>
              <a:buNone/>
              <a:defRPr sz="57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3296833" y="4578800"/>
            <a:ext cx="7492000" cy="54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7351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3"/>
          <p:cNvSpPr txBox="1">
            <a:spLocks noGrp="1"/>
          </p:cNvSpPr>
          <p:nvPr>
            <p:ph type="title"/>
          </p:nvPr>
        </p:nvSpPr>
        <p:spPr>
          <a:xfrm>
            <a:off x="1858067" y="3337267"/>
            <a:ext cx="5813600" cy="1710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5067">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1858067" y="2285203"/>
            <a:ext cx="1600000" cy="112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6000"/>
              <a:buNone/>
              <a:defRPr sz="8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6" name="Google Shape;16;p3"/>
          <p:cNvSpPr txBox="1">
            <a:spLocks noGrp="1"/>
          </p:cNvSpPr>
          <p:nvPr>
            <p:ph type="subTitle" idx="1"/>
          </p:nvPr>
        </p:nvSpPr>
        <p:spPr>
          <a:xfrm>
            <a:off x="1858067" y="4991349"/>
            <a:ext cx="5813600" cy="5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77666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4"/>
          <p:cNvSpPr txBox="1">
            <a:spLocks noGrp="1"/>
          </p:cNvSpPr>
          <p:nvPr>
            <p:ph type="title"/>
          </p:nvPr>
        </p:nvSpPr>
        <p:spPr>
          <a:xfrm>
            <a:off x="960000" y="593367"/>
            <a:ext cx="10272000" cy="1594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 name="Google Shape;20;p4"/>
          <p:cNvSpPr txBox="1">
            <a:spLocks noGrp="1"/>
          </p:cNvSpPr>
          <p:nvPr>
            <p:ph type="body" idx="1"/>
          </p:nvPr>
        </p:nvSpPr>
        <p:spPr>
          <a:xfrm>
            <a:off x="960000" y="2635600"/>
            <a:ext cx="9892400" cy="281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Anaheim"/>
              <a:buChar char="●"/>
              <a:defRPr/>
            </a:lvl1pPr>
            <a:lvl2pPr marL="1219170" lvl="1" indent="-423323" rtl="0">
              <a:spcBef>
                <a:spcPts val="0"/>
              </a:spcBef>
              <a:spcAft>
                <a:spcPts val="0"/>
              </a:spcAft>
              <a:buSzPts val="1400"/>
              <a:buFont typeface="Roboto Condensed Light"/>
              <a:buChar char="○"/>
              <a:defRPr/>
            </a:lvl2pPr>
            <a:lvl3pPr marL="1828754" lvl="2" indent="-423323" rtl="0">
              <a:lnSpc>
                <a:spcPct val="115000"/>
              </a:lnSpc>
              <a:spcBef>
                <a:spcPts val="0"/>
              </a:spcBef>
              <a:spcAft>
                <a:spcPts val="0"/>
              </a:spcAft>
              <a:buSzPts val="1400"/>
              <a:buFont typeface="Roboto Condensed Light"/>
              <a:buChar char="■"/>
              <a:defRPr/>
            </a:lvl3pPr>
            <a:lvl4pPr marL="2438339" lvl="3" indent="-423323" rtl="0">
              <a:lnSpc>
                <a:spcPct val="115000"/>
              </a:lnSpc>
              <a:spcBef>
                <a:spcPts val="0"/>
              </a:spcBef>
              <a:spcAft>
                <a:spcPts val="0"/>
              </a:spcAft>
              <a:buSzPts val="1400"/>
              <a:buFont typeface="Roboto Condensed Light"/>
              <a:buChar char="●"/>
              <a:defRPr/>
            </a:lvl4pPr>
            <a:lvl5pPr marL="3047924" lvl="4" indent="-423323" rtl="0">
              <a:lnSpc>
                <a:spcPct val="115000"/>
              </a:lnSpc>
              <a:spcBef>
                <a:spcPts val="0"/>
              </a:spcBef>
              <a:spcAft>
                <a:spcPts val="0"/>
              </a:spcAft>
              <a:buSzPts val="1400"/>
              <a:buFont typeface="Roboto Condensed Light"/>
              <a:buChar char="○"/>
              <a:defRPr/>
            </a:lvl5pPr>
            <a:lvl6pPr marL="3657509" lvl="5" indent="-423323" rtl="0">
              <a:lnSpc>
                <a:spcPct val="115000"/>
              </a:lnSpc>
              <a:spcBef>
                <a:spcPts val="0"/>
              </a:spcBef>
              <a:spcAft>
                <a:spcPts val="0"/>
              </a:spcAft>
              <a:buSzPts val="1400"/>
              <a:buFont typeface="Roboto Condensed Light"/>
              <a:buChar char="■"/>
              <a:defRPr/>
            </a:lvl6pPr>
            <a:lvl7pPr marL="4267093" lvl="6" indent="-423323" rtl="0">
              <a:lnSpc>
                <a:spcPct val="115000"/>
              </a:lnSpc>
              <a:spcBef>
                <a:spcPts val="0"/>
              </a:spcBef>
              <a:spcAft>
                <a:spcPts val="0"/>
              </a:spcAft>
              <a:buSzPts val="1400"/>
              <a:buFont typeface="Roboto Condensed Light"/>
              <a:buChar char="●"/>
              <a:defRPr/>
            </a:lvl7pPr>
            <a:lvl8pPr marL="4876678" lvl="7" indent="-423323" rtl="0">
              <a:lnSpc>
                <a:spcPct val="115000"/>
              </a:lnSpc>
              <a:spcBef>
                <a:spcPts val="0"/>
              </a:spcBef>
              <a:spcAft>
                <a:spcPts val="0"/>
              </a:spcAft>
              <a:buSzPts val="1400"/>
              <a:buFont typeface="Roboto Condensed Light"/>
              <a:buChar char="○"/>
              <a:defRPr/>
            </a:lvl8pPr>
            <a:lvl9pPr marL="5486263" lvl="8" indent="-423323" rtl="0">
              <a:lnSpc>
                <a:spcPct val="115000"/>
              </a:lnSpc>
              <a:spcBef>
                <a:spcPts val="0"/>
              </a:spcBef>
              <a:spcAft>
                <a:spcPts val="0"/>
              </a:spcAft>
              <a:buSzPts val="1400"/>
              <a:buFont typeface="Roboto Condensed Light"/>
              <a:buChar char="■"/>
              <a:defRPr/>
            </a:lvl9pPr>
          </a:lstStyle>
          <a:p>
            <a:pPr lvl="0"/>
            <a:r>
              <a:rPr lang="en-US"/>
              <a:t>Click to edit Master text styles</a:t>
            </a:r>
          </a:p>
        </p:txBody>
      </p:sp>
      <p:grpSp>
        <p:nvGrpSpPr>
          <p:cNvPr id="21" name="Google Shape;21;p4"/>
          <p:cNvGrpSpPr/>
          <p:nvPr/>
        </p:nvGrpSpPr>
        <p:grpSpPr>
          <a:xfrm>
            <a:off x="581167" y="129701"/>
            <a:ext cx="11029667" cy="6534567"/>
            <a:chOff x="435875" y="97275"/>
            <a:chExt cx="8272250" cy="4900925"/>
          </a:xfrm>
        </p:grpSpPr>
        <p:grpSp>
          <p:nvGrpSpPr>
            <p:cNvPr id="22" name="Google Shape;22;p4"/>
            <p:cNvGrpSpPr/>
            <p:nvPr/>
          </p:nvGrpSpPr>
          <p:grpSpPr>
            <a:xfrm flipH="1">
              <a:off x="435875" y="1292300"/>
              <a:ext cx="90900" cy="3705900"/>
              <a:chOff x="7952125" y="1292300"/>
              <a:chExt cx="90900" cy="3705900"/>
            </a:xfrm>
          </p:grpSpPr>
          <p:sp>
            <p:nvSpPr>
              <p:cNvPr id="23" name="Google Shape;23;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cxnSp>
            <p:nvCxnSpPr>
              <p:cNvPr id="24" name="Google Shape;24;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nvGrpSpPr>
            <p:cNvPr id="25" name="Google Shape;25;p4"/>
            <p:cNvGrpSpPr/>
            <p:nvPr/>
          </p:nvGrpSpPr>
          <p:grpSpPr>
            <a:xfrm rot="10800000">
              <a:off x="8617225" y="97275"/>
              <a:ext cx="90900" cy="3705900"/>
              <a:chOff x="7952125" y="1292300"/>
              <a:chExt cx="90900" cy="3705900"/>
            </a:xfrm>
          </p:grpSpPr>
          <p:sp>
            <p:nvSpPr>
              <p:cNvPr id="26" name="Google Shape;26;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cxnSp>
            <p:nvCxnSpPr>
              <p:cNvPr id="27" name="Google Shape;27;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407871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5"/>
          <p:cNvSpPr txBox="1">
            <a:spLocks noGrp="1"/>
          </p:cNvSpPr>
          <p:nvPr>
            <p:ph type="subTitle" idx="1"/>
          </p:nvPr>
        </p:nvSpPr>
        <p:spPr>
          <a:xfrm>
            <a:off x="2584000" y="2095800"/>
            <a:ext cx="7024000" cy="16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 name="Google Shape;31;p5"/>
          <p:cNvSpPr txBox="1">
            <a:spLocks noGrp="1"/>
          </p:cNvSpPr>
          <p:nvPr>
            <p:ph type="subTitle" idx="2"/>
          </p:nvPr>
        </p:nvSpPr>
        <p:spPr>
          <a:xfrm>
            <a:off x="2584000" y="4044632"/>
            <a:ext cx="7024000" cy="16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2" name="Google Shape;32;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33" name="Google Shape;33;p5"/>
          <p:cNvGrpSpPr/>
          <p:nvPr/>
        </p:nvGrpSpPr>
        <p:grpSpPr>
          <a:xfrm>
            <a:off x="220933" y="1723067"/>
            <a:ext cx="11132267" cy="4941200"/>
            <a:chOff x="165700" y="1292300"/>
            <a:chExt cx="8349200" cy="3705900"/>
          </a:xfrm>
        </p:grpSpPr>
        <p:grpSp>
          <p:nvGrpSpPr>
            <p:cNvPr id="34" name="Google Shape;34;p5"/>
            <p:cNvGrpSpPr/>
            <p:nvPr/>
          </p:nvGrpSpPr>
          <p:grpSpPr>
            <a:xfrm rot="10800000">
              <a:off x="165700" y="4608500"/>
              <a:ext cx="7941000" cy="90900"/>
              <a:chOff x="1239825" y="571500"/>
              <a:chExt cx="7941000" cy="90900"/>
            </a:xfrm>
          </p:grpSpPr>
          <p:cxnSp>
            <p:nvCxnSpPr>
              <p:cNvPr id="35" name="Google Shape;35;p5"/>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36;p5"/>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 name="Google Shape;37;p5"/>
            <p:cNvGrpSpPr/>
            <p:nvPr/>
          </p:nvGrpSpPr>
          <p:grpSpPr>
            <a:xfrm flipH="1">
              <a:off x="8424000" y="1292300"/>
              <a:ext cx="90900" cy="3705900"/>
              <a:chOff x="7952125" y="1292300"/>
              <a:chExt cx="90900" cy="3705900"/>
            </a:xfrm>
          </p:grpSpPr>
          <p:sp>
            <p:nvSpPr>
              <p:cNvPr id="38" name="Google Shape;38;p5"/>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cxnSp>
            <p:nvCxnSpPr>
              <p:cNvPr id="39" name="Google Shape;39;p5"/>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750319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Noto Serif Ethiopic"/>
              <a:buNone/>
              <a:defRPr>
                <a:latin typeface="Noto Serif Ethiopic"/>
                <a:ea typeface="Noto Serif Ethiopic"/>
                <a:cs typeface="Noto Serif Ethiopic"/>
                <a:sym typeface="Noto Serif Ethiopic"/>
              </a:defRPr>
            </a:lvl2pPr>
            <a:lvl3pPr lvl="2" rtl="0">
              <a:spcBef>
                <a:spcPts val="0"/>
              </a:spcBef>
              <a:spcAft>
                <a:spcPts val="0"/>
              </a:spcAft>
              <a:buSzPts val="3500"/>
              <a:buFont typeface="Noto Serif Ethiopic"/>
              <a:buNone/>
              <a:defRPr>
                <a:latin typeface="Noto Serif Ethiopic"/>
                <a:ea typeface="Noto Serif Ethiopic"/>
                <a:cs typeface="Noto Serif Ethiopic"/>
                <a:sym typeface="Noto Serif Ethiopic"/>
              </a:defRPr>
            </a:lvl3pPr>
            <a:lvl4pPr lvl="3" rtl="0">
              <a:spcBef>
                <a:spcPts val="0"/>
              </a:spcBef>
              <a:spcAft>
                <a:spcPts val="0"/>
              </a:spcAft>
              <a:buSzPts val="3500"/>
              <a:buFont typeface="Noto Serif Ethiopic"/>
              <a:buNone/>
              <a:defRPr>
                <a:latin typeface="Noto Serif Ethiopic"/>
                <a:ea typeface="Noto Serif Ethiopic"/>
                <a:cs typeface="Noto Serif Ethiopic"/>
                <a:sym typeface="Noto Serif Ethiopic"/>
              </a:defRPr>
            </a:lvl4pPr>
            <a:lvl5pPr lvl="4" rtl="0">
              <a:spcBef>
                <a:spcPts val="0"/>
              </a:spcBef>
              <a:spcAft>
                <a:spcPts val="0"/>
              </a:spcAft>
              <a:buSzPts val="3500"/>
              <a:buFont typeface="Noto Serif Ethiopic"/>
              <a:buNone/>
              <a:defRPr>
                <a:latin typeface="Noto Serif Ethiopic"/>
                <a:ea typeface="Noto Serif Ethiopic"/>
                <a:cs typeface="Noto Serif Ethiopic"/>
                <a:sym typeface="Noto Serif Ethiopic"/>
              </a:defRPr>
            </a:lvl5pPr>
            <a:lvl6pPr lvl="5" rtl="0">
              <a:spcBef>
                <a:spcPts val="0"/>
              </a:spcBef>
              <a:spcAft>
                <a:spcPts val="0"/>
              </a:spcAft>
              <a:buSzPts val="3500"/>
              <a:buFont typeface="Noto Serif Ethiopic"/>
              <a:buNone/>
              <a:defRPr>
                <a:latin typeface="Noto Serif Ethiopic"/>
                <a:ea typeface="Noto Serif Ethiopic"/>
                <a:cs typeface="Noto Serif Ethiopic"/>
                <a:sym typeface="Noto Serif Ethiopic"/>
              </a:defRPr>
            </a:lvl6pPr>
            <a:lvl7pPr lvl="6" rtl="0">
              <a:spcBef>
                <a:spcPts val="0"/>
              </a:spcBef>
              <a:spcAft>
                <a:spcPts val="0"/>
              </a:spcAft>
              <a:buSzPts val="3500"/>
              <a:buFont typeface="Noto Serif Ethiopic"/>
              <a:buNone/>
              <a:defRPr>
                <a:latin typeface="Noto Serif Ethiopic"/>
                <a:ea typeface="Noto Serif Ethiopic"/>
                <a:cs typeface="Noto Serif Ethiopic"/>
                <a:sym typeface="Noto Serif Ethiopic"/>
              </a:defRPr>
            </a:lvl7pPr>
            <a:lvl8pPr lvl="7" rtl="0">
              <a:spcBef>
                <a:spcPts val="0"/>
              </a:spcBef>
              <a:spcAft>
                <a:spcPts val="0"/>
              </a:spcAft>
              <a:buSzPts val="3500"/>
              <a:buFont typeface="Noto Serif Ethiopic"/>
              <a:buNone/>
              <a:defRPr>
                <a:latin typeface="Noto Serif Ethiopic"/>
                <a:ea typeface="Noto Serif Ethiopic"/>
                <a:cs typeface="Noto Serif Ethiopic"/>
                <a:sym typeface="Noto Serif Ethiopic"/>
              </a:defRPr>
            </a:lvl8pPr>
            <a:lvl9pPr lvl="8" rtl="0">
              <a:spcBef>
                <a:spcPts val="0"/>
              </a:spcBef>
              <a:spcAft>
                <a:spcPts val="0"/>
              </a:spcAft>
              <a:buSzPts val="3500"/>
              <a:buFont typeface="Noto Serif Ethiopic"/>
              <a:buNone/>
              <a:defRPr>
                <a:latin typeface="Noto Serif Ethiopic"/>
                <a:ea typeface="Noto Serif Ethiopic"/>
                <a:cs typeface="Noto Serif Ethiopic"/>
                <a:sym typeface="Noto Serif Ethiopic"/>
              </a:defRPr>
            </a:lvl9pPr>
          </a:lstStyle>
          <a:p>
            <a:r>
              <a:rPr lang="en-US"/>
              <a:t>Click to edit Master title style</a:t>
            </a:r>
            <a:endParaRPr/>
          </a:p>
        </p:txBody>
      </p:sp>
      <p:grpSp>
        <p:nvGrpSpPr>
          <p:cNvPr id="43" name="Google Shape;43;p6"/>
          <p:cNvGrpSpPr/>
          <p:nvPr/>
        </p:nvGrpSpPr>
        <p:grpSpPr>
          <a:xfrm rot="10800000">
            <a:off x="220933" y="6144667"/>
            <a:ext cx="10588000" cy="121200"/>
            <a:chOff x="1239825" y="571500"/>
            <a:chExt cx="7941000" cy="90900"/>
          </a:xfrm>
        </p:grpSpPr>
        <p:cxnSp>
          <p:nvCxnSpPr>
            <p:cNvPr id="44" name="Google Shape;44;p6"/>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45" name="Google Shape;45;p6"/>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43249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 name="Google Shape;48;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9" name="Google Shape;49;p7"/>
          <p:cNvSpPr txBox="1">
            <a:spLocks noGrp="1"/>
          </p:cNvSpPr>
          <p:nvPr>
            <p:ph type="body" idx="1"/>
          </p:nvPr>
        </p:nvSpPr>
        <p:spPr>
          <a:xfrm>
            <a:off x="960000" y="1536633"/>
            <a:ext cx="10272000" cy="25484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a:lvl1pPr>
            <a:lvl2pPr marL="1219170" lvl="1" indent="-406390" rtl="0">
              <a:lnSpc>
                <a:spcPct val="115000"/>
              </a:lnSpc>
              <a:spcBef>
                <a:spcPts val="0"/>
              </a:spcBef>
              <a:spcAft>
                <a:spcPts val="0"/>
              </a:spcAft>
              <a:buSzPts val="1200"/>
              <a:buChar char="○"/>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pPr lvl="0"/>
            <a:r>
              <a:rPr lang="en-US"/>
              <a:t>Click to edit Master text styles</a:t>
            </a:r>
          </a:p>
        </p:txBody>
      </p:sp>
      <p:grpSp>
        <p:nvGrpSpPr>
          <p:cNvPr id="50" name="Google Shape;50;p7"/>
          <p:cNvGrpSpPr/>
          <p:nvPr/>
        </p:nvGrpSpPr>
        <p:grpSpPr>
          <a:xfrm rot="10800000" flipH="1">
            <a:off x="3336031" y="6322467"/>
            <a:ext cx="8675200" cy="121200"/>
            <a:chOff x="1239825" y="571500"/>
            <a:chExt cx="6506400" cy="90900"/>
          </a:xfrm>
        </p:grpSpPr>
        <p:cxnSp>
          <p:nvCxnSpPr>
            <p:cNvPr id="51" name="Google Shape;51;p7"/>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52" name="Google Shape;52;p7"/>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54378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sp>
        <p:nvSpPr>
          <p:cNvPr id="54" name="Google Shape;54;p8"/>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8"/>
          <p:cNvSpPr txBox="1">
            <a:spLocks noGrp="1"/>
          </p:cNvSpPr>
          <p:nvPr>
            <p:ph type="title"/>
          </p:nvPr>
        </p:nvSpPr>
        <p:spPr>
          <a:xfrm>
            <a:off x="3328400" y="1890000"/>
            <a:ext cx="5535200" cy="30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grpSp>
        <p:nvGrpSpPr>
          <p:cNvPr id="56" name="Google Shape;56;p8"/>
          <p:cNvGrpSpPr/>
          <p:nvPr/>
        </p:nvGrpSpPr>
        <p:grpSpPr>
          <a:xfrm>
            <a:off x="220731" y="397934"/>
            <a:ext cx="11744964" cy="6045733"/>
            <a:chOff x="165548" y="298450"/>
            <a:chExt cx="8808723" cy="4534300"/>
          </a:xfrm>
        </p:grpSpPr>
        <p:grpSp>
          <p:nvGrpSpPr>
            <p:cNvPr id="57" name="Google Shape;57;p8"/>
            <p:cNvGrpSpPr/>
            <p:nvPr/>
          </p:nvGrpSpPr>
          <p:grpSpPr>
            <a:xfrm rot="10800000">
              <a:off x="165548" y="4741850"/>
              <a:ext cx="6506400" cy="90900"/>
              <a:chOff x="1239825" y="571500"/>
              <a:chExt cx="6506400" cy="90900"/>
            </a:xfrm>
          </p:grpSpPr>
          <p:cxnSp>
            <p:nvCxnSpPr>
              <p:cNvPr id="58" name="Google Shape;58;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59" name="Google Shape;59;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 name="Google Shape;60;p8"/>
            <p:cNvGrpSpPr/>
            <p:nvPr/>
          </p:nvGrpSpPr>
          <p:grpSpPr>
            <a:xfrm rot="10800000" flipH="1">
              <a:off x="2467871" y="298450"/>
              <a:ext cx="6506400" cy="90900"/>
              <a:chOff x="1239825" y="571500"/>
              <a:chExt cx="6506400" cy="90900"/>
            </a:xfrm>
          </p:grpSpPr>
          <p:cxnSp>
            <p:nvCxnSpPr>
              <p:cNvPr id="61" name="Google Shape;61;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62" name="Google Shape;62;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825040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3"/>
        <p:cNvGrpSpPr/>
        <p:nvPr/>
      </p:nvGrpSpPr>
      <p:grpSpPr>
        <a:xfrm>
          <a:off x="0" y="0"/>
          <a:ext cx="0" cy="0"/>
          <a:chOff x="0" y="0"/>
          <a:chExt cx="0" cy="0"/>
        </a:xfrm>
      </p:grpSpPr>
      <p:sp>
        <p:nvSpPr>
          <p:cNvPr id="64" name="Google Shape;64;p9"/>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9"/>
          <p:cNvSpPr txBox="1">
            <a:spLocks noGrp="1"/>
          </p:cNvSpPr>
          <p:nvPr>
            <p:ph type="title"/>
          </p:nvPr>
        </p:nvSpPr>
        <p:spPr>
          <a:xfrm>
            <a:off x="4136267" y="3041784"/>
            <a:ext cx="6214800" cy="130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8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66" name="Google Shape;66;p9"/>
          <p:cNvSpPr txBox="1">
            <a:spLocks noGrp="1"/>
          </p:cNvSpPr>
          <p:nvPr>
            <p:ph type="subTitle" idx="1"/>
          </p:nvPr>
        </p:nvSpPr>
        <p:spPr>
          <a:xfrm>
            <a:off x="4136267" y="4350225"/>
            <a:ext cx="6214800" cy="8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solidFill>
                  <a:schemeClr val="lt1"/>
                </a:solidFill>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99131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1858067" y="3337267"/>
            <a:ext cx="5813600" cy="1710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5067">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1858067" y="2285203"/>
            <a:ext cx="1600000" cy="112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6000"/>
              <a:buNone/>
              <a:defRPr sz="8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6" name="Google Shape;16;p3"/>
          <p:cNvSpPr txBox="1">
            <a:spLocks noGrp="1"/>
          </p:cNvSpPr>
          <p:nvPr>
            <p:ph type="subTitle" idx="1"/>
          </p:nvPr>
        </p:nvSpPr>
        <p:spPr>
          <a:xfrm>
            <a:off x="1858067" y="4991349"/>
            <a:ext cx="5813600" cy="5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847303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15767" y="-15767"/>
            <a:ext cx="12207600" cy="6873600"/>
          </a:xfrm>
          <a:prstGeom prst="rect">
            <a:avLst/>
          </a:prstGeom>
          <a:noFill/>
          <a:ln>
            <a:noFill/>
          </a:ln>
        </p:spPr>
      </p:sp>
      <p:sp>
        <p:nvSpPr>
          <p:cNvPr id="69" name="Google Shape;69;p10"/>
          <p:cNvSpPr txBox="1">
            <a:spLocks noGrp="1"/>
          </p:cNvSpPr>
          <p:nvPr>
            <p:ph type="title"/>
          </p:nvPr>
        </p:nvSpPr>
        <p:spPr>
          <a:xfrm>
            <a:off x="2029600" y="5281833"/>
            <a:ext cx="81328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066874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0"/>
        <p:cNvGrpSpPr/>
        <p:nvPr/>
      </p:nvGrpSpPr>
      <p:grpSpPr>
        <a:xfrm>
          <a:off x="0" y="0"/>
          <a:ext cx="0" cy="0"/>
          <a:chOff x="0" y="0"/>
          <a:chExt cx="0" cy="0"/>
        </a:xfrm>
      </p:grpSpPr>
      <p:sp>
        <p:nvSpPr>
          <p:cNvPr id="71" name="Google Shape;71;p11"/>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11"/>
          <p:cNvSpPr txBox="1">
            <a:spLocks noGrp="1"/>
          </p:cNvSpPr>
          <p:nvPr>
            <p:ph type="title" hasCustomPrompt="1"/>
          </p:nvPr>
        </p:nvSpPr>
        <p:spPr>
          <a:xfrm>
            <a:off x="2320000" y="2384200"/>
            <a:ext cx="7552000" cy="155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6000"/>
              <a:buNone/>
              <a:defRPr sz="8000">
                <a:solidFill>
                  <a:schemeClr val="accent2"/>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73" name="Google Shape;73;p11"/>
          <p:cNvSpPr txBox="1">
            <a:spLocks noGrp="1"/>
          </p:cNvSpPr>
          <p:nvPr>
            <p:ph type="subTitle" idx="1"/>
          </p:nvPr>
        </p:nvSpPr>
        <p:spPr>
          <a:xfrm>
            <a:off x="2320000" y="3943400"/>
            <a:ext cx="7552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74" name="Google Shape;74;p11"/>
          <p:cNvGrpSpPr/>
          <p:nvPr/>
        </p:nvGrpSpPr>
        <p:grpSpPr>
          <a:xfrm>
            <a:off x="220731" y="397934"/>
            <a:ext cx="11744964" cy="6045733"/>
            <a:chOff x="165548" y="298450"/>
            <a:chExt cx="8808723" cy="4534300"/>
          </a:xfrm>
        </p:grpSpPr>
        <p:grpSp>
          <p:nvGrpSpPr>
            <p:cNvPr id="75" name="Google Shape;75;p11"/>
            <p:cNvGrpSpPr/>
            <p:nvPr/>
          </p:nvGrpSpPr>
          <p:grpSpPr>
            <a:xfrm rot="10800000">
              <a:off x="165548" y="4741850"/>
              <a:ext cx="6506400" cy="90900"/>
              <a:chOff x="1239825" y="571500"/>
              <a:chExt cx="6506400" cy="90900"/>
            </a:xfrm>
          </p:grpSpPr>
          <p:cxnSp>
            <p:nvCxnSpPr>
              <p:cNvPr id="76" name="Google Shape;76;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77" name="Google Shape;77;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11"/>
            <p:cNvGrpSpPr/>
            <p:nvPr/>
          </p:nvGrpSpPr>
          <p:grpSpPr>
            <a:xfrm rot="10800000" flipH="1">
              <a:off x="2467871" y="298450"/>
              <a:ext cx="6506400" cy="90900"/>
              <a:chOff x="1239825" y="571500"/>
              <a:chExt cx="6506400" cy="90900"/>
            </a:xfrm>
          </p:grpSpPr>
          <p:cxnSp>
            <p:nvCxnSpPr>
              <p:cNvPr id="79" name="Google Shape;79;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80" name="Google Shape;80;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65174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1"/>
        <p:cNvGrpSpPr/>
        <p:nvPr/>
      </p:nvGrpSpPr>
      <p:grpSpPr>
        <a:xfrm>
          <a:off x="0" y="0"/>
          <a:ext cx="0" cy="0"/>
          <a:chOff x="0" y="0"/>
          <a:chExt cx="0" cy="0"/>
        </a:xfrm>
      </p:grpSpPr>
    </p:spTree>
    <p:extLst>
      <p:ext uri="{BB962C8B-B14F-4D97-AF65-F5344CB8AC3E}">
        <p14:creationId xmlns:p14="http://schemas.microsoft.com/office/powerpoint/2010/main" val="3360360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95069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title"/>
          </p:nvPr>
        </p:nvSpPr>
        <p:spPr>
          <a:xfrm>
            <a:off x="960000" y="593367"/>
            <a:ext cx="10272000" cy="1594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 name="Google Shape;20;p4"/>
          <p:cNvSpPr txBox="1">
            <a:spLocks noGrp="1"/>
          </p:cNvSpPr>
          <p:nvPr>
            <p:ph type="body" idx="1"/>
          </p:nvPr>
        </p:nvSpPr>
        <p:spPr>
          <a:xfrm>
            <a:off x="960000" y="2635600"/>
            <a:ext cx="9892400" cy="281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Anaheim"/>
              <a:buChar char="●"/>
              <a:defRPr/>
            </a:lvl1pPr>
            <a:lvl2pPr marL="1219170" lvl="1" indent="-423323" rtl="0">
              <a:spcBef>
                <a:spcPts val="0"/>
              </a:spcBef>
              <a:spcAft>
                <a:spcPts val="0"/>
              </a:spcAft>
              <a:buSzPts val="1400"/>
              <a:buFont typeface="Roboto Condensed Light"/>
              <a:buChar char="○"/>
              <a:defRPr/>
            </a:lvl2pPr>
            <a:lvl3pPr marL="1828754" lvl="2" indent="-423323" rtl="0">
              <a:lnSpc>
                <a:spcPct val="115000"/>
              </a:lnSpc>
              <a:spcBef>
                <a:spcPts val="0"/>
              </a:spcBef>
              <a:spcAft>
                <a:spcPts val="0"/>
              </a:spcAft>
              <a:buSzPts val="1400"/>
              <a:buFont typeface="Roboto Condensed Light"/>
              <a:buChar char="■"/>
              <a:defRPr/>
            </a:lvl3pPr>
            <a:lvl4pPr marL="2438339" lvl="3" indent="-423323" rtl="0">
              <a:lnSpc>
                <a:spcPct val="115000"/>
              </a:lnSpc>
              <a:spcBef>
                <a:spcPts val="0"/>
              </a:spcBef>
              <a:spcAft>
                <a:spcPts val="0"/>
              </a:spcAft>
              <a:buSzPts val="1400"/>
              <a:buFont typeface="Roboto Condensed Light"/>
              <a:buChar char="●"/>
              <a:defRPr/>
            </a:lvl4pPr>
            <a:lvl5pPr marL="3047924" lvl="4" indent="-423323" rtl="0">
              <a:lnSpc>
                <a:spcPct val="115000"/>
              </a:lnSpc>
              <a:spcBef>
                <a:spcPts val="0"/>
              </a:spcBef>
              <a:spcAft>
                <a:spcPts val="0"/>
              </a:spcAft>
              <a:buSzPts val="1400"/>
              <a:buFont typeface="Roboto Condensed Light"/>
              <a:buChar char="○"/>
              <a:defRPr/>
            </a:lvl5pPr>
            <a:lvl6pPr marL="3657509" lvl="5" indent="-423323" rtl="0">
              <a:lnSpc>
                <a:spcPct val="115000"/>
              </a:lnSpc>
              <a:spcBef>
                <a:spcPts val="0"/>
              </a:spcBef>
              <a:spcAft>
                <a:spcPts val="0"/>
              </a:spcAft>
              <a:buSzPts val="1400"/>
              <a:buFont typeface="Roboto Condensed Light"/>
              <a:buChar char="■"/>
              <a:defRPr/>
            </a:lvl6pPr>
            <a:lvl7pPr marL="4267093" lvl="6" indent="-423323" rtl="0">
              <a:lnSpc>
                <a:spcPct val="115000"/>
              </a:lnSpc>
              <a:spcBef>
                <a:spcPts val="0"/>
              </a:spcBef>
              <a:spcAft>
                <a:spcPts val="0"/>
              </a:spcAft>
              <a:buSzPts val="1400"/>
              <a:buFont typeface="Roboto Condensed Light"/>
              <a:buChar char="●"/>
              <a:defRPr/>
            </a:lvl7pPr>
            <a:lvl8pPr marL="4876678" lvl="7" indent="-423323" rtl="0">
              <a:lnSpc>
                <a:spcPct val="115000"/>
              </a:lnSpc>
              <a:spcBef>
                <a:spcPts val="0"/>
              </a:spcBef>
              <a:spcAft>
                <a:spcPts val="0"/>
              </a:spcAft>
              <a:buSzPts val="1400"/>
              <a:buFont typeface="Roboto Condensed Light"/>
              <a:buChar char="○"/>
              <a:defRPr/>
            </a:lvl8pPr>
            <a:lvl9pPr marL="5486263" lvl="8" indent="-423323" rtl="0">
              <a:lnSpc>
                <a:spcPct val="115000"/>
              </a:lnSpc>
              <a:spcBef>
                <a:spcPts val="0"/>
              </a:spcBef>
              <a:spcAft>
                <a:spcPts val="0"/>
              </a:spcAft>
              <a:buSzPts val="1400"/>
              <a:buFont typeface="Roboto Condensed Light"/>
              <a:buChar char="■"/>
              <a:defRPr/>
            </a:lvl9pPr>
          </a:lstStyle>
          <a:p>
            <a:pPr lvl="0"/>
            <a:r>
              <a:rPr lang="en-US"/>
              <a:t>Click to edit Master text styles</a:t>
            </a:r>
          </a:p>
        </p:txBody>
      </p:sp>
      <p:grpSp>
        <p:nvGrpSpPr>
          <p:cNvPr id="21" name="Google Shape;21;p4"/>
          <p:cNvGrpSpPr/>
          <p:nvPr/>
        </p:nvGrpSpPr>
        <p:grpSpPr>
          <a:xfrm>
            <a:off x="581167" y="129701"/>
            <a:ext cx="11029667" cy="6534567"/>
            <a:chOff x="435875" y="97275"/>
            <a:chExt cx="8272250" cy="4900925"/>
          </a:xfrm>
        </p:grpSpPr>
        <p:grpSp>
          <p:nvGrpSpPr>
            <p:cNvPr id="22" name="Google Shape;22;p4"/>
            <p:cNvGrpSpPr/>
            <p:nvPr/>
          </p:nvGrpSpPr>
          <p:grpSpPr>
            <a:xfrm flipH="1">
              <a:off x="435875" y="1292300"/>
              <a:ext cx="90900" cy="3705900"/>
              <a:chOff x="7952125" y="1292300"/>
              <a:chExt cx="90900" cy="3705900"/>
            </a:xfrm>
          </p:grpSpPr>
          <p:sp>
            <p:nvSpPr>
              <p:cNvPr id="23" name="Google Shape;23;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 name="Google Shape;24;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nvGrpSpPr>
            <p:cNvPr id="25" name="Google Shape;25;p4"/>
            <p:cNvGrpSpPr/>
            <p:nvPr/>
          </p:nvGrpSpPr>
          <p:grpSpPr>
            <a:xfrm rot="10800000">
              <a:off x="8617225" y="97275"/>
              <a:ext cx="90900" cy="3705900"/>
              <a:chOff x="7952125" y="1292300"/>
              <a:chExt cx="90900" cy="3705900"/>
            </a:xfrm>
          </p:grpSpPr>
          <p:sp>
            <p:nvSpPr>
              <p:cNvPr id="26" name="Google Shape;26;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 name="Google Shape;27;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20189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txBox="1">
            <a:spLocks noGrp="1"/>
          </p:cNvSpPr>
          <p:nvPr>
            <p:ph type="subTitle" idx="1"/>
          </p:nvPr>
        </p:nvSpPr>
        <p:spPr>
          <a:xfrm>
            <a:off x="2584000" y="2095800"/>
            <a:ext cx="7024000" cy="16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 name="Google Shape;31;p5"/>
          <p:cNvSpPr txBox="1">
            <a:spLocks noGrp="1"/>
          </p:cNvSpPr>
          <p:nvPr>
            <p:ph type="subTitle" idx="2"/>
          </p:nvPr>
        </p:nvSpPr>
        <p:spPr>
          <a:xfrm>
            <a:off x="2584000" y="4044632"/>
            <a:ext cx="7024000" cy="16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2" name="Google Shape;32;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33" name="Google Shape;33;p5"/>
          <p:cNvGrpSpPr/>
          <p:nvPr/>
        </p:nvGrpSpPr>
        <p:grpSpPr>
          <a:xfrm>
            <a:off x="220933" y="1723067"/>
            <a:ext cx="11132267" cy="4941200"/>
            <a:chOff x="165700" y="1292300"/>
            <a:chExt cx="8349200" cy="3705900"/>
          </a:xfrm>
        </p:grpSpPr>
        <p:grpSp>
          <p:nvGrpSpPr>
            <p:cNvPr id="34" name="Google Shape;34;p5"/>
            <p:cNvGrpSpPr/>
            <p:nvPr/>
          </p:nvGrpSpPr>
          <p:grpSpPr>
            <a:xfrm rot="10800000">
              <a:off x="165700" y="4608500"/>
              <a:ext cx="7941000" cy="90900"/>
              <a:chOff x="1239825" y="571500"/>
              <a:chExt cx="7941000" cy="90900"/>
            </a:xfrm>
          </p:grpSpPr>
          <p:cxnSp>
            <p:nvCxnSpPr>
              <p:cNvPr id="35" name="Google Shape;35;p5"/>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36;p5"/>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5"/>
            <p:cNvGrpSpPr/>
            <p:nvPr/>
          </p:nvGrpSpPr>
          <p:grpSpPr>
            <a:xfrm flipH="1">
              <a:off x="8424000" y="1292300"/>
              <a:ext cx="90900" cy="3705900"/>
              <a:chOff x="7952125" y="1292300"/>
              <a:chExt cx="90900" cy="3705900"/>
            </a:xfrm>
          </p:grpSpPr>
          <p:sp>
            <p:nvSpPr>
              <p:cNvPr id="38" name="Google Shape;38;p5"/>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9" name="Google Shape;39;p5"/>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47605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Noto Serif Ethiopic"/>
              <a:buNone/>
              <a:defRPr>
                <a:latin typeface="Noto Serif Ethiopic"/>
                <a:ea typeface="Noto Serif Ethiopic"/>
                <a:cs typeface="Noto Serif Ethiopic"/>
                <a:sym typeface="Noto Serif Ethiopic"/>
              </a:defRPr>
            </a:lvl2pPr>
            <a:lvl3pPr lvl="2" rtl="0">
              <a:spcBef>
                <a:spcPts val="0"/>
              </a:spcBef>
              <a:spcAft>
                <a:spcPts val="0"/>
              </a:spcAft>
              <a:buSzPts val="3500"/>
              <a:buFont typeface="Noto Serif Ethiopic"/>
              <a:buNone/>
              <a:defRPr>
                <a:latin typeface="Noto Serif Ethiopic"/>
                <a:ea typeface="Noto Serif Ethiopic"/>
                <a:cs typeface="Noto Serif Ethiopic"/>
                <a:sym typeface="Noto Serif Ethiopic"/>
              </a:defRPr>
            </a:lvl3pPr>
            <a:lvl4pPr lvl="3" rtl="0">
              <a:spcBef>
                <a:spcPts val="0"/>
              </a:spcBef>
              <a:spcAft>
                <a:spcPts val="0"/>
              </a:spcAft>
              <a:buSzPts val="3500"/>
              <a:buFont typeface="Noto Serif Ethiopic"/>
              <a:buNone/>
              <a:defRPr>
                <a:latin typeface="Noto Serif Ethiopic"/>
                <a:ea typeface="Noto Serif Ethiopic"/>
                <a:cs typeface="Noto Serif Ethiopic"/>
                <a:sym typeface="Noto Serif Ethiopic"/>
              </a:defRPr>
            </a:lvl4pPr>
            <a:lvl5pPr lvl="4" rtl="0">
              <a:spcBef>
                <a:spcPts val="0"/>
              </a:spcBef>
              <a:spcAft>
                <a:spcPts val="0"/>
              </a:spcAft>
              <a:buSzPts val="3500"/>
              <a:buFont typeface="Noto Serif Ethiopic"/>
              <a:buNone/>
              <a:defRPr>
                <a:latin typeface="Noto Serif Ethiopic"/>
                <a:ea typeface="Noto Serif Ethiopic"/>
                <a:cs typeface="Noto Serif Ethiopic"/>
                <a:sym typeface="Noto Serif Ethiopic"/>
              </a:defRPr>
            </a:lvl5pPr>
            <a:lvl6pPr lvl="5" rtl="0">
              <a:spcBef>
                <a:spcPts val="0"/>
              </a:spcBef>
              <a:spcAft>
                <a:spcPts val="0"/>
              </a:spcAft>
              <a:buSzPts val="3500"/>
              <a:buFont typeface="Noto Serif Ethiopic"/>
              <a:buNone/>
              <a:defRPr>
                <a:latin typeface="Noto Serif Ethiopic"/>
                <a:ea typeface="Noto Serif Ethiopic"/>
                <a:cs typeface="Noto Serif Ethiopic"/>
                <a:sym typeface="Noto Serif Ethiopic"/>
              </a:defRPr>
            </a:lvl6pPr>
            <a:lvl7pPr lvl="6" rtl="0">
              <a:spcBef>
                <a:spcPts val="0"/>
              </a:spcBef>
              <a:spcAft>
                <a:spcPts val="0"/>
              </a:spcAft>
              <a:buSzPts val="3500"/>
              <a:buFont typeface="Noto Serif Ethiopic"/>
              <a:buNone/>
              <a:defRPr>
                <a:latin typeface="Noto Serif Ethiopic"/>
                <a:ea typeface="Noto Serif Ethiopic"/>
                <a:cs typeface="Noto Serif Ethiopic"/>
                <a:sym typeface="Noto Serif Ethiopic"/>
              </a:defRPr>
            </a:lvl7pPr>
            <a:lvl8pPr lvl="7" rtl="0">
              <a:spcBef>
                <a:spcPts val="0"/>
              </a:spcBef>
              <a:spcAft>
                <a:spcPts val="0"/>
              </a:spcAft>
              <a:buSzPts val="3500"/>
              <a:buFont typeface="Noto Serif Ethiopic"/>
              <a:buNone/>
              <a:defRPr>
                <a:latin typeface="Noto Serif Ethiopic"/>
                <a:ea typeface="Noto Serif Ethiopic"/>
                <a:cs typeface="Noto Serif Ethiopic"/>
                <a:sym typeface="Noto Serif Ethiopic"/>
              </a:defRPr>
            </a:lvl8pPr>
            <a:lvl9pPr lvl="8" rtl="0">
              <a:spcBef>
                <a:spcPts val="0"/>
              </a:spcBef>
              <a:spcAft>
                <a:spcPts val="0"/>
              </a:spcAft>
              <a:buSzPts val="3500"/>
              <a:buFont typeface="Noto Serif Ethiopic"/>
              <a:buNone/>
              <a:defRPr>
                <a:latin typeface="Noto Serif Ethiopic"/>
                <a:ea typeface="Noto Serif Ethiopic"/>
                <a:cs typeface="Noto Serif Ethiopic"/>
                <a:sym typeface="Noto Serif Ethiopic"/>
              </a:defRPr>
            </a:lvl9pPr>
          </a:lstStyle>
          <a:p>
            <a:r>
              <a:rPr lang="en-US"/>
              <a:t>Click to edit Master title style</a:t>
            </a:r>
            <a:endParaRPr/>
          </a:p>
        </p:txBody>
      </p:sp>
      <p:grpSp>
        <p:nvGrpSpPr>
          <p:cNvPr id="43" name="Google Shape;43;p6"/>
          <p:cNvGrpSpPr/>
          <p:nvPr/>
        </p:nvGrpSpPr>
        <p:grpSpPr>
          <a:xfrm rot="10800000">
            <a:off x="220933" y="6144667"/>
            <a:ext cx="10588000" cy="121200"/>
            <a:chOff x="1239825" y="571500"/>
            <a:chExt cx="7941000" cy="90900"/>
          </a:xfrm>
        </p:grpSpPr>
        <p:cxnSp>
          <p:nvCxnSpPr>
            <p:cNvPr id="44" name="Google Shape;44;p6"/>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45" name="Google Shape;45;p6"/>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711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sp>
        <p:nvSpPr>
          <p:cNvPr id="54" name="Google Shape;54;p8"/>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8"/>
          <p:cNvSpPr txBox="1">
            <a:spLocks noGrp="1"/>
          </p:cNvSpPr>
          <p:nvPr>
            <p:ph type="title"/>
          </p:nvPr>
        </p:nvSpPr>
        <p:spPr>
          <a:xfrm>
            <a:off x="3328400" y="1890000"/>
            <a:ext cx="5535200" cy="30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grpSp>
        <p:nvGrpSpPr>
          <p:cNvPr id="56" name="Google Shape;56;p8"/>
          <p:cNvGrpSpPr/>
          <p:nvPr/>
        </p:nvGrpSpPr>
        <p:grpSpPr>
          <a:xfrm>
            <a:off x="220731" y="397934"/>
            <a:ext cx="11744964" cy="6045733"/>
            <a:chOff x="165548" y="298450"/>
            <a:chExt cx="8808723" cy="4534300"/>
          </a:xfrm>
        </p:grpSpPr>
        <p:grpSp>
          <p:nvGrpSpPr>
            <p:cNvPr id="57" name="Google Shape;57;p8"/>
            <p:cNvGrpSpPr/>
            <p:nvPr/>
          </p:nvGrpSpPr>
          <p:grpSpPr>
            <a:xfrm rot="10800000">
              <a:off x="165548" y="4741850"/>
              <a:ext cx="6506400" cy="90900"/>
              <a:chOff x="1239825" y="571500"/>
              <a:chExt cx="6506400" cy="90900"/>
            </a:xfrm>
          </p:grpSpPr>
          <p:cxnSp>
            <p:nvCxnSpPr>
              <p:cNvPr id="58" name="Google Shape;58;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59" name="Google Shape;59;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 name="Google Shape;60;p8"/>
            <p:cNvGrpSpPr/>
            <p:nvPr/>
          </p:nvGrpSpPr>
          <p:grpSpPr>
            <a:xfrm rot="10800000" flipH="1">
              <a:off x="2467871" y="298450"/>
              <a:ext cx="6506400" cy="90900"/>
              <a:chOff x="1239825" y="571500"/>
              <a:chExt cx="6506400" cy="90900"/>
            </a:xfrm>
          </p:grpSpPr>
          <p:cxnSp>
            <p:nvCxnSpPr>
              <p:cNvPr id="61" name="Google Shape;61;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62" name="Google Shape;62;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7240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3"/>
        <p:cNvGrpSpPr/>
        <p:nvPr/>
      </p:nvGrpSpPr>
      <p:grpSpPr>
        <a:xfrm>
          <a:off x="0" y="0"/>
          <a:ext cx="0" cy="0"/>
          <a:chOff x="0" y="0"/>
          <a:chExt cx="0" cy="0"/>
        </a:xfrm>
      </p:grpSpPr>
      <p:sp>
        <p:nvSpPr>
          <p:cNvPr id="64" name="Google Shape;64;p9"/>
          <p:cNvSpPr/>
          <p:nvPr/>
        </p:nvSpPr>
        <p:spPr>
          <a:xfrm>
            <a:off x="228600" y="194400"/>
            <a:ext cx="11734800" cy="64692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9"/>
          <p:cNvSpPr txBox="1">
            <a:spLocks noGrp="1"/>
          </p:cNvSpPr>
          <p:nvPr>
            <p:ph type="title"/>
          </p:nvPr>
        </p:nvSpPr>
        <p:spPr>
          <a:xfrm>
            <a:off x="4136267" y="3041784"/>
            <a:ext cx="6214800" cy="130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8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66" name="Google Shape;66;p9"/>
          <p:cNvSpPr txBox="1">
            <a:spLocks noGrp="1"/>
          </p:cNvSpPr>
          <p:nvPr>
            <p:ph type="subTitle" idx="1"/>
          </p:nvPr>
        </p:nvSpPr>
        <p:spPr>
          <a:xfrm>
            <a:off x="4136267" y="4350225"/>
            <a:ext cx="6214800" cy="8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solidFill>
                  <a:schemeClr val="lt1"/>
                </a:solidFill>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121152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15767" y="-15767"/>
            <a:ext cx="12207600" cy="6873600"/>
          </a:xfrm>
          <a:prstGeom prst="rect">
            <a:avLst/>
          </a:prstGeom>
          <a:noFill/>
          <a:ln>
            <a:noFill/>
          </a:ln>
        </p:spPr>
      </p:sp>
      <p:sp>
        <p:nvSpPr>
          <p:cNvPr id="69" name="Google Shape;69;p10"/>
          <p:cNvSpPr txBox="1">
            <a:spLocks noGrp="1"/>
          </p:cNvSpPr>
          <p:nvPr>
            <p:ph type="title"/>
          </p:nvPr>
        </p:nvSpPr>
        <p:spPr>
          <a:xfrm>
            <a:off x="2029600" y="5281833"/>
            <a:ext cx="81328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955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0"/>
        <p:cNvGrpSpPr/>
        <p:nvPr/>
      </p:nvGrpSpPr>
      <p:grpSpPr>
        <a:xfrm>
          <a:off x="0" y="0"/>
          <a:ext cx="0" cy="0"/>
          <a:chOff x="0" y="0"/>
          <a:chExt cx="0" cy="0"/>
        </a:xfrm>
      </p:grpSpPr>
      <p:sp>
        <p:nvSpPr>
          <p:cNvPr id="71" name="Google Shape;71;p11"/>
          <p:cNvSpPr/>
          <p:nvPr/>
        </p:nvSpPr>
        <p:spPr>
          <a:xfrm>
            <a:off x="228600" y="194400"/>
            <a:ext cx="11734800" cy="6469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1"/>
          <p:cNvSpPr txBox="1">
            <a:spLocks noGrp="1"/>
          </p:cNvSpPr>
          <p:nvPr>
            <p:ph type="title" hasCustomPrompt="1"/>
          </p:nvPr>
        </p:nvSpPr>
        <p:spPr>
          <a:xfrm>
            <a:off x="2320000" y="2384200"/>
            <a:ext cx="7552000" cy="155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6000"/>
              <a:buNone/>
              <a:defRPr sz="8000">
                <a:solidFill>
                  <a:schemeClr val="accent2"/>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73" name="Google Shape;73;p11"/>
          <p:cNvSpPr txBox="1">
            <a:spLocks noGrp="1"/>
          </p:cNvSpPr>
          <p:nvPr>
            <p:ph type="subTitle" idx="1"/>
          </p:nvPr>
        </p:nvSpPr>
        <p:spPr>
          <a:xfrm>
            <a:off x="2320000" y="3943400"/>
            <a:ext cx="7552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74" name="Google Shape;74;p11"/>
          <p:cNvGrpSpPr/>
          <p:nvPr/>
        </p:nvGrpSpPr>
        <p:grpSpPr>
          <a:xfrm>
            <a:off x="220731" y="397934"/>
            <a:ext cx="11744964" cy="6045733"/>
            <a:chOff x="165548" y="298450"/>
            <a:chExt cx="8808723" cy="4534300"/>
          </a:xfrm>
        </p:grpSpPr>
        <p:grpSp>
          <p:nvGrpSpPr>
            <p:cNvPr id="75" name="Google Shape;75;p11"/>
            <p:cNvGrpSpPr/>
            <p:nvPr/>
          </p:nvGrpSpPr>
          <p:grpSpPr>
            <a:xfrm rot="10800000">
              <a:off x="165548" y="4741850"/>
              <a:ext cx="6506400" cy="90900"/>
              <a:chOff x="1239825" y="571500"/>
              <a:chExt cx="6506400" cy="90900"/>
            </a:xfrm>
          </p:grpSpPr>
          <p:cxnSp>
            <p:nvCxnSpPr>
              <p:cNvPr id="76" name="Google Shape;76;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77" name="Google Shape;77;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11"/>
            <p:cNvGrpSpPr/>
            <p:nvPr/>
          </p:nvGrpSpPr>
          <p:grpSpPr>
            <a:xfrm rot="10800000" flipH="1">
              <a:off x="2467871" y="298450"/>
              <a:ext cx="6506400" cy="90900"/>
              <a:chOff x="1239825" y="571500"/>
              <a:chExt cx="6506400" cy="90900"/>
            </a:xfrm>
          </p:grpSpPr>
          <p:cxnSp>
            <p:nvCxnSpPr>
              <p:cNvPr id="79" name="Google Shape;79;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80" name="Google Shape;80;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625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katab"/>
              <a:buChar char="●"/>
              <a:defRPr sz="1200">
                <a:solidFill>
                  <a:schemeClr val="dk1"/>
                </a:solidFill>
                <a:latin typeface="Akatab"/>
                <a:ea typeface="Akatab"/>
                <a:cs typeface="Akatab"/>
                <a:sym typeface="Akatab"/>
              </a:defRPr>
            </a:lvl1pPr>
            <a:lvl2pPr marL="914400" lvl="1"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2pPr>
            <a:lvl3pPr marL="1371600" lvl="2"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3pPr>
            <a:lvl4pPr marL="1828800" lvl="3"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4pPr>
            <a:lvl5pPr marL="2286000" lvl="4"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5pPr>
            <a:lvl6pPr marL="2743200" lvl="5"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6pPr>
            <a:lvl7pPr marL="3200400" lvl="6"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7pPr>
            <a:lvl8pPr marL="3657600" lvl="7"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8pPr>
            <a:lvl9pPr marL="4114800" lvl="8" indent="-304800" rtl="0">
              <a:lnSpc>
                <a:spcPct val="100000"/>
              </a:lnSpc>
              <a:spcBef>
                <a:spcPts val="1600"/>
              </a:spcBef>
              <a:spcAft>
                <a:spcPts val="1600"/>
              </a:spcAft>
              <a:buClr>
                <a:schemeClr val="dk1"/>
              </a:buClr>
              <a:buSzPts val="1200"/>
              <a:buFont typeface="Akatab"/>
              <a:buChar char="■"/>
              <a:defRPr sz="1200">
                <a:solidFill>
                  <a:schemeClr val="dk1"/>
                </a:solidFill>
                <a:latin typeface="Akatab"/>
                <a:ea typeface="Akatab"/>
                <a:cs typeface="Akatab"/>
                <a:sym typeface="Akatab"/>
              </a:defRPr>
            </a:lvl9pPr>
          </a:lstStyle>
          <a:p>
            <a:endParaRPr/>
          </a:p>
        </p:txBody>
      </p:sp>
      <p:sp>
        <p:nvSpPr>
          <p:cNvPr id="7" name="Google Shape;7;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1pPr>
            <a:lvl2pPr lvl="1"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2pPr>
            <a:lvl3pPr lvl="2"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3pPr>
            <a:lvl4pPr lvl="3"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4pPr>
            <a:lvl5pPr lvl="4"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5pPr>
            <a:lvl6pPr lvl="5"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6pPr>
            <a:lvl7pPr lvl="6"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7pPr>
            <a:lvl8pPr lvl="7"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8pPr>
            <a:lvl9pPr lvl="8"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9pPr>
          </a:lstStyle>
          <a:p>
            <a:endParaRPr/>
          </a:p>
        </p:txBody>
      </p:sp>
    </p:spTree>
    <p:extLst>
      <p:ext uri="{BB962C8B-B14F-4D97-AF65-F5344CB8AC3E}">
        <p14:creationId xmlns:p14="http://schemas.microsoft.com/office/powerpoint/2010/main" val="11443028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4" name="Google Shape;84;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92608908"/>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katab"/>
              <a:buChar char="●"/>
              <a:defRPr sz="1200">
                <a:solidFill>
                  <a:schemeClr val="dk1"/>
                </a:solidFill>
                <a:latin typeface="Akatab"/>
                <a:ea typeface="Akatab"/>
                <a:cs typeface="Akatab"/>
                <a:sym typeface="Akatab"/>
              </a:defRPr>
            </a:lvl1pPr>
            <a:lvl2pPr marL="914400" lvl="1"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2pPr>
            <a:lvl3pPr marL="1371600" lvl="2"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3pPr>
            <a:lvl4pPr marL="1828800" lvl="3"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4pPr>
            <a:lvl5pPr marL="2286000" lvl="4"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5pPr>
            <a:lvl6pPr marL="2743200" lvl="5"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6pPr>
            <a:lvl7pPr marL="3200400" lvl="6"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7pPr>
            <a:lvl8pPr marL="3657600" lvl="7"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8pPr>
            <a:lvl9pPr marL="4114800" lvl="8" indent="-304800" rtl="0">
              <a:lnSpc>
                <a:spcPct val="100000"/>
              </a:lnSpc>
              <a:spcBef>
                <a:spcPts val="1600"/>
              </a:spcBef>
              <a:spcAft>
                <a:spcPts val="1600"/>
              </a:spcAft>
              <a:buClr>
                <a:schemeClr val="dk1"/>
              </a:buClr>
              <a:buSzPts val="1200"/>
              <a:buFont typeface="Akatab"/>
              <a:buChar char="■"/>
              <a:defRPr sz="1200">
                <a:solidFill>
                  <a:schemeClr val="dk1"/>
                </a:solidFill>
                <a:latin typeface="Akatab"/>
                <a:ea typeface="Akatab"/>
                <a:cs typeface="Akatab"/>
                <a:sym typeface="Akatab"/>
              </a:defRPr>
            </a:lvl9pPr>
          </a:lstStyle>
          <a:p>
            <a:endParaRPr/>
          </a:p>
        </p:txBody>
      </p:sp>
      <p:sp>
        <p:nvSpPr>
          <p:cNvPr id="7" name="Google Shape;7;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1pPr>
            <a:lvl2pPr lvl="1"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2pPr>
            <a:lvl3pPr lvl="2"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3pPr>
            <a:lvl4pPr lvl="3"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4pPr>
            <a:lvl5pPr lvl="4"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5pPr>
            <a:lvl6pPr lvl="5"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6pPr>
            <a:lvl7pPr lvl="6"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7pPr>
            <a:lvl8pPr lvl="7"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8pPr>
            <a:lvl9pPr lvl="8"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9pPr>
          </a:lstStyle>
          <a:p>
            <a:endParaRPr/>
          </a:p>
        </p:txBody>
      </p:sp>
    </p:spTree>
    <p:extLst>
      <p:ext uri="{BB962C8B-B14F-4D97-AF65-F5344CB8AC3E}">
        <p14:creationId xmlns:p14="http://schemas.microsoft.com/office/powerpoint/2010/main" val="2621014457"/>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4" name="Google Shape;84;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82801838"/>
      </p:ext>
    </p:extLst>
  </p:cSld>
  <p:clrMap bg1="lt1" tx1="dk1" bg2="dk2" tx2="lt2" accent1="accent1" accent2="accent2" accent3="accent3" accent4="accent4" accent5="accent5" accent6="accent6" hlink="hlink" folHlink="folHlink"/>
  <p:sldLayoutIdLst>
    <p:sldLayoutId id="2147483701"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5.jpg" descr="Logo UIT In">
            <a:extLst>
              <a:ext uri="{FF2B5EF4-FFF2-40B4-BE49-F238E27FC236}">
                <a16:creationId xmlns:a16="http://schemas.microsoft.com/office/drawing/2014/main" id="{DE8BF85E-31E5-3C53-E175-38358705C215}"/>
              </a:ext>
            </a:extLst>
          </p:cNvPr>
          <p:cNvPicPr/>
          <p:nvPr/>
        </p:nvPicPr>
        <p:blipFill>
          <a:blip r:embed="rId2"/>
          <a:srcRect/>
          <a:stretch>
            <a:fillRect/>
          </a:stretch>
        </p:blipFill>
        <p:spPr>
          <a:xfrm>
            <a:off x="466336" y="406348"/>
            <a:ext cx="1413827" cy="1431200"/>
          </a:xfrm>
          <a:prstGeom prst="rect">
            <a:avLst/>
          </a:prstGeom>
          <a:ln/>
        </p:spPr>
      </p:pic>
      <p:sp>
        <p:nvSpPr>
          <p:cNvPr id="6" name="TextBox 5">
            <a:extLst>
              <a:ext uri="{FF2B5EF4-FFF2-40B4-BE49-F238E27FC236}">
                <a16:creationId xmlns:a16="http://schemas.microsoft.com/office/drawing/2014/main" id="{29C6A94F-94E8-9363-731D-B0058A054C47}"/>
              </a:ext>
            </a:extLst>
          </p:cNvPr>
          <p:cNvSpPr txBox="1"/>
          <p:nvPr/>
        </p:nvSpPr>
        <p:spPr>
          <a:xfrm>
            <a:off x="3047223" y="2055931"/>
            <a:ext cx="6097554" cy="850874"/>
          </a:xfrm>
          <a:prstGeom prst="rect">
            <a:avLst/>
          </a:prstGeom>
          <a:noFill/>
        </p:spPr>
        <p:txBody>
          <a:bodyPr wrap="square">
            <a:spAutoFit/>
          </a:bodyPr>
          <a:lstStyle/>
          <a:p>
            <a:pPr marL="0" marR="0" algn="ctr">
              <a:lnSpc>
                <a:spcPct val="150000"/>
              </a:lnSpc>
              <a:spcBef>
                <a:spcPts val="0"/>
              </a:spcBef>
              <a:spcAft>
                <a:spcPts val="0"/>
              </a:spcAft>
            </a:pPr>
            <a:r>
              <a:rPr lang="vi-VN" sz="1500" b="1" dirty="0">
                <a:effectLst/>
                <a:latin typeface="Times New Roman" panose="02020603050405020304" pitchFamily="18" charset="0"/>
                <a:ea typeface="Times New Roman" panose="02020603050405020304" pitchFamily="18" charset="0"/>
              </a:rPr>
              <a:t>BÁO CÁO ĐỒ ÁN</a:t>
            </a:r>
            <a:endParaRPr lang="en-US" sz="1500" dirty="0">
              <a:effectLst/>
              <a:latin typeface="Calibri" panose="020F0502020204030204" pitchFamily="34" charset="0"/>
              <a:ea typeface="Calibri" panose="020F0502020204030204" pitchFamily="34" charset="0"/>
            </a:endParaRPr>
          </a:p>
          <a:p>
            <a:pPr marL="0" marR="0" algn="ctr">
              <a:lnSpc>
                <a:spcPct val="150000"/>
              </a:lnSpc>
              <a:spcBef>
                <a:spcPts val="0"/>
              </a:spcBef>
              <a:spcAft>
                <a:spcPts val="0"/>
              </a:spcAft>
            </a:pPr>
            <a:r>
              <a:rPr lang="vi-VN" sz="2000" b="1" dirty="0">
                <a:solidFill>
                  <a:srgbClr val="000000"/>
                </a:solidFill>
                <a:effectLst/>
                <a:latin typeface="Times New Roman" panose="02020603050405020304" pitchFamily="18" charset="0"/>
                <a:ea typeface="Times New Roman" panose="02020603050405020304" pitchFamily="18" charset="0"/>
              </a:rPr>
              <a:t>PHÂN LOẠI MÃ ĐỘC PDF BẰNG MÁY HỌC</a:t>
            </a:r>
            <a:endParaRPr lang="en-US" sz="20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171225A-AF5F-41A6-7FED-1D929ABC15FC}"/>
              </a:ext>
            </a:extLst>
          </p:cNvPr>
          <p:cNvSpPr txBox="1"/>
          <p:nvPr/>
        </p:nvSpPr>
        <p:spPr>
          <a:xfrm>
            <a:off x="1880163" y="3599144"/>
            <a:ext cx="6097554" cy="704104"/>
          </a:xfrm>
          <a:prstGeom prst="rect">
            <a:avLst/>
          </a:prstGeom>
          <a:noFill/>
        </p:spPr>
        <p:txBody>
          <a:bodyPr wrap="square">
            <a:spAutoFit/>
          </a:bodyPr>
          <a:lstStyle/>
          <a:p>
            <a:pPr marL="0" marR="0" algn="just">
              <a:lnSpc>
                <a:spcPct val="150000"/>
              </a:lnSpc>
              <a:spcBef>
                <a:spcPts val="0"/>
              </a:spcBef>
              <a:spcAft>
                <a:spcPts val="0"/>
              </a:spcAft>
            </a:pPr>
            <a:r>
              <a:rPr lang="vi-VN" sz="1400" b="1" dirty="0">
                <a:effectLst/>
                <a:latin typeface="Times New Roman" panose="02020603050405020304" pitchFamily="18" charset="0"/>
                <a:ea typeface="Times New Roman" panose="02020603050405020304" pitchFamily="18" charset="0"/>
              </a:rPr>
              <a:t>Giảng viên</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hướng</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dẫn</a:t>
            </a:r>
            <a:r>
              <a:rPr lang="vi-VN" sz="1400" b="1" dirty="0">
                <a:effectLst/>
                <a:latin typeface="Times New Roman" panose="02020603050405020304" pitchFamily="18" charset="0"/>
                <a:ea typeface="Times New Roman" panose="02020603050405020304" pitchFamily="18" charset="0"/>
              </a:rPr>
              <a:t>:</a:t>
            </a:r>
            <a:r>
              <a:rPr lang="en-US" b="1" dirty="0">
                <a:latin typeface="Calibri" panose="020F0502020204030204" pitchFamily="34" charset="0"/>
                <a:ea typeface="Calibri" panose="020F0502020204030204" pitchFamily="34" charset="0"/>
              </a:rPr>
              <a:t> </a:t>
            </a:r>
          </a:p>
          <a:p>
            <a:pPr marL="0" marR="0" algn="just">
              <a:lnSpc>
                <a:spcPct val="150000"/>
              </a:lnSpc>
              <a:spcBef>
                <a:spcPts val="0"/>
              </a:spcBef>
              <a:spcAft>
                <a:spcPts val="0"/>
              </a:spcAft>
            </a:pPr>
            <a:r>
              <a:rPr lang="en-US" sz="1400" b="1" dirty="0">
                <a:effectLst/>
                <a:latin typeface="Calibri" panose="020F0502020204030204" pitchFamily="34" charset="0"/>
                <a:ea typeface="Calibri" panose="020F0502020204030204" pitchFamily="34" charset="0"/>
              </a:rPr>
              <a:t>	</a:t>
            </a:r>
            <a:r>
              <a:rPr lang="vi-VN" sz="1400" dirty="0">
                <a:effectLst/>
                <a:latin typeface="Times New Roman" panose="02020603050405020304" pitchFamily="18" charset="0"/>
                <a:ea typeface="Times New Roman" panose="02020603050405020304" pitchFamily="18" charset="0"/>
              </a:rPr>
              <a:t>TS. Nguyễn Tấn Cầm</a:t>
            </a:r>
            <a:endParaRPr lang="en-US" sz="14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A4F174C1-0800-BBE9-1CF0-9ADCA4D4D05A}"/>
              </a:ext>
            </a:extLst>
          </p:cNvPr>
          <p:cNvSpPr txBox="1"/>
          <p:nvPr/>
        </p:nvSpPr>
        <p:spPr>
          <a:xfrm>
            <a:off x="1880163" y="4562807"/>
            <a:ext cx="6097554" cy="1027269"/>
          </a:xfrm>
          <a:prstGeom prst="rect">
            <a:avLst/>
          </a:prstGeom>
          <a:noFill/>
        </p:spPr>
        <p:txBody>
          <a:bodyPr wrap="square">
            <a:spAutoFit/>
          </a:bodyPr>
          <a:lstStyle/>
          <a:p>
            <a:pPr marL="0" marR="0" algn="just">
              <a:lnSpc>
                <a:spcPct val="150000"/>
              </a:lnSpc>
              <a:spcBef>
                <a:spcPts val="0"/>
              </a:spcBef>
              <a:spcAft>
                <a:spcPts val="0"/>
              </a:spcAft>
            </a:pPr>
            <a:r>
              <a:rPr lang="vi-VN" sz="1400" b="1" dirty="0">
                <a:effectLst/>
                <a:latin typeface="Times New Roman" panose="02020603050405020304" pitchFamily="18" charset="0"/>
                <a:ea typeface="Times New Roman" panose="02020603050405020304" pitchFamily="18" charset="0"/>
              </a:rPr>
              <a:t>Sinh viên thực hiện:</a:t>
            </a:r>
            <a:endParaRPr lang="en-US" sz="14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vi-VN" sz="1400" dirty="0">
                <a:effectLst/>
                <a:latin typeface="Times New Roman" panose="02020603050405020304" pitchFamily="18" charset="0"/>
                <a:ea typeface="Times New Roman" panose="02020603050405020304" pitchFamily="18" charset="0"/>
              </a:rPr>
              <a:t>	Trịnh Tuấn Tú – 21522747</a:t>
            </a:r>
            <a:endParaRPr lang="en-US" sz="14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vi-VN" sz="1400" dirty="0">
                <a:effectLst/>
                <a:latin typeface="Times New Roman" panose="02020603050405020304" pitchFamily="18" charset="0"/>
                <a:ea typeface="Times New Roman" panose="02020603050405020304" pitchFamily="18" charset="0"/>
              </a:rPr>
              <a:t>	Nguyễn Ngọc Thanh Sang - 21522544</a:t>
            </a:r>
            <a:endParaRPr lang="en-US" sz="1400" dirty="0">
              <a:effectLst/>
              <a:latin typeface="Calibri" panose="020F0502020204030204" pitchFamily="34" charset="0"/>
              <a:ea typeface="Calibri" panose="020F0502020204030204" pitchFamily="34" charset="0"/>
            </a:endParaRPr>
          </a:p>
        </p:txBody>
      </p:sp>
      <p:sp>
        <p:nvSpPr>
          <p:cNvPr id="9" name="Title 3">
            <a:extLst>
              <a:ext uri="{FF2B5EF4-FFF2-40B4-BE49-F238E27FC236}">
                <a16:creationId xmlns:a16="http://schemas.microsoft.com/office/drawing/2014/main" id="{E3EF33A0-4839-231F-A6B9-E68D21216B80}"/>
              </a:ext>
            </a:extLst>
          </p:cNvPr>
          <p:cNvSpPr>
            <a:spLocks noGrp="1"/>
          </p:cNvSpPr>
          <p:nvPr>
            <p:ph type="title"/>
          </p:nvPr>
        </p:nvSpPr>
        <p:spPr>
          <a:xfrm>
            <a:off x="1089275" y="146789"/>
            <a:ext cx="10272000" cy="763600"/>
          </a:xfrm>
        </p:spPr>
        <p:txBody>
          <a:bodyPr/>
          <a:lstStyle/>
          <a:p>
            <a:pPr marL="0" marR="0" algn="ctr">
              <a:lnSpc>
                <a:spcPct val="150000"/>
              </a:lnSpc>
              <a:spcBef>
                <a:spcPts val="0"/>
              </a:spcBef>
              <a:spcAft>
                <a:spcPts val="0"/>
              </a:spcAft>
            </a:pPr>
            <a:r>
              <a:rPr lang="vi-VN" sz="1500" b="1" dirty="0">
                <a:effectLst/>
                <a:latin typeface="Times New Roman" panose="02020603050405020304" pitchFamily="18" charset="0"/>
                <a:ea typeface="Times New Roman" panose="02020603050405020304" pitchFamily="18" charset="0"/>
              </a:rPr>
              <a:t>ĐẠI HỌC QUỐC GIA THÀNH PHỐ HỒ CHÍ MINH</a:t>
            </a:r>
            <a:br>
              <a:rPr lang="en-US" sz="1500" dirty="0">
                <a:effectLst/>
                <a:latin typeface="Calibri" panose="020F0502020204030204" pitchFamily="34" charset="0"/>
                <a:ea typeface="Calibri" panose="020F0502020204030204" pitchFamily="34" charset="0"/>
              </a:rPr>
            </a:br>
            <a:r>
              <a:rPr lang="vi-VN" sz="1500" b="1" dirty="0">
                <a:effectLst/>
                <a:latin typeface="Times New Roman" panose="02020603050405020304" pitchFamily="18" charset="0"/>
                <a:ea typeface="Times New Roman" panose="02020603050405020304" pitchFamily="18" charset="0"/>
              </a:rPr>
              <a:t>TRƯỜNG ĐẠI HỌC CÔNG NGHỆ THÔNG TIN</a:t>
            </a:r>
            <a:br>
              <a:rPr lang="en-US" sz="1500" dirty="0">
                <a:effectLst/>
                <a:latin typeface="Calibri" panose="020F0502020204030204" pitchFamily="34" charset="0"/>
                <a:ea typeface="Calibri" panose="020F0502020204030204" pitchFamily="34" charset="0"/>
              </a:rPr>
            </a:br>
            <a:r>
              <a:rPr lang="vi-VN" sz="1500" b="1" dirty="0">
                <a:effectLst/>
                <a:latin typeface="Times New Roman" panose="02020603050405020304" pitchFamily="18" charset="0"/>
                <a:ea typeface="Times New Roman" panose="02020603050405020304" pitchFamily="18" charset="0"/>
              </a:rPr>
              <a:t>KHOA KHOA HỌC VÀ KỸ THUẬT THÔNG TIN</a:t>
            </a:r>
            <a:endParaRPr lang="en-US" sz="15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288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5CDE63-4DB6-13DF-9C0A-4A991DB73157}"/>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a:p>
            <a:pPr algn="l"/>
            <a:r>
              <a:rPr lang="en-US" sz="2800" dirty="0"/>
              <a:t>	</a:t>
            </a:r>
            <a:r>
              <a:rPr lang="vi-VN" sz="2800" dirty="0"/>
              <a:t>3.2 Ứng dụng các phương pháp máy học và huấn luyện mô hình</a:t>
            </a:r>
            <a:endParaRPr lang="en-US" sz="2800" dirty="0"/>
          </a:p>
          <a:p>
            <a:pPr algn="l"/>
            <a:endParaRPr lang="en-US" sz="3000" dirty="0">
              <a:cs typeface="Times New Roman" panose="02020603050405020304" pitchFamily="18" charset="0"/>
            </a:endParaRPr>
          </a:p>
          <a:p>
            <a:pPr marL="186262"/>
            <a:endParaRPr lang="en-US" sz="1800" dirty="0">
              <a:cs typeface="Times New Roman" panose="02020603050405020304" pitchFamily="18" charset="0"/>
            </a:endParaRPr>
          </a:p>
        </p:txBody>
      </p:sp>
      <p:sp>
        <p:nvSpPr>
          <p:cNvPr id="5" name="Text Placeholder 2">
            <a:extLst>
              <a:ext uri="{FF2B5EF4-FFF2-40B4-BE49-F238E27FC236}">
                <a16:creationId xmlns:a16="http://schemas.microsoft.com/office/drawing/2014/main" id="{5B64F4A1-F659-FA6B-A35F-33C14826E2BE}"/>
              </a:ext>
            </a:extLst>
          </p:cNvPr>
          <p:cNvSpPr txBox="1">
            <a:spLocks/>
          </p:cNvSpPr>
          <p:nvPr/>
        </p:nvSpPr>
        <p:spPr>
          <a:xfrm>
            <a:off x="766082" y="1709544"/>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effectLst/>
                <a:latin typeface="Times New Roman" panose="02020603050405020304" pitchFamily="18" charset="0"/>
                <a:ea typeface="Times New Roman" panose="02020603050405020304" pitchFamily="18" charset="0"/>
              </a:rPr>
              <a:t>Chúng tôi lựa chọn mô hình decision tree bởi vì nó là một phương pháp học có giám sát phi tham số được sử dụng để thực hiện các nhiệm vụ phân loại và hồi quy.</a:t>
            </a:r>
            <a:endParaRPr lang="en-US"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Sử dụng hai thuật toán XGBoost và AdaBoost để train mô hình.</a:t>
            </a:r>
            <a:endParaRPr lang="en-US" sz="1800" dirty="0">
              <a:effectLst/>
              <a:latin typeface="Calibri" panose="020F0502020204030204" pitchFamily="34" charset="0"/>
              <a:ea typeface="Calibri" panose="020F0502020204030204" pitchFamily="34" charset="0"/>
            </a:endParaRPr>
          </a:p>
          <a:p>
            <a:endParaRPr 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236239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7F680F-5D31-79EF-2B93-F40888761C78}"/>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a:p>
            <a:pPr algn="l"/>
            <a:r>
              <a:rPr lang="en-US" sz="2800" dirty="0"/>
              <a:t>	</a:t>
            </a:r>
            <a:r>
              <a:rPr lang="vi-VN" sz="2800" dirty="0"/>
              <a:t>3.3 Kiểm tra và đánh giá mô hình</a:t>
            </a:r>
            <a:endParaRPr lang="en-US" sz="2800" dirty="0"/>
          </a:p>
          <a:p>
            <a:pPr algn="l"/>
            <a:endParaRPr lang="en-US" sz="1800" dirty="0">
              <a:cs typeface="Times New Roman" panose="02020603050405020304" pitchFamily="18" charset="0"/>
            </a:endParaRPr>
          </a:p>
        </p:txBody>
      </p:sp>
      <p:sp>
        <p:nvSpPr>
          <p:cNvPr id="5" name="Text Placeholder 2">
            <a:extLst>
              <a:ext uri="{FF2B5EF4-FFF2-40B4-BE49-F238E27FC236}">
                <a16:creationId xmlns:a16="http://schemas.microsoft.com/office/drawing/2014/main" id="{4DAE2852-0537-2958-ADE6-9A47BE8C140A}"/>
              </a:ext>
            </a:extLst>
          </p:cNvPr>
          <p:cNvSpPr txBox="1">
            <a:spLocks/>
          </p:cNvSpPr>
          <p:nvPr/>
        </p:nvSpPr>
        <p:spPr>
          <a:xfrm>
            <a:off x="766082" y="1709544"/>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effectLst/>
                <a:latin typeface="Times New Roman" panose="02020603050405020304" pitchFamily="18" charset="0"/>
                <a:ea typeface="Times New Roman" panose="02020603050405020304" pitchFamily="18" charset="0"/>
              </a:rPr>
              <a:t>Kiểm tra mô hình là phần rất quan trọng để hiểu rõ tính chính xác, hiệu suất của mô hình. Từ đó đưa ra các điểm mạnh, điểm yếu nhằm cải thiện mô hình.</a:t>
            </a:r>
            <a:endParaRPr lang="en-US" sz="1800" b="1"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1C21B936-7E4D-2B7F-1714-7687E2F6CED5}"/>
              </a:ext>
            </a:extLst>
          </p:cNvPr>
          <p:cNvPicPr>
            <a:picLocks noChangeAspect="1"/>
          </p:cNvPicPr>
          <p:nvPr/>
        </p:nvPicPr>
        <p:blipFill>
          <a:blip r:embed="rId2"/>
          <a:stretch>
            <a:fillRect/>
          </a:stretch>
        </p:blipFill>
        <p:spPr>
          <a:xfrm>
            <a:off x="2985796" y="3088432"/>
            <a:ext cx="6531428" cy="2789853"/>
          </a:xfrm>
          <a:prstGeom prst="rect">
            <a:avLst/>
          </a:prstGeom>
        </p:spPr>
      </p:pic>
    </p:spTree>
    <p:extLst>
      <p:ext uri="{BB962C8B-B14F-4D97-AF65-F5344CB8AC3E}">
        <p14:creationId xmlns:p14="http://schemas.microsoft.com/office/powerpoint/2010/main" val="34477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E29732-E010-042A-B73F-046FA8173D7C}"/>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vi-VN" dirty="0"/>
              <a:t>4. Phân tích kết quả</a:t>
            </a:r>
            <a:endParaRPr lang="en-US" dirty="0"/>
          </a:p>
          <a:p>
            <a:pPr algn="l"/>
            <a:endParaRPr lang="en-US" sz="2800" dirty="0"/>
          </a:p>
          <a:p>
            <a:pPr algn="l"/>
            <a:endParaRPr lang="en-US" sz="1800" dirty="0">
              <a:cs typeface="Times New Roman" panose="02020603050405020304" pitchFamily="18" charset="0"/>
            </a:endParaRPr>
          </a:p>
        </p:txBody>
      </p:sp>
      <p:sp>
        <p:nvSpPr>
          <p:cNvPr id="7" name="Text Placeholder 2">
            <a:extLst>
              <a:ext uri="{FF2B5EF4-FFF2-40B4-BE49-F238E27FC236}">
                <a16:creationId xmlns:a16="http://schemas.microsoft.com/office/drawing/2014/main" id="{29AB65A0-92C6-AAE2-F0EA-120707F0DE0E}"/>
              </a:ext>
            </a:extLst>
          </p:cNvPr>
          <p:cNvSpPr txBox="1">
            <a:spLocks/>
          </p:cNvSpPr>
          <p:nvPr/>
        </p:nvSpPr>
        <p:spPr>
          <a:xfrm>
            <a:off x="5968424" y="1709544"/>
            <a:ext cx="5457493"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effectLst/>
                <a:latin typeface="Times New Roman" panose="02020603050405020304" pitchFamily="18" charset="0"/>
                <a:ea typeface="Times New Roman" panose="02020603050405020304" pitchFamily="18" charset="0"/>
              </a:rPr>
              <a:t>Mô hình XGBoost có</a:t>
            </a:r>
            <a:r>
              <a:rPr lang="en-US" sz="1800" dirty="0">
                <a:effectLst/>
                <a:latin typeface="Times New Roman" panose="02020603050405020304" pitchFamily="18" charset="0"/>
                <a:ea typeface="Times New Roman" panose="02020603050405020304" pitchFamily="18" charset="0"/>
              </a:rPr>
              <a:t>:</a:t>
            </a:r>
          </a:p>
          <a:p>
            <a:pPr lvl="1"/>
            <a:r>
              <a:rPr lang="vi-VN" sz="1800" dirty="0">
                <a:effectLst/>
                <a:latin typeface="Times New Roman" panose="02020603050405020304" pitchFamily="18" charset="0"/>
                <a:ea typeface="Times New Roman" panose="02020603050405020304" pitchFamily="18" charset="0"/>
              </a:rPr>
              <a:t> Accuracy là 99,60%</a:t>
            </a:r>
            <a:endParaRPr lang="en-US" sz="1800" dirty="0">
              <a:effectLst/>
              <a:latin typeface="Times New Roman" panose="02020603050405020304" pitchFamily="18" charset="0"/>
              <a:ea typeface="Times New Roman" panose="02020603050405020304" pitchFamily="18" charset="0"/>
            </a:endParaRPr>
          </a:p>
          <a:p>
            <a:pPr lvl="1"/>
            <a:r>
              <a:rPr lang="vi-VN" sz="1800" dirty="0">
                <a:effectLst/>
                <a:latin typeface="Times New Roman" panose="02020603050405020304" pitchFamily="18" charset="0"/>
                <a:ea typeface="Times New Roman" panose="02020603050405020304" pitchFamily="18" charset="0"/>
              </a:rPr>
              <a:t> Prec</a:t>
            </a:r>
            <a:r>
              <a:rPr lang="en-US" sz="1800" dirty="0" err="1">
                <a:effectLst/>
                <a:latin typeface="Times New Roman" panose="02020603050405020304" pitchFamily="18" charset="0"/>
                <a:ea typeface="Times New Roman" panose="02020603050405020304" pitchFamily="18" charset="0"/>
              </a:rPr>
              <a:t>ision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99,54%</a:t>
            </a:r>
          </a:p>
          <a:p>
            <a:pPr lvl="1"/>
            <a:r>
              <a:rPr lang="vi-VN" sz="1800" dirty="0">
                <a:effectLst/>
                <a:latin typeface="Times New Roman" panose="02020603050405020304" pitchFamily="18" charset="0"/>
                <a:ea typeface="Times New Roman" panose="02020603050405020304" pitchFamily="18" charset="0"/>
              </a:rPr>
              <a:t> Recall đạt 99,72% </a:t>
            </a:r>
            <a:endParaRPr lang="en-US" sz="1800" dirty="0">
              <a:effectLst/>
              <a:latin typeface="Times New Roman" panose="02020603050405020304" pitchFamily="18" charset="0"/>
              <a:ea typeface="Times New Roman" panose="02020603050405020304" pitchFamily="18" charset="0"/>
            </a:endParaRPr>
          </a:p>
          <a:p>
            <a:pPr lvl="1"/>
            <a:r>
              <a:rPr lang="vi-V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ROC-AUC</a:t>
            </a:r>
            <a:r>
              <a:rPr lang="vi-VN" sz="1800" dirty="0">
                <a:effectLst/>
                <a:latin typeface="Times New Roman" panose="02020603050405020304" pitchFamily="18" charset="0"/>
                <a:ea typeface="Times New Roman" panose="02020603050405020304" pitchFamily="18" charset="0"/>
              </a:rPr>
              <a:t> đạt 99,59%</a:t>
            </a:r>
            <a:endParaRPr lang="en-US" sz="1800" dirty="0">
              <a:latin typeface="Times New Roman" panose="02020603050405020304" pitchFamily="18" charset="0"/>
              <a:ea typeface="Times New Roman" panose="02020603050405020304" pitchFamily="18" charset="0"/>
            </a:endParaRPr>
          </a:p>
          <a:p>
            <a:pPr lvl="1"/>
            <a:r>
              <a:rPr lang="en-US" sz="1800" dirty="0">
                <a:effectLst/>
                <a:latin typeface="Times New Roman" panose="02020603050405020304" pitchFamily="18" charset="0"/>
                <a:ea typeface="Times New Roman" panose="02020603050405020304" pitchFamily="18" charset="0"/>
              </a:rPr>
              <a:t> F1-Score </a:t>
            </a:r>
            <a:r>
              <a:rPr lang="en-US" sz="1800" dirty="0" err="1">
                <a:effectLst/>
                <a:latin typeface="Times New Roman" panose="02020603050405020304" pitchFamily="18" charset="0"/>
                <a:ea typeface="Times New Roman" panose="02020603050405020304" pitchFamily="18" charset="0"/>
              </a:rPr>
              <a:t>đạt</a:t>
            </a:r>
            <a:r>
              <a:rPr lang="en-US" sz="1800" dirty="0">
                <a:effectLst/>
                <a:latin typeface="Times New Roman" panose="02020603050405020304" pitchFamily="18" charset="0"/>
                <a:ea typeface="Times New Roman" panose="02020603050405020304" pitchFamily="18" charset="0"/>
              </a:rPr>
              <a:t> 99.63%</a:t>
            </a:r>
            <a:endParaRPr lang="en-US" sz="1800" dirty="0">
              <a:effectLst/>
              <a:latin typeface="Calibri" panose="020F0502020204030204" pitchFamily="34" charset="0"/>
              <a:ea typeface="Calibri" panose="020F0502020204030204" pitchFamily="34" charset="0"/>
            </a:endParaRPr>
          </a:p>
          <a:p>
            <a:endParaRPr lang="en-US" sz="1800" b="1" dirty="0">
              <a:latin typeface="+mj-lt"/>
              <a:cs typeface="Times New Roman" panose="02020603050405020304" pitchFamily="18" charset="0"/>
            </a:endParaRPr>
          </a:p>
        </p:txBody>
      </p:sp>
      <p:pic>
        <p:nvPicPr>
          <p:cNvPr id="9" name="Picture 8">
            <a:extLst>
              <a:ext uri="{FF2B5EF4-FFF2-40B4-BE49-F238E27FC236}">
                <a16:creationId xmlns:a16="http://schemas.microsoft.com/office/drawing/2014/main" id="{8C9C20EB-94A5-4D0E-2ECD-5070386BA029}"/>
              </a:ext>
            </a:extLst>
          </p:cNvPr>
          <p:cNvPicPr>
            <a:picLocks noChangeAspect="1"/>
          </p:cNvPicPr>
          <p:nvPr/>
        </p:nvPicPr>
        <p:blipFill>
          <a:blip r:embed="rId2"/>
          <a:stretch>
            <a:fillRect/>
          </a:stretch>
        </p:blipFill>
        <p:spPr>
          <a:xfrm>
            <a:off x="1302605" y="1709544"/>
            <a:ext cx="4793395" cy="4313294"/>
          </a:xfrm>
          <a:prstGeom prst="rect">
            <a:avLst/>
          </a:prstGeom>
        </p:spPr>
      </p:pic>
    </p:spTree>
    <p:extLst>
      <p:ext uri="{BB962C8B-B14F-4D97-AF65-F5344CB8AC3E}">
        <p14:creationId xmlns:p14="http://schemas.microsoft.com/office/powerpoint/2010/main" val="216310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C41465-91E3-18DB-6ADC-43332BEE9692}"/>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vi-VN" dirty="0"/>
              <a:t>4. Phân tích kết quả</a:t>
            </a:r>
            <a:endParaRPr lang="en-US" dirty="0"/>
          </a:p>
          <a:p>
            <a:pPr algn="l"/>
            <a:endParaRPr lang="en-US" sz="2800" dirty="0"/>
          </a:p>
          <a:p>
            <a:pPr algn="l"/>
            <a:endParaRPr lang="en-US" sz="1800" dirty="0">
              <a:cs typeface="Times New Roman" panose="02020603050405020304" pitchFamily="18" charset="0"/>
            </a:endParaRPr>
          </a:p>
        </p:txBody>
      </p:sp>
      <p:pic>
        <p:nvPicPr>
          <p:cNvPr id="6" name="Picture 5">
            <a:extLst>
              <a:ext uri="{FF2B5EF4-FFF2-40B4-BE49-F238E27FC236}">
                <a16:creationId xmlns:a16="http://schemas.microsoft.com/office/drawing/2014/main" id="{DAD1A61C-4E0F-02C9-C2B8-3E9CFAD16C1D}"/>
              </a:ext>
            </a:extLst>
          </p:cNvPr>
          <p:cNvPicPr>
            <a:picLocks noChangeAspect="1"/>
          </p:cNvPicPr>
          <p:nvPr/>
        </p:nvPicPr>
        <p:blipFill>
          <a:blip r:embed="rId2"/>
          <a:stretch>
            <a:fillRect/>
          </a:stretch>
        </p:blipFill>
        <p:spPr>
          <a:xfrm>
            <a:off x="6195526" y="1541917"/>
            <a:ext cx="5036473" cy="4647946"/>
          </a:xfrm>
          <a:prstGeom prst="rect">
            <a:avLst/>
          </a:prstGeom>
        </p:spPr>
      </p:pic>
      <p:sp>
        <p:nvSpPr>
          <p:cNvPr id="7" name="Text Placeholder 2">
            <a:extLst>
              <a:ext uri="{FF2B5EF4-FFF2-40B4-BE49-F238E27FC236}">
                <a16:creationId xmlns:a16="http://schemas.microsoft.com/office/drawing/2014/main" id="{D2B09B0A-DCD8-755A-014E-7ED3CD06151C}"/>
              </a:ext>
            </a:extLst>
          </p:cNvPr>
          <p:cNvSpPr txBox="1">
            <a:spLocks/>
          </p:cNvSpPr>
          <p:nvPr/>
        </p:nvSpPr>
        <p:spPr>
          <a:xfrm>
            <a:off x="960000" y="1658066"/>
            <a:ext cx="5457493"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Mô hình </a:t>
            </a:r>
            <a:r>
              <a:rPr lang="en-US" sz="1800" dirty="0">
                <a:effectLst/>
                <a:latin typeface="Times New Roman" panose="02020603050405020304" pitchFamily="18" charset="0"/>
                <a:ea typeface="Times New Roman" panose="02020603050405020304" pitchFamily="18" charset="0"/>
              </a:rPr>
              <a:t>Ada</a:t>
            </a:r>
            <a:r>
              <a:rPr lang="vi-VN" sz="1800" dirty="0">
                <a:effectLst/>
                <a:latin typeface="Times New Roman" panose="02020603050405020304" pitchFamily="18" charset="0"/>
                <a:ea typeface="Times New Roman" panose="02020603050405020304" pitchFamily="18" charset="0"/>
              </a:rPr>
              <a:t>Boost có</a:t>
            </a:r>
            <a:r>
              <a:rPr lang="en-US" sz="1800" dirty="0">
                <a:effectLst/>
                <a:latin typeface="Times New Roman" panose="02020603050405020304" pitchFamily="18" charset="0"/>
                <a:ea typeface="Times New Roman" panose="02020603050405020304" pitchFamily="18" charset="0"/>
              </a:rPr>
              <a:t>:</a:t>
            </a:r>
          </a:p>
          <a:p>
            <a:pPr marL="609585" lvl="1" indent="457200" algn="just">
              <a:lnSpc>
                <a:spcPct val="150000"/>
              </a:lnSpc>
            </a:pPr>
            <a:r>
              <a:rPr lang="vi-VN" sz="1800" dirty="0">
                <a:effectLst/>
                <a:latin typeface="Times New Roman" panose="02020603050405020304" pitchFamily="18" charset="0"/>
                <a:ea typeface="Times New Roman" panose="02020603050405020304" pitchFamily="18" charset="0"/>
              </a:rPr>
              <a:t> Accuracy là 9</a:t>
            </a:r>
            <a:r>
              <a:rPr lang="en-US" sz="1800" dirty="0">
                <a:effectLst/>
                <a:latin typeface="Times New Roman" panose="02020603050405020304" pitchFamily="18" charset="0"/>
                <a:ea typeface="Times New Roman" panose="02020603050405020304" pitchFamily="18" charset="0"/>
              </a:rPr>
              <a:t>6.62</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609585" lvl="1" indent="457200" algn="just">
              <a:lnSpc>
                <a:spcPct val="150000"/>
              </a:lnSpc>
            </a:pPr>
            <a:r>
              <a:rPr lang="vi-VN" sz="1800" dirty="0">
                <a:effectLst/>
                <a:latin typeface="Times New Roman" panose="02020603050405020304" pitchFamily="18" charset="0"/>
                <a:ea typeface="Times New Roman" panose="02020603050405020304" pitchFamily="18" charset="0"/>
              </a:rPr>
              <a:t> Prec</a:t>
            </a:r>
            <a:r>
              <a:rPr lang="en-US" sz="1800" dirty="0" err="1">
                <a:effectLst/>
                <a:latin typeface="Times New Roman" panose="02020603050405020304" pitchFamily="18" charset="0"/>
                <a:ea typeface="Times New Roman" panose="02020603050405020304" pitchFamily="18" charset="0"/>
              </a:rPr>
              <a:t>ision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96.26%</a:t>
            </a:r>
          </a:p>
          <a:p>
            <a:pPr marL="609585" lvl="1" indent="457200" algn="just">
              <a:lnSpc>
                <a:spcPct val="150000"/>
              </a:lnSpc>
            </a:pPr>
            <a:r>
              <a:rPr lang="vi-VN" sz="1800" dirty="0">
                <a:effectLst/>
                <a:latin typeface="Times New Roman" panose="02020603050405020304" pitchFamily="18" charset="0"/>
                <a:ea typeface="Times New Roman" panose="02020603050405020304" pitchFamily="18" charset="0"/>
              </a:rPr>
              <a:t> Recall đạt 9</a:t>
            </a:r>
            <a:r>
              <a:rPr lang="en-US" sz="1800" dirty="0">
                <a:effectLst/>
                <a:latin typeface="Times New Roman" panose="02020603050405020304" pitchFamily="18" charset="0"/>
                <a:ea typeface="Times New Roman" panose="02020603050405020304" pitchFamily="18" charset="0"/>
              </a:rPr>
              <a:t>7.51</a:t>
            </a:r>
            <a:r>
              <a:rPr lang="vi-V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609585" lvl="1" indent="457200" algn="just">
              <a:lnSpc>
                <a:spcPct val="150000"/>
              </a:lnSpc>
            </a:pPr>
            <a:r>
              <a:rPr lang="vi-V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ROC-AUC</a:t>
            </a:r>
            <a:r>
              <a:rPr lang="vi-VN" sz="1800" dirty="0">
                <a:effectLst/>
                <a:latin typeface="Times New Roman" panose="02020603050405020304" pitchFamily="18" charset="0"/>
                <a:ea typeface="Times New Roman" panose="02020603050405020304" pitchFamily="18" charset="0"/>
              </a:rPr>
              <a:t> đạt 9</a:t>
            </a:r>
            <a:r>
              <a:rPr lang="en-US" sz="1800" dirty="0">
                <a:effectLst/>
                <a:latin typeface="Times New Roman" panose="02020603050405020304" pitchFamily="18" charset="0"/>
                <a:ea typeface="Times New Roman" panose="02020603050405020304" pitchFamily="18" charset="0"/>
              </a:rPr>
              <a:t>6.54</a:t>
            </a:r>
            <a:r>
              <a:rPr lang="vi-VN" sz="1800" dirty="0">
                <a:effectLst/>
                <a:latin typeface="Times New Roman" panose="02020603050405020304" pitchFamily="18" charset="0"/>
                <a:ea typeface="Times New Roman" panose="02020603050405020304" pitchFamily="18" charset="0"/>
              </a:rPr>
              <a:t>%</a:t>
            </a:r>
            <a:endParaRPr lang="en-US" sz="1800" dirty="0">
              <a:latin typeface="Times New Roman" panose="02020603050405020304" pitchFamily="18" charset="0"/>
              <a:ea typeface="Times New Roman" panose="02020603050405020304" pitchFamily="18" charset="0"/>
            </a:endParaRPr>
          </a:p>
          <a:p>
            <a:pPr marL="609585" lvl="1" indent="457200" algn="just">
              <a:lnSpc>
                <a:spcPct val="150000"/>
              </a:lnSpc>
            </a:pPr>
            <a:r>
              <a:rPr lang="en-US" sz="1800" dirty="0">
                <a:effectLst/>
                <a:latin typeface="Times New Roman" panose="02020603050405020304" pitchFamily="18" charset="0"/>
                <a:ea typeface="Times New Roman" panose="02020603050405020304" pitchFamily="18" charset="0"/>
              </a:rPr>
              <a:t> F1-Score </a:t>
            </a:r>
            <a:r>
              <a:rPr lang="en-US" sz="1800" dirty="0" err="1">
                <a:effectLst/>
                <a:latin typeface="Times New Roman" panose="02020603050405020304" pitchFamily="18" charset="0"/>
                <a:ea typeface="Times New Roman" panose="02020603050405020304" pitchFamily="18" charset="0"/>
              </a:rPr>
              <a:t>đạt</a:t>
            </a:r>
            <a:r>
              <a:rPr lang="en-US" sz="1800" dirty="0">
                <a:effectLst/>
                <a:latin typeface="Times New Roman" panose="02020603050405020304" pitchFamily="18" charset="0"/>
                <a:ea typeface="Times New Roman" panose="02020603050405020304" pitchFamily="18" charset="0"/>
              </a:rPr>
              <a:t> 96.88%</a:t>
            </a:r>
            <a:endParaRPr lang="en-US" sz="1800" dirty="0">
              <a:effectLst/>
              <a:latin typeface="Calibri" panose="020F0502020204030204" pitchFamily="34" charset="0"/>
              <a:ea typeface="Calibri" panose="020F0502020204030204" pitchFamily="34" charset="0"/>
            </a:endParaRPr>
          </a:p>
          <a:p>
            <a:endParaRPr 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127760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988FDA-7102-E288-82D8-66E49E8555EB}"/>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5. </a:t>
            </a:r>
            <a:r>
              <a:rPr lang="en-US" dirty="0" err="1"/>
              <a:t>Kết</a:t>
            </a:r>
            <a:r>
              <a:rPr lang="en-US" dirty="0"/>
              <a:t> </a:t>
            </a:r>
            <a:r>
              <a:rPr lang="en-US" dirty="0" err="1"/>
              <a:t>luận</a:t>
            </a:r>
            <a:r>
              <a:rPr lang="en-US" dirty="0"/>
              <a:t> </a:t>
            </a:r>
            <a:r>
              <a:rPr lang="en-US" dirty="0" err="1"/>
              <a:t>và</a:t>
            </a:r>
            <a:r>
              <a:rPr lang="en-US" dirty="0"/>
              <a:t> </a:t>
            </a:r>
            <a:r>
              <a:rPr lang="en-US" dirty="0" err="1"/>
              <a:t>nhận</a:t>
            </a:r>
            <a:r>
              <a:rPr lang="en-US" dirty="0"/>
              <a:t> </a:t>
            </a:r>
            <a:r>
              <a:rPr lang="en-US" dirty="0" err="1"/>
              <a:t>xét</a:t>
            </a:r>
            <a:endParaRPr lang="en-US" dirty="0"/>
          </a:p>
          <a:p>
            <a:pPr algn="l"/>
            <a:endParaRPr lang="en-US" sz="2800" dirty="0"/>
          </a:p>
          <a:p>
            <a:pPr algn="l"/>
            <a:endParaRPr lang="en-US" sz="1800" dirty="0">
              <a:cs typeface="Times New Roman" panose="02020603050405020304" pitchFamily="18" charset="0"/>
            </a:endParaRPr>
          </a:p>
        </p:txBody>
      </p:sp>
      <p:sp>
        <p:nvSpPr>
          <p:cNvPr id="6" name="Text Placeholder 2">
            <a:extLst>
              <a:ext uri="{FF2B5EF4-FFF2-40B4-BE49-F238E27FC236}">
                <a16:creationId xmlns:a16="http://schemas.microsoft.com/office/drawing/2014/main" id="{1948B3C8-73EE-2576-5BF7-14849A434BDB}"/>
              </a:ext>
            </a:extLst>
          </p:cNvPr>
          <p:cNvSpPr txBox="1">
            <a:spLocks/>
          </p:cNvSpPr>
          <p:nvPr/>
        </p:nvSpPr>
        <p:spPr>
          <a:xfrm>
            <a:off x="766082" y="1709544"/>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effectLst/>
                <a:latin typeface="Times New Roman" panose="02020603050405020304" pitchFamily="18" charset="0"/>
                <a:ea typeface="Times New Roman" panose="02020603050405020304" pitchFamily="18" charset="0"/>
              </a:rPr>
              <a:t>Nhu cầu ngày càng tăng vọt, thúc đẩy sự phát triển của công nghệ. Việc sử dụng tài liệu kỹ thuật số đã trở nên phổ biến và PDF, một định dạng tập tin rất quen thuộc, được ưa chuộng trên toàn thế giới.</a:t>
            </a:r>
            <a:endParaRPr lang="en-US"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Tuy nhiên, với sự phổ biến này cũng đi kèm với nguy cơ lợi dụng các tập tin PDF để thực hiện các cuộc tấn công. Hacker thường ẩn và chèn mã độc vào tập tin PDF để tận dụng máy tính của nạn nhân.</a:t>
            </a:r>
            <a:endParaRPr lang="en-US" sz="1800" dirty="0">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Do đó, trong bài viết này, chúng tôi giới thiệu một hệ thống có khả năng phân loại tập tin PDF lành tính hoặc độc hại. </a:t>
            </a:r>
            <a:endParaRPr lang="en-US"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Hệ thống này đã được huấn luyện và đánh giá trên một bộ dữ liệu (CIC-Evasive-PDFMal2022) thông qua hai phương pháp là XGBoost và AdaBoost.</a:t>
            </a:r>
            <a:endParaRPr 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61905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ộ sưu tập hình nền Nền PowerPoint cảm ơn đầy tính sáng tạo và đẹp mắt">
            <a:extLst>
              <a:ext uri="{FF2B5EF4-FFF2-40B4-BE49-F238E27FC236}">
                <a16:creationId xmlns:a16="http://schemas.microsoft.com/office/drawing/2014/main" id="{2DF35F12-026C-09CD-50FC-4B110CCF1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53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C4A77-9A42-27F9-271F-7FE8447D1159}"/>
              </a:ext>
            </a:extLst>
          </p:cNvPr>
          <p:cNvSpPr>
            <a:spLocks noGrp="1"/>
          </p:cNvSpPr>
          <p:nvPr>
            <p:ph type="title"/>
          </p:nvPr>
        </p:nvSpPr>
        <p:spPr>
          <a:xfrm>
            <a:off x="960000" y="634643"/>
            <a:ext cx="10272000" cy="763600"/>
          </a:xfrm>
        </p:spPr>
        <p:txBody>
          <a:bodyPr/>
          <a:lstStyle/>
          <a:p>
            <a:r>
              <a:rPr lang="en-US" dirty="0" err="1"/>
              <a:t>Nội</a:t>
            </a:r>
            <a:r>
              <a:rPr lang="en-US" dirty="0"/>
              <a:t> dung</a:t>
            </a:r>
          </a:p>
        </p:txBody>
      </p:sp>
      <p:sp>
        <p:nvSpPr>
          <p:cNvPr id="5" name="Text Placeholder 2">
            <a:extLst>
              <a:ext uri="{FF2B5EF4-FFF2-40B4-BE49-F238E27FC236}">
                <a16:creationId xmlns:a16="http://schemas.microsoft.com/office/drawing/2014/main" id="{11A0F13F-114C-D413-BD9D-D20977A3A291}"/>
              </a:ext>
            </a:extLst>
          </p:cNvPr>
          <p:cNvSpPr txBox="1">
            <a:spLocks/>
          </p:cNvSpPr>
          <p:nvPr/>
        </p:nvSpPr>
        <p:spPr>
          <a:xfrm>
            <a:off x="695520" y="1573985"/>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1pPr>
            <a:lvl2pPr marL="914400" marR="0" lvl="1"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2pPr>
            <a:lvl3pPr marL="1371600" marR="0" lvl="2"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3pPr>
            <a:lvl4pPr marL="1828800" marR="0" lvl="3"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4pPr>
            <a:lvl5pPr marL="2286000" marR="0" lvl="4"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5pPr>
            <a:lvl6pPr marL="2743200" marR="0" lvl="5"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6pPr>
            <a:lvl7pPr marL="3200400" marR="0" lvl="6"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7pPr>
            <a:lvl8pPr marL="3657600" marR="0" lvl="7"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8pPr>
            <a:lvl9pPr marL="4114800" marR="0" lvl="8" indent="-304800" algn="ctr" rtl="0" eaLnBrk="1" hangingPunct="1">
              <a:lnSpc>
                <a:spcPct val="100000"/>
              </a:lnSpc>
              <a:spcBef>
                <a:spcPts val="0"/>
              </a:spcBef>
              <a:spcAft>
                <a:spcPts val="0"/>
              </a:spcAft>
              <a:buClr>
                <a:schemeClr val="dk1"/>
              </a:buClr>
              <a:buSzPts val="1200"/>
              <a:buFont typeface="Akatab"/>
              <a:buNone/>
              <a:defRPr sz="1200" b="0" i="0" u="none" strike="noStrike" cap="none">
                <a:solidFill>
                  <a:schemeClr val="dk1"/>
                </a:solidFill>
                <a:latin typeface="Akatab"/>
                <a:ea typeface="Akatab"/>
                <a:cs typeface="Akatab"/>
                <a:sym typeface="Akatab"/>
              </a:defRPr>
            </a:lvl9pPr>
          </a:lstStyle>
          <a:p>
            <a:pPr>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Giới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thiệu</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cứu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quan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luận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xét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07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053F-A054-BD7F-1411-4A34DA90BCD8}"/>
              </a:ext>
            </a:extLst>
          </p:cNvPr>
          <p:cNvSpPr>
            <a:spLocks noGrp="1"/>
          </p:cNvSpPr>
          <p:nvPr>
            <p:ph type="title"/>
          </p:nvPr>
        </p:nvSpPr>
        <p:spPr>
          <a:xfrm>
            <a:off x="704850" y="673100"/>
            <a:ext cx="10527150" cy="492483"/>
          </a:xfrm>
        </p:spPr>
        <p:txBody>
          <a:bodyPr/>
          <a:lstStyle/>
          <a:p>
            <a:pPr algn="l"/>
            <a:r>
              <a:rPr lang="en-US" dirty="0"/>
              <a:t>1. </a:t>
            </a:r>
            <a:r>
              <a:rPr lang="en-US" dirty="0" err="1"/>
              <a:t>Giới</a:t>
            </a:r>
            <a:r>
              <a:rPr lang="en-US" dirty="0"/>
              <a:t> </a:t>
            </a:r>
            <a:r>
              <a:rPr lang="en-US" dirty="0" err="1"/>
              <a:t>thiệu</a:t>
            </a:r>
            <a:endParaRPr lang="en-US" dirty="0"/>
          </a:p>
        </p:txBody>
      </p:sp>
      <p:sp>
        <p:nvSpPr>
          <p:cNvPr id="3" name="Text Placeholder 2">
            <a:extLst>
              <a:ext uri="{FF2B5EF4-FFF2-40B4-BE49-F238E27FC236}">
                <a16:creationId xmlns:a16="http://schemas.microsoft.com/office/drawing/2014/main" id="{D06B84F4-A459-B9DA-9FD9-7383F17D8013}"/>
              </a:ext>
            </a:extLst>
          </p:cNvPr>
          <p:cNvSpPr>
            <a:spLocks noGrp="1"/>
          </p:cNvSpPr>
          <p:nvPr>
            <p:ph type="body" idx="1"/>
          </p:nvPr>
        </p:nvSpPr>
        <p:spPr>
          <a:xfrm>
            <a:off x="704850" y="1719483"/>
            <a:ext cx="10659836" cy="4690648"/>
          </a:xfrm>
        </p:spPr>
        <p:txBody>
          <a:bodyPr/>
          <a:lstStyle/>
          <a:p>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nay, </a:t>
            </a: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tốc độ phát triển cực kì nhanh chóng của công nghệ thông tin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kẻ</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xấu</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tạo ra nhiều phần mềm độc hại đe dọa đến sự an toàn thông tin. </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186262" indent="0">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Một trong số đó là ẩn các đoạn mã độc và nhúng vào tập tin PDF – tập tin cực kì phổ biến được con người sử dụng rất nhiều trên toàn thế giới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B9CEB7-0C07-AD32-CC35-98E4B87D9E1A}"/>
              </a:ext>
            </a:extLst>
          </p:cNvPr>
          <p:cNvPicPr>
            <a:picLocks noChangeAspect="1"/>
          </p:cNvPicPr>
          <p:nvPr/>
        </p:nvPicPr>
        <p:blipFill>
          <a:blip r:embed="rId2"/>
          <a:stretch>
            <a:fillRect/>
          </a:stretch>
        </p:blipFill>
        <p:spPr>
          <a:xfrm>
            <a:off x="2836506" y="4086808"/>
            <a:ext cx="6671388" cy="1558211"/>
          </a:xfrm>
          <a:prstGeom prst="rect">
            <a:avLst/>
          </a:prstGeom>
        </p:spPr>
      </p:pic>
    </p:spTree>
    <p:extLst>
      <p:ext uri="{BB962C8B-B14F-4D97-AF65-F5344CB8AC3E}">
        <p14:creationId xmlns:p14="http://schemas.microsoft.com/office/powerpoint/2010/main" val="388303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4CEB8A-150C-0309-8857-97CB756D0807}"/>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1. </a:t>
            </a:r>
            <a:r>
              <a:rPr lang="en-US" dirty="0" err="1"/>
              <a:t>Giới</a:t>
            </a:r>
            <a:r>
              <a:rPr lang="en-US" dirty="0"/>
              <a:t> </a:t>
            </a:r>
            <a:r>
              <a:rPr lang="en-US" dirty="0" err="1"/>
              <a:t>thiệu</a:t>
            </a:r>
            <a:endParaRPr lang="en-US" dirty="0"/>
          </a:p>
        </p:txBody>
      </p:sp>
      <p:sp>
        <p:nvSpPr>
          <p:cNvPr id="8" name="Text Placeholder 2">
            <a:extLst>
              <a:ext uri="{FF2B5EF4-FFF2-40B4-BE49-F238E27FC236}">
                <a16:creationId xmlns:a16="http://schemas.microsoft.com/office/drawing/2014/main" id="{2A349461-A600-8EAA-92E1-D7D7217FCB2B}"/>
              </a:ext>
            </a:extLst>
          </p:cNvPr>
          <p:cNvSpPr>
            <a:spLocks noGrp="1"/>
          </p:cNvSpPr>
          <p:nvPr>
            <p:ph type="body" idx="1"/>
          </p:nvPr>
        </p:nvSpPr>
        <p:spPr>
          <a:xfrm>
            <a:off x="704850" y="1719483"/>
            <a:ext cx="10659836" cy="4690648"/>
          </a:xfrm>
        </p:spPr>
        <p:txBody>
          <a:bodyPr/>
          <a:lstStyle/>
          <a:p>
            <a:r>
              <a:rPr lang="vi-VN" sz="1800" dirty="0">
                <a:latin typeface="Times New Roman" panose="02020603050405020304" pitchFamily="18" charset="0"/>
                <a:cs typeface="Times New Roman" panose="02020603050405020304" pitchFamily="18" charset="0"/>
              </a:rPr>
              <a:t>Các nhà nghiên cứu đã đưa ra nhiều phương pháp để phát hiện cũng như ngăn chặn các phần mềm PDF độc hại.</a:t>
            </a:r>
            <a:endParaRPr lang="en-US" sz="1800" dirty="0">
              <a:latin typeface="Times New Roman" panose="02020603050405020304" pitchFamily="18" charset="0"/>
              <a:cs typeface="Times New Roman" panose="02020603050405020304" pitchFamily="18" charset="0"/>
            </a:endParaRPr>
          </a:p>
          <a:p>
            <a:endParaRPr lang="en-US" sz="1800" dirty="0">
              <a:latin typeface="+mj-lt"/>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4A6B344-6245-853D-01DC-4A56FE0F2BE9}"/>
              </a:ext>
            </a:extLst>
          </p:cNvPr>
          <p:cNvPicPr>
            <a:picLocks noChangeAspect="1"/>
          </p:cNvPicPr>
          <p:nvPr/>
        </p:nvPicPr>
        <p:blipFill>
          <a:blip r:embed="rId2"/>
          <a:stretch>
            <a:fillRect/>
          </a:stretch>
        </p:blipFill>
        <p:spPr>
          <a:xfrm>
            <a:off x="3985077" y="3005489"/>
            <a:ext cx="4221846" cy="2518233"/>
          </a:xfrm>
          <a:prstGeom prst="rect">
            <a:avLst/>
          </a:prstGeom>
        </p:spPr>
      </p:pic>
    </p:spTree>
    <p:extLst>
      <p:ext uri="{BB962C8B-B14F-4D97-AF65-F5344CB8AC3E}">
        <p14:creationId xmlns:p14="http://schemas.microsoft.com/office/powerpoint/2010/main" val="22090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BA8E8F-B061-3E48-D282-7262436A8298}"/>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2. </a:t>
            </a:r>
            <a:r>
              <a:rPr lang="en-US" dirty="0" err="1"/>
              <a:t>Các</a:t>
            </a:r>
            <a:r>
              <a:rPr lang="en-US" dirty="0"/>
              <a:t> </a:t>
            </a:r>
            <a:r>
              <a:rPr lang="en-US" dirty="0" err="1"/>
              <a:t>nghiên</a:t>
            </a:r>
            <a:r>
              <a:rPr lang="en-US" dirty="0"/>
              <a:t> </a:t>
            </a:r>
            <a:r>
              <a:rPr lang="en-US" dirty="0" err="1"/>
              <a:t>cứu</a:t>
            </a:r>
            <a:r>
              <a:rPr lang="en-US" dirty="0"/>
              <a:t> </a:t>
            </a:r>
            <a:r>
              <a:rPr lang="en-US" dirty="0" err="1"/>
              <a:t>liên</a:t>
            </a:r>
            <a:r>
              <a:rPr lang="en-US" dirty="0"/>
              <a:t> </a:t>
            </a:r>
            <a:r>
              <a:rPr lang="en-US" dirty="0" err="1"/>
              <a:t>quan</a:t>
            </a:r>
            <a:endParaRPr lang="en-US" dirty="0"/>
          </a:p>
        </p:txBody>
      </p:sp>
      <p:sp>
        <p:nvSpPr>
          <p:cNvPr id="5" name="Text Placeholder 2">
            <a:extLst>
              <a:ext uri="{FF2B5EF4-FFF2-40B4-BE49-F238E27FC236}">
                <a16:creationId xmlns:a16="http://schemas.microsoft.com/office/drawing/2014/main" id="{73063E53-5D51-F031-3F6E-21C3ACE27727}"/>
              </a:ext>
            </a:extLst>
          </p:cNvPr>
          <p:cNvSpPr>
            <a:spLocks noGrp="1"/>
          </p:cNvSpPr>
          <p:nvPr>
            <p:ph type="body" idx="1"/>
          </p:nvPr>
        </p:nvSpPr>
        <p:spPr>
          <a:xfrm>
            <a:off x="704850" y="1719483"/>
            <a:ext cx="10659836" cy="4690648"/>
          </a:xfrm>
        </p:spPr>
        <p:txBody>
          <a:bodyPr/>
          <a:lstStyle/>
          <a:p>
            <a:r>
              <a:rPr lang="vi-VN" sz="1800" dirty="0">
                <a:latin typeface="Times New Roman" panose="02020603050405020304" pitchFamily="18" charset="0"/>
                <a:cs typeface="Times New Roman" panose="02020603050405020304" pitchFamily="18" charset="0"/>
              </a:rPr>
              <a:t>Phân loại tập tin PDF bất kỳ là có hại hay lành tính là mục tiêu chính của việc dùng máy học để nhận dạng tài liệu độc hại.</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Các phương pháp học máy có giám sát thường được sử 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vi-VN" sz="1800" dirty="0">
                <a:latin typeface="Times New Roman" panose="02020603050405020304" pitchFamily="18" charset="0"/>
                <a:cs typeface="Times New Roman" panose="02020603050405020304" pitchFamily="18" charset="0"/>
              </a:rPr>
              <a:t> hoạt động bằng cách kiểm tra dữ liệu được lấy từ nội dung hoặc cấu trúc của tài liệu.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EA8C1DA-5B68-8FEA-3EF9-9EBD379F4894}"/>
              </a:ext>
            </a:extLst>
          </p:cNvPr>
          <p:cNvPicPr>
            <a:picLocks noChangeAspect="1"/>
          </p:cNvPicPr>
          <p:nvPr/>
        </p:nvPicPr>
        <p:blipFill>
          <a:blip r:embed="rId2"/>
          <a:stretch>
            <a:fillRect/>
          </a:stretch>
        </p:blipFill>
        <p:spPr>
          <a:xfrm>
            <a:off x="3215390" y="3705425"/>
            <a:ext cx="5761219" cy="1745131"/>
          </a:xfrm>
          <a:prstGeom prst="rect">
            <a:avLst/>
          </a:prstGeom>
        </p:spPr>
      </p:pic>
    </p:spTree>
    <p:extLst>
      <p:ext uri="{BB962C8B-B14F-4D97-AF65-F5344CB8AC3E}">
        <p14:creationId xmlns:p14="http://schemas.microsoft.com/office/powerpoint/2010/main" val="41639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C6C3D2-96C2-1F52-33A8-FC5A9B91185F}"/>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p:txBody>
      </p:sp>
      <p:sp>
        <p:nvSpPr>
          <p:cNvPr id="5" name="Text Placeholder 2">
            <a:extLst>
              <a:ext uri="{FF2B5EF4-FFF2-40B4-BE49-F238E27FC236}">
                <a16:creationId xmlns:a16="http://schemas.microsoft.com/office/drawing/2014/main" id="{BBA23256-6714-B499-4F32-A141864033B0}"/>
              </a:ext>
            </a:extLst>
          </p:cNvPr>
          <p:cNvSpPr>
            <a:spLocks noGrp="1"/>
          </p:cNvSpPr>
          <p:nvPr>
            <p:ph type="body" idx="1"/>
          </p:nvPr>
        </p:nvSpPr>
        <p:spPr>
          <a:xfrm>
            <a:off x="704850" y="1719483"/>
            <a:ext cx="10659836" cy="4690648"/>
          </a:xfrm>
        </p:spPr>
        <p:txBody>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8048054-7A5F-96E0-04DC-62A1F1619C98}"/>
              </a:ext>
            </a:extLst>
          </p:cNvPr>
          <p:cNvPicPr>
            <a:picLocks noChangeAspect="1"/>
          </p:cNvPicPr>
          <p:nvPr/>
        </p:nvPicPr>
        <p:blipFill>
          <a:blip r:embed="rId2"/>
          <a:stretch>
            <a:fillRect/>
          </a:stretch>
        </p:blipFill>
        <p:spPr>
          <a:xfrm>
            <a:off x="3572069" y="1380653"/>
            <a:ext cx="5047861" cy="5029478"/>
          </a:xfrm>
          <a:prstGeom prst="rect">
            <a:avLst/>
          </a:prstGeom>
        </p:spPr>
      </p:pic>
    </p:spTree>
    <p:extLst>
      <p:ext uri="{BB962C8B-B14F-4D97-AF65-F5344CB8AC3E}">
        <p14:creationId xmlns:p14="http://schemas.microsoft.com/office/powerpoint/2010/main" val="16065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5516DB1-579E-BDE3-7505-4447D918109A}"/>
              </a:ext>
            </a:extLst>
          </p:cNvPr>
          <p:cNvSpPr>
            <a:spLocks noGrp="1"/>
          </p:cNvSpPr>
          <p:nvPr>
            <p:ph type="body" idx="1"/>
          </p:nvPr>
        </p:nvSpPr>
        <p:spPr>
          <a:xfrm>
            <a:off x="674914" y="1709544"/>
            <a:ext cx="10659836" cy="4690648"/>
          </a:xfrm>
        </p:spPr>
        <p:txBody>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13" name="Text Placeholder 2">
            <a:extLst>
              <a:ext uri="{FF2B5EF4-FFF2-40B4-BE49-F238E27FC236}">
                <a16:creationId xmlns:a16="http://schemas.microsoft.com/office/drawing/2014/main" id="{6274FAA4-6912-8F58-F0A7-CE4CA5BEBCEC}"/>
              </a:ext>
            </a:extLst>
          </p:cNvPr>
          <p:cNvSpPr txBox="1">
            <a:spLocks/>
          </p:cNvSpPr>
          <p:nvPr/>
        </p:nvSpPr>
        <p:spPr>
          <a:xfrm>
            <a:off x="766082" y="1709544"/>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latin typeface="Times New Roman" panose="02020603050405020304" pitchFamily="18" charset="0"/>
                <a:cs typeface="Times New Roman" panose="02020603050405020304" pitchFamily="18" charset="0"/>
              </a:rPr>
              <a:t>Trong nghiên cứu này, chúng tôi sử dụng bộ dataset CIC-Evasive-PDFMal 2022</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10023 </a:t>
            </a:r>
            <a:r>
              <a:rPr lang="en-US" sz="1800" dirty="0" err="1">
                <a:latin typeface="Times New Roman" panose="02020603050405020304" pitchFamily="18" charset="0"/>
                <a:cs typeface="Times New Roman" panose="02020603050405020304" pitchFamily="18" charset="0"/>
              </a:rPr>
              <a:t>mẫu</a:t>
            </a:r>
            <a:r>
              <a:rPr lang="vi-VN" sz="1800" dirty="0">
                <a:latin typeface="Times New Roman" panose="02020603050405020304" pitchFamily="18" charset="0"/>
                <a:cs typeface="Times New Roman" panose="02020603050405020304" pitchFamily="18" charset="0"/>
              </a:rPr>
              <a:t> được phân phối dưới dạng 4468 mẫu lành tính và 5555 mẫu độc hại </a:t>
            </a:r>
            <a:endParaRPr lang="en-US" sz="1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2B3CFAE-3912-6DCF-595F-81608F6EA2EF}"/>
              </a:ext>
            </a:extLst>
          </p:cNvPr>
          <p:cNvPicPr>
            <a:picLocks noChangeAspect="1"/>
          </p:cNvPicPr>
          <p:nvPr/>
        </p:nvPicPr>
        <p:blipFill>
          <a:blip r:embed="rId2"/>
          <a:stretch>
            <a:fillRect/>
          </a:stretch>
        </p:blipFill>
        <p:spPr>
          <a:xfrm>
            <a:off x="3211580" y="3004456"/>
            <a:ext cx="5768840" cy="2911151"/>
          </a:xfrm>
          <a:prstGeom prst="rect">
            <a:avLst/>
          </a:prstGeom>
        </p:spPr>
      </p:pic>
      <p:sp>
        <p:nvSpPr>
          <p:cNvPr id="16" name="Title 1">
            <a:extLst>
              <a:ext uri="{FF2B5EF4-FFF2-40B4-BE49-F238E27FC236}">
                <a16:creationId xmlns:a16="http://schemas.microsoft.com/office/drawing/2014/main" id="{7CE52F1A-98F2-7548-F287-A849774BB612}"/>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a:p>
            <a:pPr algn="l"/>
            <a:r>
              <a:rPr lang="en-US" dirty="0"/>
              <a:t>	</a:t>
            </a:r>
            <a:r>
              <a:rPr lang="en-US" sz="2800" dirty="0"/>
              <a:t>3.1 </a:t>
            </a:r>
            <a:r>
              <a:rPr lang="en-US" sz="2800" dirty="0" err="1">
                <a:cs typeface="Times New Roman" panose="02020603050405020304" pitchFamily="18" charset="0"/>
              </a:rPr>
              <a:t>Giới</a:t>
            </a:r>
            <a:r>
              <a:rPr lang="en-US" sz="2800" dirty="0">
                <a:cs typeface="Times New Roman" panose="02020603050405020304" pitchFamily="18" charset="0"/>
              </a:rPr>
              <a:t> </a:t>
            </a:r>
            <a:r>
              <a:rPr lang="en-US" sz="2800" dirty="0" err="1">
                <a:cs typeface="Times New Roman" panose="02020603050405020304" pitchFamily="18" charset="0"/>
              </a:rPr>
              <a:t>thiệu</a:t>
            </a:r>
            <a:r>
              <a:rPr lang="en-US" sz="2800" dirty="0">
                <a:cs typeface="Times New Roman" panose="02020603050405020304" pitchFamily="18" charset="0"/>
              </a:rPr>
              <a:t> dataset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tiền</a:t>
            </a:r>
            <a:r>
              <a:rPr lang="en-US" sz="2800" dirty="0">
                <a:cs typeface="Times New Roman" panose="02020603050405020304" pitchFamily="18" charset="0"/>
              </a:rPr>
              <a:t> </a:t>
            </a:r>
            <a:r>
              <a:rPr lang="en-US" sz="2800" dirty="0" err="1">
                <a:cs typeface="Times New Roman" panose="02020603050405020304" pitchFamily="18" charset="0"/>
              </a:rPr>
              <a:t>xử</a:t>
            </a:r>
            <a:r>
              <a:rPr lang="en-US" sz="2800" dirty="0">
                <a:cs typeface="Times New Roman" panose="02020603050405020304" pitchFamily="18" charset="0"/>
              </a:rPr>
              <a:t> </a:t>
            </a:r>
            <a:r>
              <a:rPr lang="en-US" sz="2800" dirty="0" err="1">
                <a:cs typeface="Times New Roman" panose="02020603050405020304" pitchFamily="18" charset="0"/>
              </a:rPr>
              <a:t>lý</a:t>
            </a:r>
            <a:r>
              <a:rPr lang="en-US" sz="2800" dirty="0">
                <a:cs typeface="Times New Roman" panose="02020603050405020304" pitchFamily="18" charset="0"/>
              </a:rPr>
              <a:t> </a:t>
            </a:r>
            <a:r>
              <a:rPr lang="en-US" sz="2800" dirty="0" err="1">
                <a:cs typeface="Times New Roman" panose="02020603050405020304" pitchFamily="18" charset="0"/>
              </a:rPr>
              <a:t>dữ</a:t>
            </a:r>
            <a:r>
              <a:rPr lang="en-US" sz="2800" dirty="0">
                <a:cs typeface="Times New Roman" panose="02020603050405020304" pitchFamily="18" charset="0"/>
              </a:rPr>
              <a:t> </a:t>
            </a:r>
            <a:r>
              <a:rPr lang="en-US" sz="2800" dirty="0" err="1">
                <a:cs typeface="Times New Roman" panose="02020603050405020304" pitchFamily="18" charset="0"/>
              </a:rPr>
              <a:t>liệu</a:t>
            </a:r>
            <a:endParaRPr lang="en-US" sz="2800" dirty="0">
              <a:cs typeface="Times New Roman" panose="02020603050405020304" pitchFamily="18" charset="0"/>
            </a:endParaRPr>
          </a:p>
          <a:p>
            <a:pPr marL="186262"/>
            <a:endParaRPr lang="en-US" sz="1800" dirty="0">
              <a:cs typeface="Times New Roman" panose="02020603050405020304" pitchFamily="18" charset="0"/>
            </a:endParaRPr>
          </a:p>
        </p:txBody>
      </p:sp>
    </p:spTree>
    <p:extLst>
      <p:ext uri="{BB962C8B-B14F-4D97-AF65-F5344CB8AC3E}">
        <p14:creationId xmlns:p14="http://schemas.microsoft.com/office/powerpoint/2010/main" val="35426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DE46E43F-024B-0FF4-FE64-59863673B18E}"/>
              </a:ext>
            </a:extLst>
          </p:cNvPr>
          <p:cNvSpPr txBox="1">
            <a:spLocks/>
          </p:cNvSpPr>
          <p:nvPr/>
        </p:nvSpPr>
        <p:spPr>
          <a:xfrm>
            <a:off x="775413" y="1796517"/>
            <a:ext cx="4608249"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vi-VN" sz="1800" dirty="0">
                <a:effectLst/>
                <a:latin typeface="Times New Roman" panose="02020603050405020304" pitchFamily="18" charset="0"/>
                <a:ea typeface="Times New Roman" panose="02020603050405020304" pitchFamily="18" charset="0"/>
              </a:rPr>
              <a:t>CIC-Evasive-PDFMal 2022 có 31 đặc trưng, bao gồm 12 đặc trưng chung và 19 đặc trưng chứa cấu trúc</a:t>
            </a:r>
            <a:r>
              <a:rPr lang="en-US" sz="1800" dirty="0">
                <a:effectLst/>
                <a:latin typeface="Times New Roman" panose="02020603050405020304" pitchFamily="18" charset="0"/>
                <a:ea typeface="Times New Roman" panose="02020603050405020304" pitchFamily="18" charset="0"/>
              </a:rPr>
              <a:t>.</a:t>
            </a:r>
          </a:p>
          <a:p>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đặc</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trưng</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tổng</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quát</a:t>
            </a:r>
            <a:r>
              <a:rPr lang="en-US" sz="1800" b="1"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và</a:t>
            </a:r>
            <a:r>
              <a:rPr lang="en-US" sz="1800"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đặc</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trưng</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cấu</a:t>
            </a:r>
            <a:r>
              <a:rPr lang="en-US" sz="1800" b="1" dirty="0">
                <a:latin typeface="Times New Roman" panose="02020603050405020304" pitchFamily="18" charset="0"/>
                <a:ea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rPr>
              <a:t>trúc</a:t>
            </a:r>
            <a:endParaRPr lang="en-US" sz="1800" b="1" dirty="0">
              <a:latin typeface="+mj-lt"/>
              <a:cs typeface="Times New Roman" panose="02020603050405020304" pitchFamily="18" charset="0"/>
            </a:endParaRPr>
          </a:p>
        </p:txBody>
      </p:sp>
      <p:pic>
        <p:nvPicPr>
          <p:cNvPr id="15" name="Picture 14">
            <a:extLst>
              <a:ext uri="{FF2B5EF4-FFF2-40B4-BE49-F238E27FC236}">
                <a16:creationId xmlns:a16="http://schemas.microsoft.com/office/drawing/2014/main" id="{7B656A81-DF30-7E36-8FE4-8F8C42E34A5E}"/>
              </a:ext>
            </a:extLst>
          </p:cNvPr>
          <p:cNvPicPr>
            <a:picLocks noChangeAspect="1"/>
          </p:cNvPicPr>
          <p:nvPr/>
        </p:nvPicPr>
        <p:blipFill>
          <a:blip r:embed="rId2"/>
          <a:stretch>
            <a:fillRect/>
          </a:stretch>
        </p:blipFill>
        <p:spPr>
          <a:xfrm>
            <a:off x="5635689" y="2038228"/>
            <a:ext cx="5678261" cy="2103613"/>
          </a:xfrm>
          <a:prstGeom prst="rect">
            <a:avLst/>
          </a:prstGeom>
        </p:spPr>
      </p:pic>
      <p:pic>
        <p:nvPicPr>
          <p:cNvPr id="17" name="Picture 16">
            <a:extLst>
              <a:ext uri="{FF2B5EF4-FFF2-40B4-BE49-F238E27FC236}">
                <a16:creationId xmlns:a16="http://schemas.microsoft.com/office/drawing/2014/main" id="{8A0DDA60-36C3-54FF-2A5F-16198A0A112C}"/>
              </a:ext>
            </a:extLst>
          </p:cNvPr>
          <p:cNvPicPr>
            <a:picLocks noChangeAspect="1"/>
          </p:cNvPicPr>
          <p:nvPr/>
        </p:nvPicPr>
        <p:blipFill>
          <a:blip r:embed="rId3"/>
          <a:stretch>
            <a:fillRect/>
          </a:stretch>
        </p:blipFill>
        <p:spPr>
          <a:xfrm>
            <a:off x="5701004" y="4435988"/>
            <a:ext cx="5612946" cy="1843514"/>
          </a:xfrm>
          <a:prstGeom prst="rect">
            <a:avLst/>
          </a:prstGeom>
        </p:spPr>
      </p:pic>
      <p:sp>
        <p:nvSpPr>
          <p:cNvPr id="19" name="Title 1">
            <a:extLst>
              <a:ext uri="{FF2B5EF4-FFF2-40B4-BE49-F238E27FC236}">
                <a16:creationId xmlns:a16="http://schemas.microsoft.com/office/drawing/2014/main" id="{0F2D1C6C-90E1-19FF-CF49-42224F420A87}"/>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a:p>
            <a:pPr algn="l"/>
            <a:r>
              <a:rPr lang="en-US" dirty="0"/>
              <a:t>	</a:t>
            </a:r>
            <a:r>
              <a:rPr lang="en-US" sz="2800" dirty="0"/>
              <a:t>3.1 </a:t>
            </a:r>
            <a:r>
              <a:rPr lang="en-US" sz="2800" dirty="0" err="1">
                <a:cs typeface="Times New Roman" panose="02020603050405020304" pitchFamily="18" charset="0"/>
              </a:rPr>
              <a:t>Giới</a:t>
            </a:r>
            <a:r>
              <a:rPr lang="en-US" sz="2800" dirty="0">
                <a:cs typeface="Times New Roman" panose="02020603050405020304" pitchFamily="18" charset="0"/>
              </a:rPr>
              <a:t> </a:t>
            </a:r>
            <a:r>
              <a:rPr lang="en-US" sz="2800" dirty="0" err="1">
                <a:cs typeface="Times New Roman" panose="02020603050405020304" pitchFamily="18" charset="0"/>
              </a:rPr>
              <a:t>thiệu</a:t>
            </a:r>
            <a:r>
              <a:rPr lang="en-US" sz="2800" dirty="0">
                <a:cs typeface="Times New Roman" panose="02020603050405020304" pitchFamily="18" charset="0"/>
              </a:rPr>
              <a:t> dataset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tiền</a:t>
            </a:r>
            <a:r>
              <a:rPr lang="en-US" sz="2800" dirty="0">
                <a:cs typeface="Times New Roman" panose="02020603050405020304" pitchFamily="18" charset="0"/>
              </a:rPr>
              <a:t> </a:t>
            </a:r>
            <a:r>
              <a:rPr lang="en-US" sz="2800" dirty="0" err="1">
                <a:cs typeface="Times New Roman" panose="02020603050405020304" pitchFamily="18" charset="0"/>
              </a:rPr>
              <a:t>xử</a:t>
            </a:r>
            <a:r>
              <a:rPr lang="en-US" sz="2800" dirty="0">
                <a:cs typeface="Times New Roman" panose="02020603050405020304" pitchFamily="18" charset="0"/>
              </a:rPr>
              <a:t> </a:t>
            </a:r>
            <a:r>
              <a:rPr lang="en-US" sz="2800" dirty="0" err="1">
                <a:cs typeface="Times New Roman" panose="02020603050405020304" pitchFamily="18" charset="0"/>
              </a:rPr>
              <a:t>lý</a:t>
            </a:r>
            <a:r>
              <a:rPr lang="en-US" sz="2800" dirty="0">
                <a:cs typeface="Times New Roman" panose="02020603050405020304" pitchFamily="18" charset="0"/>
              </a:rPr>
              <a:t> </a:t>
            </a:r>
            <a:r>
              <a:rPr lang="en-US" sz="2800" dirty="0" err="1">
                <a:cs typeface="Times New Roman" panose="02020603050405020304" pitchFamily="18" charset="0"/>
              </a:rPr>
              <a:t>dữ</a:t>
            </a:r>
            <a:r>
              <a:rPr lang="en-US" sz="2800" dirty="0">
                <a:cs typeface="Times New Roman" panose="02020603050405020304" pitchFamily="18" charset="0"/>
              </a:rPr>
              <a:t> </a:t>
            </a:r>
            <a:r>
              <a:rPr lang="en-US" sz="2800" dirty="0" err="1">
                <a:cs typeface="Times New Roman" panose="02020603050405020304" pitchFamily="18" charset="0"/>
              </a:rPr>
              <a:t>liệu</a:t>
            </a:r>
            <a:endParaRPr lang="en-US" sz="2800" dirty="0">
              <a:cs typeface="Times New Roman" panose="02020603050405020304" pitchFamily="18" charset="0"/>
            </a:endParaRPr>
          </a:p>
          <a:p>
            <a:pPr marL="186262"/>
            <a:endParaRPr lang="en-US" sz="1800" dirty="0">
              <a:cs typeface="Times New Roman" panose="02020603050405020304" pitchFamily="18" charset="0"/>
            </a:endParaRPr>
          </a:p>
        </p:txBody>
      </p:sp>
    </p:spTree>
    <p:extLst>
      <p:ext uri="{BB962C8B-B14F-4D97-AF65-F5344CB8AC3E}">
        <p14:creationId xmlns:p14="http://schemas.microsoft.com/office/powerpoint/2010/main" val="314515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3157F0-1220-A144-E6AA-F024D2FAD96E}"/>
              </a:ext>
            </a:extLst>
          </p:cNvPr>
          <p:cNvSpPr txBox="1">
            <a:spLocks/>
          </p:cNvSpPr>
          <p:nvPr/>
        </p:nvSpPr>
        <p:spPr>
          <a:xfrm>
            <a:off x="704850" y="673100"/>
            <a:ext cx="10527150" cy="492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1pPr>
            <a:lvl2pPr marR="0" lvl="1"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2pPr>
            <a:lvl3pPr marR="0" lvl="2"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3pPr>
            <a:lvl4pPr marR="0" lvl="3"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4pPr>
            <a:lvl5pPr marR="0" lvl="4"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5pPr>
            <a:lvl6pPr marR="0" lvl="5"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6pPr>
            <a:lvl7pPr marR="0" lvl="6"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7pPr>
            <a:lvl8pPr marR="0" lvl="7"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8pPr>
            <a:lvl9pPr marR="0" lvl="8" algn="l" rtl="0" eaLnBrk="1" hangingPunct="1">
              <a:lnSpc>
                <a:spcPct val="100000"/>
              </a:lnSpc>
              <a:spcBef>
                <a:spcPts val="0"/>
              </a:spcBef>
              <a:spcAft>
                <a:spcPts val="0"/>
              </a:spcAft>
              <a:buClr>
                <a:schemeClr val="dk1"/>
              </a:buClr>
              <a:buSzPts val="3500"/>
              <a:buFont typeface="Noto Serif Ethiopic"/>
              <a:buNone/>
              <a:defRPr sz="3500" b="0" i="0" u="none" strike="noStrike" cap="none">
                <a:solidFill>
                  <a:schemeClr val="dk1"/>
                </a:solidFill>
                <a:latin typeface="Noto Serif Ethiopic"/>
                <a:ea typeface="Noto Serif Ethiopic"/>
                <a:cs typeface="Noto Serif Ethiopic"/>
                <a:sym typeface="Noto Serif Ethiopic"/>
              </a:defRPr>
            </a:lvl9pPr>
          </a:lstStyle>
          <a:p>
            <a:pPr algn="l"/>
            <a:r>
              <a:rPr lang="en-US" dirty="0"/>
              <a:t>3. </a:t>
            </a:r>
            <a:r>
              <a:rPr lang="en-US" dirty="0" err="1"/>
              <a:t>Đề</a:t>
            </a:r>
            <a:r>
              <a:rPr lang="en-US" dirty="0"/>
              <a:t> </a:t>
            </a:r>
            <a:r>
              <a:rPr lang="en-US" dirty="0" err="1"/>
              <a:t>xuất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loại</a:t>
            </a:r>
            <a:endParaRPr lang="en-US" dirty="0"/>
          </a:p>
          <a:p>
            <a:pPr algn="l"/>
            <a:r>
              <a:rPr lang="en-US" dirty="0"/>
              <a:t>	</a:t>
            </a:r>
            <a:r>
              <a:rPr lang="en-US" sz="2800" dirty="0"/>
              <a:t>3.1 </a:t>
            </a:r>
            <a:r>
              <a:rPr lang="en-US" sz="2800" dirty="0" err="1">
                <a:cs typeface="Times New Roman" panose="02020603050405020304" pitchFamily="18" charset="0"/>
              </a:rPr>
              <a:t>Giới</a:t>
            </a:r>
            <a:r>
              <a:rPr lang="en-US" sz="2800" dirty="0">
                <a:cs typeface="Times New Roman" panose="02020603050405020304" pitchFamily="18" charset="0"/>
              </a:rPr>
              <a:t> </a:t>
            </a:r>
            <a:r>
              <a:rPr lang="en-US" sz="2800" dirty="0" err="1">
                <a:cs typeface="Times New Roman" panose="02020603050405020304" pitchFamily="18" charset="0"/>
              </a:rPr>
              <a:t>thiệu</a:t>
            </a:r>
            <a:r>
              <a:rPr lang="en-US" sz="2800" dirty="0">
                <a:cs typeface="Times New Roman" panose="02020603050405020304" pitchFamily="18" charset="0"/>
              </a:rPr>
              <a:t> dataset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tiền</a:t>
            </a:r>
            <a:r>
              <a:rPr lang="en-US" sz="2800" dirty="0">
                <a:cs typeface="Times New Roman" panose="02020603050405020304" pitchFamily="18" charset="0"/>
              </a:rPr>
              <a:t> </a:t>
            </a:r>
            <a:r>
              <a:rPr lang="en-US" sz="2800" dirty="0" err="1">
                <a:cs typeface="Times New Roman" panose="02020603050405020304" pitchFamily="18" charset="0"/>
              </a:rPr>
              <a:t>xử</a:t>
            </a:r>
            <a:r>
              <a:rPr lang="en-US" sz="2800" dirty="0">
                <a:cs typeface="Times New Roman" panose="02020603050405020304" pitchFamily="18" charset="0"/>
              </a:rPr>
              <a:t> </a:t>
            </a:r>
            <a:r>
              <a:rPr lang="en-US" sz="2800" dirty="0" err="1">
                <a:cs typeface="Times New Roman" panose="02020603050405020304" pitchFamily="18" charset="0"/>
              </a:rPr>
              <a:t>lý</a:t>
            </a:r>
            <a:r>
              <a:rPr lang="en-US" sz="2800" dirty="0">
                <a:cs typeface="Times New Roman" panose="02020603050405020304" pitchFamily="18" charset="0"/>
              </a:rPr>
              <a:t> </a:t>
            </a:r>
            <a:r>
              <a:rPr lang="en-US" sz="2800" dirty="0" err="1">
                <a:cs typeface="Times New Roman" panose="02020603050405020304" pitchFamily="18" charset="0"/>
              </a:rPr>
              <a:t>dữ</a:t>
            </a:r>
            <a:r>
              <a:rPr lang="en-US" sz="2800" dirty="0">
                <a:cs typeface="Times New Roman" panose="02020603050405020304" pitchFamily="18" charset="0"/>
              </a:rPr>
              <a:t> </a:t>
            </a:r>
            <a:r>
              <a:rPr lang="en-US" sz="2800" dirty="0" err="1">
                <a:cs typeface="Times New Roman" panose="02020603050405020304" pitchFamily="18" charset="0"/>
              </a:rPr>
              <a:t>liệu</a:t>
            </a:r>
            <a:endParaRPr lang="en-US" sz="2800" dirty="0">
              <a:cs typeface="Times New Roman" panose="02020603050405020304" pitchFamily="18" charset="0"/>
            </a:endParaRPr>
          </a:p>
          <a:p>
            <a:pPr marL="186262"/>
            <a:endParaRPr lang="en-US" sz="1800" dirty="0">
              <a:cs typeface="Times New Roman" panose="02020603050405020304" pitchFamily="18" charset="0"/>
            </a:endParaRPr>
          </a:p>
        </p:txBody>
      </p:sp>
      <p:sp>
        <p:nvSpPr>
          <p:cNvPr id="5" name="Text Placeholder 2">
            <a:extLst>
              <a:ext uri="{FF2B5EF4-FFF2-40B4-BE49-F238E27FC236}">
                <a16:creationId xmlns:a16="http://schemas.microsoft.com/office/drawing/2014/main" id="{6851AB53-CD77-78B4-ED5F-413C39C5977F}"/>
              </a:ext>
            </a:extLst>
          </p:cNvPr>
          <p:cNvSpPr txBox="1">
            <a:spLocks/>
          </p:cNvSpPr>
          <p:nvPr/>
        </p:nvSpPr>
        <p:spPr>
          <a:xfrm>
            <a:off x="766081" y="1756197"/>
            <a:ext cx="10659836" cy="4690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eaLnBrk="1" hangingPunct="1">
              <a:lnSpc>
                <a:spcPct val="100000"/>
              </a:lnSpc>
              <a:spcBef>
                <a:spcPts val="0"/>
              </a:spcBef>
              <a:spcAft>
                <a:spcPts val="0"/>
              </a:spcAft>
              <a:buClr>
                <a:schemeClr val="dk1"/>
              </a:buClr>
              <a:buSzPts val="1400"/>
              <a:buFont typeface="Anaheim"/>
              <a:buChar char="●"/>
              <a:defRPr sz="1200" b="0" i="0" u="none" strike="noStrike" cap="none">
                <a:solidFill>
                  <a:schemeClr val="dk1"/>
                </a:solidFill>
                <a:latin typeface="Akatab"/>
                <a:ea typeface="Akatab"/>
                <a:cs typeface="Akatab"/>
                <a:sym typeface="Akatab"/>
              </a:defRPr>
            </a:lvl1pPr>
            <a:lvl2pPr marL="1219170" marR="0" lvl="1" indent="-423323" algn="l" rtl="0" eaLnBrk="1" hangingPunct="1">
              <a:lnSpc>
                <a:spcPct val="100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2pPr>
            <a:lvl3pPr marL="1828754" marR="0" lvl="2"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3pPr>
            <a:lvl4pPr marL="2438339" marR="0" lvl="3"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4pPr>
            <a:lvl5pPr marL="3047924" marR="0" lvl="4"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5pPr>
            <a:lvl6pPr marL="3657509" marR="0" lvl="5"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6pPr>
            <a:lvl7pPr marL="4267093" marR="0" lvl="6"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7pPr>
            <a:lvl8pPr marL="4876678" marR="0" lvl="7"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8pPr>
            <a:lvl9pPr marL="5486263" marR="0" lvl="8" indent="-423323" algn="l" rtl="0" eaLnBrk="1" hangingPunct="1">
              <a:lnSpc>
                <a:spcPct val="115000"/>
              </a:lnSpc>
              <a:spcBef>
                <a:spcPts val="0"/>
              </a:spcBef>
              <a:spcAft>
                <a:spcPts val="0"/>
              </a:spcAft>
              <a:buClr>
                <a:schemeClr val="dk1"/>
              </a:buClr>
              <a:buSzPts val="1400"/>
              <a:buFont typeface="Roboto Condensed Light"/>
              <a:buChar char="■"/>
              <a:defRPr sz="1200" b="0" i="0" u="none" strike="noStrike" cap="none">
                <a:solidFill>
                  <a:schemeClr val="dk1"/>
                </a:solidFill>
                <a:latin typeface="Akatab"/>
                <a:ea typeface="Akatab"/>
                <a:cs typeface="Akatab"/>
                <a:sym typeface="Akatab"/>
              </a:defRPr>
            </a:lvl9pPr>
          </a:lstStyle>
          <a:p>
            <a:r>
              <a:rPr lang="en-US" sz="1800" dirty="0">
                <a:latin typeface="Times New Roman" panose="02020603050405020304" pitchFamily="18" charset="0"/>
                <a:ea typeface="Times New Roman" panose="02020603050405020304" pitchFamily="18" charset="0"/>
              </a:rPr>
              <a:t>Sau </a:t>
            </a:r>
            <a:r>
              <a:rPr lang="en-US" sz="1800" dirty="0" err="1">
                <a:latin typeface="Times New Roman" panose="02020603050405020304" pitchFamily="18" charset="0"/>
                <a:ea typeface="Times New Roman" panose="02020603050405020304" pitchFamily="18" charset="0"/>
              </a:rPr>
              <a:t>khi</a:t>
            </a:r>
            <a:r>
              <a:rPr lang="en-US" sz="1800" dirty="0">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tiến hành tiền xử lý dữ liệu chẳng hạn như xóa các mẫu dữ liệu thiếu, xóa bỏ những đặc trưng không cần thiết hoặc trùng lặp/có lỗi. Cuối cùng, dữ liệu được chia thành 3 phần: train (70%), valid (10%) và test (20%) </a:t>
            </a:r>
            <a:r>
              <a:rPr lang="en-US" sz="1800" dirty="0">
                <a:effectLst/>
                <a:latin typeface="Times New Roman" panose="02020603050405020304" pitchFamily="18" charset="0"/>
                <a:ea typeface="Times New Roman" panose="02020603050405020304" pitchFamily="18" charset="0"/>
              </a:rPr>
              <a:t>.</a:t>
            </a:r>
            <a:endParaRPr lang="en-US" sz="1800" b="1"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CB29C7BF-0EF8-0E01-95B9-1406367A91C6}"/>
              </a:ext>
            </a:extLst>
          </p:cNvPr>
          <p:cNvPicPr>
            <a:picLocks noChangeAspect="1"/>
          </p:cNvPicPr>
          <p:nvPr/>
        </p:nvPicPr>
        <p:blipFill>
          <a:blip r:embed="rId2"/>
          <a:stretch>
            <a:fillRect/>
          </a:stretch>
        </p:blipFill>
        <p:spPr>
          <a:xfrm>
            <a:off x="4773212" y="3144257"/>
            <a:ext cx="5799323" cy="3040643"/>
          </a:xfrm>
          <a:prstGeom prst="rect">
            <a:avLst/>
          </a:prstGeom>
        </p:spPr>
      </p:pic>
    </p:spTree>
    <p:extLst>
      <p:ext uri="{BB962C8B-B14F-4D97-AF65-F5344CB8AC3E}">
        <p14:creationId xmlns:p14="http://schemas.microsoft.com/office/powerpoint/2010/main" val="376519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ecutive Summary of Marketing Plan Infographics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xecutive Summary of Marketing Plan Infographics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Executive-Summary-of-Marketing-Plan-Infographics-by-Slidesgo</Template>
  <TotalTime>114</TotalTime>
  <Words>844</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15</vt:i4>
      </vt:variant>
    </vt:vector>
  </HeadingPairs>
  <TitlesOfParts>
    <vt:vector size="29" baseType="lpstr">
      <vt:lpstr>Akatab</vt:lpstr>
      <vt:lpstr>Anaheim</vt:lpstr>
      <vt:lpstr>Noto Serif Ethiopic</vt:lpstr>
      <vt:lpstr>Proxima Nova</vt:lpstr>
      <vt:lpstr>Proxima Nova Semibold</vt:lpstr>
      <vt:lpstr>Arial</vt:lpstr>
      <vt:lpstr>Calibri</vt:lpstr>
      <vt:lpstr>Roboto Condensed Light</vt:lpstr>
      <vt:lpstr>Times New Roman</vt:lpstr>
      <vt:lpstr>Wingdings</vt:lpstr>
      <vt:lpstr>Executive Summary of Marketing Plan Infographics by Slidesgo</vt:lpstr>
      <vt:lpstr>Slidesgo Final Pages</vt:lpstr>
      <vt:lpstr>1_Executive Summary of Marketing Plan Infographics by Slidesgo</vt:lpstr>
      <vt:lpstr>1_Slidesgo Final Pages</vt:lpstr>
      <vt:lpstr>ĐẠI HỌC QUỐC GIA THÀNH PHỐ HỒ CHÍ MINH TRƯỜNG ĐẠI HỌC CÔNG NGHỆ THÔNG TIN KHOA KHOA HỌC VÀ KỸ THUẬT THÔNG TIN</vt:lpstr>
      <vt:lpstr>Nội dung</vt:lpstr>
      <vt:lpstr>1. 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THÀNH PHỐ HỒ CHÍ MINH TRƯỜNG ĐẠI HỌC CÔNG NGHỆ THÔNG TIN KHOA KHOA HỌC VÀ KỸ THUẬT THÔNG TIN</dc:title>
  <dc:creator>Hào Đỗ Duy</dc:creator>
  <cp:lastModifiedBy>Nguyễn Ngọc Thanh Sang</cp:lastModifiedBy>
  <cp:revision>3</cp:revision>
  <dcterms:created xsi:type="dcterms:W3CDTF">2023-11-30T19:00:51Z</dcterms:created>
  <dcterms:modified xsi:type="dcterms:W3CDTF">2023-11-30T23:58:14Z</dcterms:modified>
</cp:coreProperties>
</file>