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3" r:id="rId3"/>
    <p:sldId id="264" r:id="rId4"/>
    <p:sldId id="261" r:id="rId5"/>
    <p:sldId id="262" r:id="rId6"/>
    <p:sldId id="260" r:id="rId7"/>
    <p:sldId id="259" r:id="rId8"/>
    <p:sldId id="257" r:id="rId9"/>
    <p:sldId id="258" r:id="rId10"/>
    <p:sldId id="25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q&amp;a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5130" y="1585595"/>
            <a:ext cx="11535410" cy="48609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843280" y="786765"/>
            <a:ext cx="2565400" cy="505460"/>
          </a:xfrm>
        </p:spPr>
        <p:txBody>
          <a:bodyPr>
            <a:normAutofit fontScale="90000"/>
          </a:bodyPr>
          <a:p>
            <a:r>
              <a:rPr lang="en-US" sz="3335" dirty="0">
                <a:latin typeface="Times New Roman" panose="02020603050405020304" charset="0"/>
                <a:cs typeface="Times New Roman" panose="02020603050405020304" charset="0"/>
              </a:rPr>
              <a:t>1. Q&amp;A</a:t>
            </a:r>
            <a:endParaRPr lang="en-US" sz="3335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Content Placeholder 7" descr="q&amp;a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2595" y="1365885"/>
            <a:ext cx="11173460" cy="51682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843280" y="786765"/>
            <a:ext cx="2565400" cy="505460"/>
          </a:xfrm>
        </p:spPr>
        <p:txBody>
          <a:bodyPr>
            <a:normAutofit fontScale="90000"/>
          </a:bodyPr>
          <a:p>
            <a:r>
              <a:rPr lang="en-US" sz="3335" dirty="0">
                <a:latin typeface="Times New Roman" panose="02020603050405020304" charset="0"/>
                <a:cs typeface="Times New Roman" panose="02020603050405020304" charset="0"/>
              </a:rPr>
              <a:t>1. Q&amp;A</a:t>
            </a:r>
            <a:endParaRPr lang="en-US" sz="3335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testDesign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2420" y="1576705"/>
            <a:ext cx="11628755" cy="46158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843280" y="786765"/>
            <a:ext cx="2565400" cy="505460"/>
          </a:xfrm>
        </p:spPr>
        <p:txBody>
          <a:bodyPr>
            <a:normAutofit fontScale="90000"/>
          </a:bodyPr>
          <a:p>
            <a:r>
              <a:rPr lang="en-US" sz="3335" dirty="0">
                <a:latin typeface="Times New Roman" panose="02020603050405020304" charset="0"/>
                <a:cs typeface="Times New Roman" panose="02020603050405020304" charset="0"/>
              </a:rPr>
              <a:t>2. Test Design</a:t>
            </a:r>
            <a:endParaRPr lang="en-US" sz="3335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testDesign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8640" y="1541780"/>
            <a:ext cx="11095355" cy="45948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843280" y="786765"/>
            <a:ext cx="2565400" cy="505460"/>
          </a:xfrm>
        </p:spPr>
        <p:txBody>
          <a:bodyPr>
            <a:normAutofit fontScale="90000"/>
          </a:bodyPr>
          <a:p>
            <a:r>
              <a:rPr lang="en-US" sz="3335" dirty="0">
                <a:latin typeface="Times New Roman" panose="02020603050405020304" charset="0"/>
                <a:cs typeface="Times New Roman" panose="02020603050405020304" charset="0"/>
              </a:rPr>
              <a:t>2. Test Design</a:t>
            </a:r>
            <a:endParaRPr lang="en-US" sz="3335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testCase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9575" y="1534795"/>
            <a:ext cx="11372215" cy="47510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843280" y="786765"/>
            <a:ext cx="2565400" cy="505460"/>
          </a:xfrm>
        </p:spPr>
        <p:txBody>
          <a:bodyPr>
            <a:normAutofit fontScale="90000"/>
          </a:bodyPr>
          <a:p>
            <a:r>
              <a:rPr lang="en-US" sz="3335" dirty="0">
                <a:latin typeface="Times New Roman" panose="02020603050405020304" charset="0"/>
                <a:cs typeface="Times New Roman" panose="02020603050405020304" charset="0"/>
              </a:rPr>
              <a:t>3. Test Case</a:t>
            </a:r>
            <a:endParaRPr lang="en-US" sz="3335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Content Placeholder 8" descr="testCase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915160"/>
            <a:ext cx="10515600" cy="417195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843280" y="786765"/>
            <a:ext cx="2565400" cy="505460"/>
          </a:xfrm>
        </p:spPr>
        <p:txBody>
          <a:bodyPr>
            <a:normAutofit fontScale="90000"/>
          </a:bodyPr>
          <a:p>
            <a:r>
              <a:rPr lang="en-US" sz="3335" dirty="0">
                <a:latin typeface="Times New Roman" panose="02020603050405020304" charset="0"/>
                <a:cs typeface="Times New Roman" panose="02020603050405020304" charset="0"/>
              </a:rPr>
              <a:t>3. Test Case</a:t>
            </a:r>
            <a:endParaRPr lang="en-US" sz="3335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843280" y="786765"/>
            <a:ext cx="2565400" cy="505460"/>
          </a:xfrm>
        </p:spPr>
        <p:txBody>
          <a:bodyPr>
            <a:normAutofit fontScale="90000"/>
          </a:bodyPr>
          <a:p>
            <a:r>
              <a:rPr lang="en-US" sz="3335" dirty="0">
                <a:latin typeface="Times New Roman" panose="02020603050405020304" charset="0"/>
                <a:cs typeface="Times New Roman" panose="02020603050405020304" charset="0"/>
              </a:rPr>
              <a:t>4. Test Defect</a:t>
            </a:r>
            <a:endParaRPr lang="en-US" sz="3335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" name="Content Placeholder 11" descr="testDefect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3705" y="1390015"/>
            <a:ext cx="11282045" cy="51619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 descr="testDefect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6580" y="1562100"/>
            <a:ext cx="11088370" cy="48780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843280" y="786765"/>
            <a:ext cx="2565400" cy="505460"/>
          </a:xfrm>
        </p:spPr>
        <p:txBody>
          <a:bodyPr>
            <a:normAutofit fontScale="90000"/>
          </a:bodyPr>
          <a:p>
            <a:r>
              <a:rPr lang="en-US" sz="3335" dirty="0">
                <a:latin typeface="Times New Roman" panose="02020603050405020304" charset="0"/>
                <a:cs typeface="Times New Roman" panose="02020603050405020304" charset="0"/>
              </a:rPr>
              <a:t>4. Test Defect</a:t>
            </a:r>
            <a:endParaRPr lang="en-US" sz="3335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3280" y="786765"/>
            <a:ext cx="2565400" cy="505460"/>
          </a:xfrm>
        </p:spPr>
        <p:txBody>
          <a:bodyPr>
            <a:normAutofit fontScale="90000"/>
          </a:bodyPr>
          <a:lstStyle/>
          <a:p>
            <a:r>
              <a:rPr lang="en-US" sz="3335" dirty="0">
                <a:latin typeface="Times New Roman" panose="02020603050405020304" charset="0"/>
                <a:cs typeface="Times New Roman" panose="02020603050405020304" charset="0"/>
              </a:rPr>
              <a:t>5. Test Report</a:t>
            </a:r>
            <a:endParaRPr lang="en-US" sz="3335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88490"/>
            <a:ext cx="9144000" cy="4412615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testRepor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3280" y="1481455"/>
            <a:ext cx="10654030" cy="468693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WPS Presentation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Times New Roman</vt:lpstr>
      <vt:lpstr>Office Theme</vt:lpstr>
      <vt:lpstr>3. Test Case</vt:lpstr>
      <vt:lpstr>3. Test Case</vt:lpstr>
      <vt:lpstr>3. Test Case</vt:lpstr>
      <vt:lpstr>3. Test Case</vt:lpstr>
      <vt:lpstr>3. Test Case</vt:lpstr>
      <vt:lpstr>4. Test Defect</vt:lpstr>
      <vt:lpstr>5. Test Report</vt:lpstr>
      <vt:lpstr>4. Test Defect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Q&amp;A</dc:title>
  <dc:creator/>
  <cp:lastModifiedBy>Hi</cp:lastModifiedBy>
  <cp:revision>2</cp:revision>
  <dcterms:created xsi:type="dcterms:W3CDTF">2022-07-10T17:04:00Z</dcterms:created>
  <dcterms:modified xsi:type="dcterms:W3CDTF">2022-07-10T19:12:03Z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1033-11.2.0.9937</vt:lpwstr>
  </property>
</Properties>
</file>