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0" r:id="rId2"/>
    <p:sldId id="256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0ED7D-45B5-5843-A046-70EC003AD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C9F844-E569-CF44-880B-20503B1CC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261B0-545C-8D4D-9587-98D00376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044B-A57D-C441-8794-7C25A4E9BC7A}" type="datetimeFigureOut">
              <a:rPr kumimoji="1" lang="ko-Kore-KR" altLang="en-US" smtClean="0"/>
              <a:t>2020. 3. 9.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A358E-4164-C94C-97BE-DC9CE439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6986F-51CF-0E4E-8EFC-CE68A8F9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F07D-0664-7D47-AC4A-35932CA6E0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06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0F7AC-2E12-DC43-A027-B017096B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40D7A-BBC9-E34B-9E32-033C48A10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A374D-76B9-1C4E-AF0B-1F9F893D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044B-A57D-C441-8794-7C25A4E9BC7A}" type="datetimeFigureOut">
              <a:rPr kumimoji="1" lang="ko-Kore-KR" altLang="en-US" smtClean="0"/>
              <a:t>2020. 3. 9.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08D4F-B96F-4445-A1C9-63DD8225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0F38A-CD8C-4C47-9E12-F63AF27B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F07D-0664-7D47-AC4A-35932CA6E0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386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B0EDA1-31A9-8642-8AE3-B04CA2DD0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4B33AB-B049-4843-90AB-B53920D4C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83190-FC20-E745-BC1D-8C9D8D20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044B-A57D-C441-8794-7C25A4E9BC7A}" type="datetimeFigureOut">
              <a:rPr kumimoji="1" lang="ko-Kore-KR" altLang="en-US" smtClean="0"/>
              <a:t>2020. 3. 9.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804E0-8E2E-3647-A820-3673D812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516FD2-4B47-8840-A060-F308E050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F07D-0664-7D47-AC4A-35932CA6E0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408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02A4F-5A1B-B545-867A-24B47629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6D4F3-0090-3142-ABB2-A77633CD2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14025-D27C-B64D-A8E8-AB50501B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044B-A57D-C441-8794-7C25A4E9BC7A}" type="datetimeFigureOut">
              <a:rPr kumimoji="1" lang="ko-Kore-KR" altLang="en-US" smtClean="0"/>
              <a:t>2020. 3. 9.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22E47-4327-F74A-80CE-E4235CB4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5305C-E299-4F42-BA21-1D4BE9F8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F07D-0664-7D47-AC4A-35932CA6E0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341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FCB1A-E71E-A04E-8C47-032C80A7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D57ABE-3A46-0248-8586-3D4858F3A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5EF27-8759-3C4D-96D0-AF0130B84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044B-A57D-C441-8794-7C25A4E9BC7A}" type="datetimeFigureOut">
              <a:rPr kumimoji="1" lang="ko-Kore-KR" altLang="en-US" smtClean="0"/>
              <a:t>2020. 3. 9.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A268D-BD6E-5645-A7DE-CAC2A7B1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52135-BD69-1948-8EE5-7649FA2B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F07D-0664-7D47-AC4A-35932CA6E0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466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AE032-37B5-C14E-84A5-2AE489A9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140B6-B607-3E49-911C-C9550C463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1E898D-360F-E94B-95AA-65596207E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1044E-B71F-274E-99FE-CBF6763D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044B-A57D-C441-8794-7C25A4E9BC7A}" type="datetimeFigureOut">
              <a:rPr kumimoji="1" lang="ko-Kore-KR" altLang="en-US" smtClean="0"/>
              <a:t>2020. 3. 9.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C91D9-06F1-1E47-812C-4FB583C0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E65D8-DC86-2A48-9AB5-EAE65AF2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F07D-0664-7D47-AC4A-35932CA6E0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109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27CAD-7D9F-7847-A2B1-FA5DE139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4374A0-4734-AC43-B00A-4963A15A9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DC8227-5169-B64F-A924-F9DA66022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B203C5-6512-CA4B-8C11-2FB32E444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1A346E-1D2A-4F41-8706-CDFDE2373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F5E1FC-70AE-9745-983A-27F32214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044B-A57D-C441-8794-7C25A4E9BC7A}" type="datetimeFigureOut">
              <a:rPr kumimoji="1" lang="ko-Kore-KR" altLang="en-US" smtClean="0"/>
              <a:t>2020. 3. 9.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55D6F0-CD93-E64A-95F0-4036D41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A6C23-B33A-CA48-BCC6-9C9D4DAC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F07D-0664-7D47-AC4A-35932CA6E0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312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0C40D-529D-1646-A1D4-DC5A2985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D8BFEB-747B-244B-964E-6BD9E9AC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044B-A57D-C441-8794-7C25A4E9BC7A}" type="datetimeFigureOut">
              <a:rPr kumimoji="1" lang="ko-Kore-KR" altLang="en-US" smtClean="0"/>
              <a:t>2020. 3. 9.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B3689D-E460-314B-8A05-C34EB872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3D9C1F-4CD3-C649-89D6-CCA0DDD0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F07D-0664-7D47-AC4A-35932CA6E0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338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218267-4B71-D84D-B1A5-3A2C2F27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044B-A57D-C441-8794-7C25A4E9BC7A}" type="datetimeFigureOut">
              <a:rPr kumimoji="1" lang="ko-Kore-KR" altLang="en-US" smtClean="0"/>
              <a:t>2020. 3. 9.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88B3EB-09A5-D24C-94C4-6C1B00A5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D3E392-418C-0E40-9970-B7FBC131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F07D-0664-7D47-AC4A-35932CA6E0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000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C8CA0-325A-2E4A-9A01-666B0F5D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92F31-6E77-CD4E-9857-14F0F38D0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BDF56D-CEB2-CC41-8AC7-2581BE8D2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3AB05-C7AC-4540-B8BB-453753DE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044B-A57D-C441-8794-7C25A4E9BC7A}" type="datetimeFigureOut">
              <a:rPr kumimoji="1" lang="ko-Kore-KR" altLang="en-US" smtClean="0"/>
              <a:t>2020. 3. 9.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35048-A2C6-574A-BD74-D7EB2E5E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583676-E9F9-0246-9958-C585C522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F07D-0664-7D47-AC4A-35932CA6E0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046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53EFF-5F9C-7149-9B1B-0875CA02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DD5CEC-5DDF-FA4D-BF9F-42BEA1DCA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B66F61-DBD8-F14C-8AFC-B1912F7DC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35289-8A10-8040-9FB2-DC7ADB65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044B-A57D-C441-8794-7C25A4E9BC7A}" type="datetimeFigureOut">
              <a:rPr kumimoji="1" lang="ko-Kore-KR" altLang="en-US" smtClean="0"/>
              <a:t>2020. 3. 9.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31671-0C57-7947-88D4-B232FFC8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63C69-3491-3742-9108-1ABBB3FD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F07D-0664-7D47-AC4A-35932CA6E0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229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7D98AE-B243-ED40-AE0E-A87D23F0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EC0D70-F840-4248-956F-3440A1D8D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0C329-6AD5-B240-BFBD-A48E0E1F4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4044B-A57D-C441-8794-7C25A4E9BC7A}" type="datetimeFigureOut">
              <a:rPr kumimoji="1" lang="ko-Kore-KR" altLang="en-US" smtClean="0"/>
              <a:t>2020. 3. 9.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E8A55-9EF0-304C-8010-1CB1503FE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200AA-987E-1B41-8785-22E5AEEA8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9F07D-0664-7D47-AC4A-35932CA6E0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43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320702" y="6084601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164825" y="6419279"/>
            <a:ext cx="5241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400" b="1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400" b="1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83340" y="2389681"/>
            <a:ext cx="822532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4"/>
                </a:solidFill>
                <a:latin typeface="Seravek Light" charset="0"/>
                <a:ea typeface="Seravek Light" charset="0"/>
                <a:cs typeface="Seravek Light" charset="0"/>
              </a:rPr>
              <a:t>Spring 2020</a:t>
            </a:r>
          </a:p>
          <a:p>
            <a:pPr algn="ctr"/>
            <a:r>
              <a:rPr lang="en-US" altLang="ko-KR" sz="4800" b="1" dirty="0">
                <a:latin typeface="Seravek Light" charset="0"/>
                <a:ea typeface="Seravek Light" charset="0"/>
                <a:cs typeface="Seravek Light" charset="0"/>
              </a:rPr>
              <a:t>SKKU Advanced fMRI analysis 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078CA0-315B-A648-BEB7-701E1BB65A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8CFDB0F-7FA9-6348-97E9-C9E56D1435D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275" r="16061" b="25014"/>
          <a:stretch/>
        </p:blipFill>
        <p:spPr>
          <a:xfrm>
            <a:off x="10328752" y="290361"/>
            <a:ext cx="1535953" cy="105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B368A-6AC1-444E-B17D-D3B98F105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FA5D19-0318-7C43-BDC1-B647F5EA0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876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</Words>
  <Application>Microsoft Macintosh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Seravek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우충완</dc:creator>
  <cp:lastModifiedBy>우충완</cp:lastModifiedBy>
  <cp:revision>2</cp:revision>
  <dcterms:created xsi:type="dcterms:W3CDTF">2020-03-09T09:37:08Z</dcterms:created>
  <dcterms:modified xsi:type="dcterms:W3CDTF">2020-03-09T09:57:27Z</dcterms:modified>
</cp:coreProperties>
</file>