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0"/>
  </p:notesMasterIdLst>
  <p:sldIdLst>
    <p:sldId id="289" r:id="rId2"/>
    <p:sldId id="307" r:id="rId3"/>
    <p:sldId id="256" r:id="rId4"/>
    <p:sldId id="293" r:id="rId5"/>
    <p:sldId id="282" r:id="rId6"/>
    <p:sldId id="257" r:id="rId7"/>
    <p:sldId id="292" r:id="rId8"/>
    <p:sldId id="290" r:id="rId9"/>
    <p:sldId id="258" r:id="rId10"/>
    <p:sldId id="259" r:id="rId11"/>
    <p:sldId id="260" r:id="rId12"/>
    <p:sldId id="261" r:id="rId13"/>
    <p:sldId id="262" r:id="rId14"/>
    <p:sldId id="263" r:id="rId15"/>
    <p:sldId id="288" r:id="rId16"/>
    <p:sldId id="264" r:id="rId17"/>
    <p:sldId id="265" r:id="rId18"/>
    <p:sldId id="266" r:id="rId19"/>
    <p:sldId id="296" r:id="rId20"/>
    <p:sldId id="297" r:id="rId21"/>
    <p:sldId id="267" r:id="rId22"/>
    <p:sldId id="268" r:id="rId23"/>
    <p:sldId id="269" r:id="rId24"/>
    <p:sldId id="270" r:id="rId25"/>
    <p:sldId id="271" r:id="rId26"/>
    <p:sldId id="272" r:id="rId27"/>
    <p:sldId id="303" r:id="rId28"/>
    <p:sldId id="273" r:id="rId29"/>
    <p:sldId id="274" r:id="rId30"/>
    <p:sldId id="275" r:id="rId31"/>
    <p:sldId id="294" r:id="rId32"/>
    <p:sldId id="276" r:id="rId33"/>
    <p:sldId id="277" r:id="rId34"/>
    <p:sldId id="291" r:id="rId35"/>
    <p:sldId id="278" r:id="rId36"/>
    <p:sldId id="279" r:id="rId37"/>
    <p:sldId id="284" r:id="rId38"/>
    <p:sldId id="285" r:id="rId39"/>
    <p:sldId id="286" r:id="rId40"/>
    <p:sldId id="283" r:id="rId41"/>
    <p:sldId id="295" r:id="rId42"/>
    <p:sldId id="302" r:id="rId43"/>
    <p:sldId id="298" r:id="rId44"/>
    <p:sldId id="299" r:id="rId45"/>
    <p:sldId id="300" r:id="rId46"/>
    <p:sldId id="301" r:id="rId47"/>
    <p:sldId id="305" r:id="rId48"/>
    <p:sldId id="306" r:id="rId49"/>
  </p:sldIdLst>
  <p:sldSz cx="9144000" cy="6858000" type="screen4x3"/>
  <p:notesSz cx="6858000" cy="9144000"/>
  <p:defaultTextStyle>
    <a:defPPr>
      <a:defRPr lang="en-US"/>
    </a:defPPr>
    <a:lvl1pPr algn="l" rtl="0" fontAlgn="base">
      <a:spcBef>
        <a:spcPct val="0"/>
      </a:spcBef>
      <a:spcAft>
        <a:spcPct val="0"/>
      </a:spcAft>
      <a:defRPr sz="2200" kern="1200">
        <a:solidFill>
          <a:srgbClr val="000099"/>
        </a:solidFill>
        <a:latin typeface="Arial" panose="020B0604020202020204" pitchFamily="34" charset="0"/>
        <a:ea typeface="+mn-ea"/>
        <a:cs typeface="+mn-cs"/>
      </a:defRPr>
    </a:lvl1pPr>
    <a:lvl2pPr marL="457200" algn="l" rtl="0" fontAlgn="base">
      <a:spcBef>
        <a:spcPct val="0"/>
      </a:spcBef>
      <a:spcAft>
        <a:spcPct val="0"/>
      </a:spcAft>
      <a:defRPr sz="2200" kern="1200">
        <a:solidFill>
          <a:srgbClr val="000099"/>
        </a:solidFill>
        <a:latin typeface="Arial" panose="020B0604020202020204" pitchFamily="34" charset="0"/>
        <a:ea typeface="+mn-ea"/>
        <a:cs typeface="+mn-cs"/>
      </a:defRPr>
    </a:lvl2pPr>
    <a:lvl3pPr marL="914400" algn="l" rtl="0" fontAlgn="base">
      <a:spcBef>
        <a:spcPct val="0"/>
      </a:spcBef>
      <a:spcAft>
        <a:spcPct val="0"/>
      </a:spcAft>
      <a:defRPr sz="2200" kern="1200">
        <a:solidFill>
          <a:srgbClr val="000099"/>
        </a:solidFill>
        <a:latin typeface="Arial" panose="020B0604020202020204" pitchFamily="34" charset="0"/>
        <a:ea typeface="+mn-ea"/>
        <a:cs typeface="+mn-cs"/>
      </a:defRPr>
    </a:lvl3pPr>
    <a:lvl4pPr marL="1371600" algn="l" rtl="0" fontAlgn="base">
      <a:spcBef>
        <a:spcPct val="0"/>
      </a:spcBef>
      <a:spcAft>
        <a:spcPct val="0"/>
      </a:spcAft>
      <a:defRPr sz="2200" kern="1200">
        <a:solidFill>
          <a:srgbClr val="000099"/>
        </a:solidFill>
        <a:latin typeface="Arial" panose="020B0604020202020204" pitchFamily="34" charset="0"/>
        <a:ea typeface="+mn-ea"/>
        <a:cs typeface="+mn-cs"/>
      </a:defRPr>
    </a:lvl4pPr>
    <a:lvl5pPr marL="1828800" algn="l" rtl="0" fontAlgn="base">
      <a:spcBef>
        <a:spcPct val="0"/>
      </a:spcBef>
      <a:spcAft>
        <a:spcPct val="0"/>
      </a:spcAft>
      <a:defRPr sz="2200" kern="1200">
        <a:solidFill>
          <a:srgbClr val="000099"/>
        </a:solidFill>
        <a:latin typeface="Arial" panose="020B0604020202020204" pitchFamily="34" charset="0"/>
        <a:ea typeface="+mn-ea"/>
        <a:cs typeface="+mn-cs"/>
      </a:defRPr>
    </a:lvl5pPr>
    <a:lvl6pPr marL="2286000" algn="l" defTabSz="914400" rtl="0" eaLnBrk="1" latinLnBrk="0" hangingPunct="1">
      <a:defRPr sz="2200" kern="1200">
        <a:solidFill>
          <a:srgbClr val="000099"/>
        </a:solidFill>
        <a:latin typeface="Arial" panose="020B0604020202020204" pitchFamily="34" charset="0"/>
        <a:ea typeface="+mn-ea"/>
        <a:cs typeface="+mn-cs"/>
      </a:defRPr>
    </a:lvl6pPr>
    <a:lvl7pPr marL="2743200" algn="l" defTabSz="914400" rtl="0" eaLnBrk="1" latinLnBrk="0" hangingPunct="1">
      <a:defRPr sz="2200" kern="1200">
        <a:solidFill>
          <a:srgbClr val="000099"/>
        </a:solidFill>
        <a:latin typeface="Arial" panose="020B0604020202020204" pitchFamily="34" charset="0"/>
        <a:ea typeface="+mn-ea"/>
        <a:cs typeface="+mn-cs"/>
      </a:defRPr>
    </a:lvl7pPr>
    <a:lvl8pPr marL="3200400" algn="l" defTabSz="914400" rtl="0" eaLnBrk="1" latinLnBrk="0" hangingPunct="1">
      <a:defRPr sz="2200" kern="1200">
        <a:solidFill>
          <a:srgbClr val="000099"/>
        </a:solidFill>
        <a:latin typeface="Arial" panose="020B0604020202020204" pitchFamily="34" charset="0"/>
        <a:ea typeface="+mn-ea"/>
        <a:cs typeface="+mn-cs"/>
      </a:defRPr>
    </a:lvl8pPr>
    <a:lvl9pPr marL="3657600" algn="l" defTabSz="914400" rtl="0" eaLnBrk="1" latinLnBrk="0" hangingPunct="1">
      <a:defRPr sz="2200" kern="1200">
        <a:solidFill>
          <a:srgbClr val="0000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99"/>
    <a:srgbClr val="3399FF"/>
    <a:srgbClr val="E17B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05" autoAdjust="0"/>
    <p:restoredTop sz="90952" autoAdjust="0"/>
  </p:normalViewPr>
  <p:slideViewPr>
    <p:cSldViewPr>
      <p:cViewPr varScale="1">
        <p:scale>
          <a:sx n="66" d="100"/>
          <a:sy n="66" d="100"/>
        </p:scale>
        <p:origin x="17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en-US"/>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en-US"/>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5A8931B3-13A3-4E57-882F-F5154FA160B8}" type="slidenum">
              <a:rPr lang="en-US"/>
              <a:pPr/>
              <a:t>‹#›</a:t>
            </a:fld>
            <a:endParaRPr lang="en-US"/>
          </a:p>
        </p:txBody>
      </p:sp>
    </p:spTree>
    <p:extLst>
      <p:ext uri="{BB962C8B-B14F-4D97-AF65-F5344CB8AC3E}">
        <p14:creationId xmlns:p14="http://schemas.microsoft.com/office/powerpoint/2010/main" val="3105508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BC8FAAD-EF53-4F2A-B30F-FC5768EC0C9F}" type="slidenum">
              <a:rPr lang="en-US" sz="1200">
                <a:solidFill>
                  <a:schemeClr val="tx1"/>
                </a:solidFill>
              </a:rPr>
              <a:pPr eaLnBrk="1" hangingPunct="1"/>
              <a:t>10</a:t>
            </a:fld>
            <a:endParaRPr lang="en-US" sz="12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7763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latin typeface="Arial" charset="0"/>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latin typeface="Arial" charset="0"/>
            </a:endParaRPr>
          </a:p>
        </p:txBody>
      </p:sp>
      <p:sp>
        <p:nvSpPr>
          <p:cNvPr id="2048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2048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fld id="{91D459CA-8D90-4D77-9060-EB3CD53500B4}" type="datetime1">
              <a:rPr lang="en-US"/>
              <a:pPr>
                <a:defRPr/>
              </a:pPr>
              <a:t>5/7/2020</a:t>
            </a:fld>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r>
              <a:rPr lang="en-US" altLang="en-US"/>
              <a:t>Phân tích thuật toán</a:t>
            </a:r>
          </a:p>
        </p:txBody>
      </p:sp>
      <p:sp>
        <p:nvSpPr>
          <p:cNvPr id="40" name="Rectangle 7"/>
          <p:cNvSpPr>
            <a:spLocks noGrp="1" noChangeArrowheads="1"/>
          </p:cNvSpPr>
          <p:nvPr>
            <p:ph type="sldNum" sz="quarter" idx="12"/>
          </p:nvPr>
        </p:nvSpPr>
        <p:spPr/>
        <p:txBody>
          <a:bodyPr/>
          <a:lstStyle>
            <a:lvl1pPr>
              <a:defRPr/>
            </a:lvl1pPr>
          </a:lstStyle>
          <a:p>
            <a:fld id="{8B69C5E1-E246-46FA-AD48-6518B98C9BA8}" type="slidenum">
              <a:rPr lang="en-US" altLang="en-US"/>
              <a:pPr/>
              <a:t>‹#›</a:t>
            </a:fld>
            <a:endParaRPr lang="en-US" altLang="en-US"/>
          </a:p>
        </p:txBody>
      </p:sp>
    </p:spTree>
    <p:extLst>
      <p:ext uri="{BB962C8B-B14F-4D97-AF65-F5344CB8AC3E}">
        <p14:creationId xmlns:p14="http://schemas.microsoft.com/office/powerpoint/2010/main" val="283892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CC17CC92-6E5F-4DC1-A77A-F6A98733285E}" type="datetime1">
              <a:rPr lang="en-US"/>
              <a:pPr>
                <a:defRPr/>
              </a:pPr>
              <a:t>5/7/2020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6" name="Rectangle 7"/>
          <p:cNvSpPr>
            <a:spLocks noGrp="1" noChangeArrowheads="1"/>
          </p:cNvSpPr>
          <p:nvPr>
            <p:ph type="sldNum" sz="quarter" idx="12"/>
          </p:nvPr>
        </p:nvSpPr>
        <p:spPr>
          <a:ln/>
        </p:spPr>
        <p:txBody>
          <a:bodyPr/>
          <a:lstStyle>
            <a:lvl1pPr>
              <a:defRPr/>
            </a:lvl1pPr>
          </a:lstStyle>
          <a:p>
            <a:fld id="{65DE010B-616E-4506-A12F-6898AD0D18DA}" type="slidenum">
              <a:rPr lang="en-US" altLang="en-US"/>
              <a:pPr/>
              <a:t>‹#›</a:t>
            </a:fld>
            <a:endParaRPr lang="en-US" altLang="en-US"/>
          </a:p>
        </p:txBody>
      </p:sp>
    </p:spTree>
    <p:extLst>
      <p:ext uri="{BB962C8B-B14F-4D97-AF65-F5344CB8AC3E}">
        <p14:creationId xmlns:p14="http://schemas.microsoft.com/office/powerpoint/2010/main" val="428077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4B4666BF-B59A-414C-AD44-6DB5E115C01A}" type="datetime1">
              <a:rPr lang="en-US"/>
              <a:pPr>
                <a:defRPr/>
              </a:pPr>
              <a:t>5/7/2020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6" name="Rectangle 7"/>
          <p:cNvSpPr>
            <a:spLocks noGrp="1" noChangeArrowheads="1"/>
          </p:cNvSpPr>
          <p:nvPr>
            <p:ph type="sldNum" sz="quarter" idx="12"/>
          </p:nvPr>
        </p:nvSpPr>
        <p:spPr>
          <a:ln/>
        </p:spPr>
        <p:txBody>
          <a:bodyPr/>
          <a:lstStyle>
            <a:lvl1pPr>
              <a:defRPr/>
            </a:lvl1pPr>
          </a:lstStyle>
          <a:p>
            <a:fld id="{6C7E2BBD-E3BD-466D-807B-1A9C6BC4B9B8}" type="slidenum">
              <a:rPr lang="en-US" altLang="en-US"/>
              <a:pPr/>
              <a:t>‹#›</a:t>
            </a:fld>
            <a:endParaRPr lang="en-US" altLang="en-US"/>
          </a:p>
        </p:txBody>
      </p:sp>
    </p:spTree>
    <p:extLst>
      <p:ext uri="{BB962C8B-B14F-4D97-AF65-F5344CB8AC3E}">
        <p14:creationId xmlns:p14="http://schemas.microsoft.com/office/powerpoint/2010/main" val="380959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04D5B1D5-822D-439F-A994-C4BB7AA27154}" type="datetime1">
              <a:rPr lang="en-US"/>
              <a:pPr>
                <a:defRPr/>
              </a:pPr>
              <a:t>5/7/2020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7" name="Rectangle 7"/>
          <p:cNvSpPr>
            <a:spLocks noGrp="1" noChangeArrowheads="1"/>
          </p:cNvSpPr>
          <p:nvPr>
            <p:ph type="sldNum" sz="quarter" idx="12"/>
          </p:nvPr>
        </p:nvSpPr>
        <p:spPr>
          <a:ln/>
        </p:spPr>
        <p:txBody>
          <a:bodyPr/>
          <a:lstStyle>
            <a:lvl1pPr>
              <a:defRPr/>
            </a:lvl1pPr>
          </a:lstStyle>
          <a:p>
            <a:fld id="{32B15580-61CD-4D98-8D20-0230A601D644}" type="slidenum">
              <a:rPr lang="en-US" altLang="en-US"/>
              <a:pPr/>
              <a:t>‹#›</a:t>
            </a:fld>
            <a:endParaRPr lang="en-US" altLang="en-US"/>
          </a:p>
        </p:txBody>
      </p:sp>
    </p:spTree>
    <p:extLst>
      <p:ext uri="{BB962C8B-B14F-4D97-AF65-F5344CB8AC3E}">
        <p14:creationId xmlns:p14="http://schemas.microsoft.com/office/powerpoint/2010/main" val="183378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dt" sz="half" idx="10"/>
          </p:nvPr>
        </p:nvSpPr>
        <p:spPr>
          <a:ln/>
        </p:spPr>
        <p:txBody>
          <a:bodyPr/>
          <a:lstStyle>
            <a:lvl1pPr>
              <a:defRPr/>
            </a:lvl1pPr>
          </a:lstStyle>
          <a:p>
            <a:pPr>
              <a:defRPr/>
            </a:pPr>
            <a:fld id="{92F3294D-EBD6-41A8-B8FE-FB4AB43E7178}" type="datetime1">
              <a:rPr lang="en-US"/>
              <a:pPr>
                <a:defRPr/>
              </a:pPr>
              <a:t>5/7/2020</a:t>
            </a:fld>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8" name="Rectangle 7"/>
          <p:cNvSpPr>
            <a:spLocks noGrp="1" noChangeArrowheads="1"/>
          </p:cNvSpPr>
          <p:nvPr>
            <p:ph type="sldNum" sz="quarter" idx="12"/>
          </p:nvPr>
        </p:nvSpPr>
        <p:spPr>
          <a:ln/>
        </p:spPr>
        <p:txBody>
          <a:bodyPr/>
          <a:lstStyle>
            <a:lvl1pPr>
              <a:defRPr/>
            </a:lvl1pPr>
          </a:lstStyle>
          <a:p>
            <a:fld id="{E609CD3D-61B5-4CE8-9949-A87C18F0110F}" type="slidenum">
              <a:rPr lang="en-US" altLang="en-US"/>
              <a:pPr/>
              <a:t>‹#›</a:t>
            </a:fld>
            <a:endParaRPr lang="en-US" altLang="en-US"/>
          </a:p>
        </p:txBody>
      </p:sp>
    </p:spTree>
    <p:extLst>
      <p:ext uri="{BB962C8B-B14F-4D97-AF65-F5344CB8AC3E}">
        <p14:creationId xmlns:p14="http://schemas.microsoft.com/office/powerpoint/2010/main" val="290638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719263"/>
            <a:ext cx="4038600" cy="4411662"/>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fld id="{E19163C6-DDA4-4A3E-9009-9FACE3DA74DC}" type="datetime1">
              <a:rPr lang="en-US"/>
              <a:pPr>
                <a:defRPr/>
              </a:pPr>
              <a:t>5/7/2020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7" name="Rectangle 7"/>
          <p:cNvSpPr>
            <a:spLocks noGrp="1" noChangeArrowheads="1"/>
          </p:cNvSpPr>
          <p:nvPr>
            <p:ph type="sldNum" sz="quarter" idx="12"/>
          </p:nvPr>
        </p:nvSpPr>
        <p:spPr>
          <a:ln/>
        </p:spPr>
        <p:txBody>
          <a:bodyPr/>
          <a:lstStyle>
            <a:lvl1pPr>
              <a:defRPr/>
            </a:lvl1pPr>
          </a:lstStyle>
          <a:p>
            <a:fld id="{C74F1F3D-F080-4C63-8454-A97272F9E62C}" type="slidenum">
              <a:rPr lang="en-US" altLang="en-US"/>
              <a:pPr/>
              <a:t>‹#›</a:t>
            </a:fld>
            <a:endParaRPr lang="en-US" altLang="en-US"/>
          </a:p>
        </p:txBody>
      </p:sp>
    </p:spTree>
    <p:extLst>
      <p:ext uri="{BB962C8B-B14F-4D97-AF65-F5344CB8AC3E}">
        <p14:creationId xmlns:p14="http://schemas.microsoft.com/office/powerpoint/2010/main" val="420151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fld id="{56B36802-2E50-492C-85CF-C1B1D6605262}" type="datetime1">
              <a:rPr lang="en-US"/>
              <a:pPr>
                <a:defRPr/>
              </a:pPr>
              <a:t>5/7/2020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6" name="Rectangle 7"/>
          <p:cNvSpPr>
            <a:spLocks noGrp="1" noChangeArrowheads="1"/>
          </p:cNvSpPr>
          <p:nvPr>
            <p:ph type="sldNum" sz="quarter" idx="12"/>
          </p:nvPr>
        </p:nvSpPr>
        <p:spPr>
          <a:ln/>
        </p:spPr>
        <p:txBody>
          <a:bodyPr/>
          <a:lstStyle>
            <a:lvl1pPr>
              <a:defRPr/>
            </a:lvl1pPr>
          </a:lstStyle>
          <a:p>
            <a:fld id="{7D6B6A6D-6041-49D8-90C5-2F1172AD417C}" type="slidenum">
              <a:rPr lang="en-US" altLang="en-US"/>
              <a:pPr/>
              <a:t>‹#›</a:t>
            </a:fld>
            <a:endParaRPr lang="en-US" altLang="en-US"/>
          </a:p>
        </p:txBody>
      </p:sp>
    </p:spTree>
    <p:extLst>
      <p:ext uri="{BB962C8B-B14F-4D97-AF65-F5344CB8AC3E}">
        <p14:creationId xmlns:p14="http://schemas.microsoft.com/office/powerpoint/2010/main" val="4843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60E47976-956A-4235-BADA-20C31D1E979F}" type="datetime1">
              <a:rPr lang="en-US"/>
              <a:pPr>
                <a:defRPr/>
              </a:pPr>
              <a:t>5/7/2020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7" name="Rectangle 7"/>
          <p:cNvSpPr>
            <a:spLocks noGrp="1" noChangeArrowheads="1"/>
          </p:cNvSpPr>
          <p:nvPr>
            <p:ph type="sldNum" sz="quarter" idx="12"/>
          </p:nvPr>
        </p:nvSpPr>
        <p:spPr>
          <a:ln/>
        </p:spPr>
        <p:txBody>
          <a:bodyPr/>
          <a:lstStyle>
            <a:lvl1pPr>
              <a:defRPr/>
            </a:lvl1pPr>
          </a:lstStyle>
          <a:p>
            <a:fld id="{2DAB98CD-D25B-49A9-8717-20F094068FC0}" type="slidenum">
              <a:rPr lang="en-US" altLang="en-US"/>
              <a:pPr/>
              <a:t>‹#›</a:t>
            </a:fld>
            <a:endParaRPr lang="en-US" altLang="en-US"/>
          </a:p>
        </p:txBody>
      </p:sp>
    </p:spTree>
    <p:extLst>
      <p:ext uri="{BB962C8B-B14F-4D97-AF65-F5344CB8AC3E}">
        <p14:creationId xmlns:p14="http://schemas.microsoft.com/office/powerpoint/2010/main" val="185209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0DFDE596-F4DD-4B09-9AF2-428E98872D19}" type="datetime1">
              <a:rPr lang="en-US"/>
              <a:pPr>
                <a:defRPr/>
              </a:pPr>
              <a:t>5/7/2020</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9" name="Rectangle 7"/>
          <p:cNvSpPr>
            <a:spLocks noGrp="1" noChangeArrowheads="1"/>
          </p:cNvSpPr>
          <p:nvPr>
            <p:ph type="sldNum" sz="quarter" idx="12"/>
          </p:nvPr>
        </p:nvSpPr>
        <p:spPr>
          <a:ln/>
        </p:spPr>
        <p:txBody>
          <a:bodyPr/>
          <a:lstStyle>
            <a:lvl1pPr>
              <a:defRPr/>
            </a:lvl1pPr>
          </a:lstStyle>
          <a:p>
            <a:fld id="{9AA17889-2982-41C6-9A8C-244087D74A82}" type="slidenum">
              <a:rPr lang="en-US" altLang="en-US"/>
              <a:pPr/>
              <a:t>‹#›</a:t>
            </a:fld>
            <a:endParaRPr lang="en-US" altLang="en-US"/>
          </a:p>
        </p:txBody>
      </p:sp>
    </p:spTree>
    <p:extLst>
      <p:ext uri="{BB962C8B-B14F-4D97-AF65-F5344CB8AC3E}">
        <p14:creationId xmlns:p14="http://schemas.microsoft.com/office/powerpoint/2010/main" val="401298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2E846EDE-82B6-43B7-8172-620ABE85C865}" type="datetime1">
              <a:rPr lang="en-US"/>
              <a:pPr>
                <a:defRPr/>
              </a:pPr>
              <a:t>5/7/2020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6" name="Rectangle 7"/>
          <p:cNvSpPr>
            <a:spLocks noGrp="1" noChangeArrowheads="1"/>
          </p:cNvSpPr>
          <p:nvPr>
            <p:ph type="sldNum" sz="quarter" idx="12"/>
          </p:nvPr>
        </p:nvSpPr>
        <p:spPr>
          <a:ln/>
        </p:spPr>
        <p:txBody>
          <a:bodyPr/>
          <a:lstStyle>
            <a:lvl1pPr>
              <a:defRPr/>
            </a:lvl1pPr>
          </a:lstStyle>
          <a:p>
            <a:fld id="{E97BEF69-31F7-49CB-8A6E-2940F00B1A02}" type="slidenum">
              <a:rPr lang="en-US" altLang="en-US"/>
              <a:pPr/>
              <a:t>‹#›</a:t>
            </a:fld>
            <a:endParaRPr lang="en-US" altLang="en-US"/>
          </a:p>
        </p:txBody>
      </p:sp>
    </p:spTree>
    <p:extLst>
      <p:ext uri="{BB962C8B-B14F-4D97-AF65-F5344CB8AC3E}">
        <p14:creationId xmlns:p14="http://schemas.microsoft.com/office/powerpoint/2010/main" val="356654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CF868B23-A790-43AA-8202-AFC5AF27FA70}" type="datetime1">
              <a:rPr lang="en-US"/>
              <a:pPr>
                <a:defRPr/>
              </a:pPr>
              <a:t>5/7/2020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6" name="Rectangle 7"/>
          <p:cNvSpPr>
            <a:spLocks noGrp="1" noChangeArrowheads="1"/>
          </p:cNvSpPr>
          <p:nvPr>
            <p:ph type="sldNum" sz="quarter" idx="12"/>
          </p:nvPr>
        </p:nvSpPr>
        <p:spPr>
          <a:ln/>
        </p:spPr>
        <p:txBody>
          <a:bodyPr/>
          <a:lstStyle>
            <a:lvl1pPr>
              <a:defRPr/>
            </a:lvl1pPr>
          </a:lstStyle>
          <a:p>
            <a:fld id="{E9A3F431-8AD9-4668-BF31-ED01D7C02744}" type="slidenum">
              <a:rPr lang="en-US" altLang="en-US"/>
              <a:pPr/>
              <a:t>‹#›</a:t>
            </a:fld>
            <a:endParaRPr lang="en-US" altLang="en-US"/>
          </a:p>
        </p:txBody>
      </p:sp>
    </p:spTree>
    <p:extLst>
      <p:ext uri="{BB962C8B-B14F-4D97-AF65-F5344CB8AC3E}">
        <p14:creationId xmlns:p14="http://schemas.microsoft.com/office/powerpoint/2010/main" val="95924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8438F0FA-FA08-45C0-B447-2CC77589286D}" type="datetime1">
              <a:rPr lang="en-US"/>
              <a:pPr>
                <a:defRPr/>
              </a:pPr>
              <a:t>5/7/2020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7" name="Rectangle 7"/>
          <p:cNvSpPr>
            <a:spLocks noGrp="1" noChangeArrowheads="1"/>
          </p:cNvSpPr>
          <p:nvPr>
            <p:ph type="sldNum" sz="quarter" idx="12"/>
          </p:nvPr>
        </p:nvSpPr>
        <p:spPr>
          <a:ln/>
        </p:spPr>
        <p:txBody>
          <a:bodyPr/>
          <a:lstStyle>
            <a:lvl1pPr>
              <a:defRPr/>
            </a:lvl1pPr>
          </a:lstStyle>
          <a:p>
            <a:fld id="{E0EFEBDD-3C6C-4075-BF9F-BF767D36413C}" type="slidenum">
              <a:rPr lang="en-US" altLang="en-US"/>
              <a:pPr/>
              <a:t>‹#›</a:t>
            </a:fld>
            <a:endParaRPr lang="en-US" altLang="en-US"/>
          </a:p>
        </p:txBody>
      </p:sp>
    </p:spTree>
    <p:extLst>
      <p:ext uri="{BB962C8B-B14F-4D97-AF65-F5344CB8AC3E}">
        <p14:creationId xmlns:p14="http://schemas.microsoft.com/office/powerpoint/2010/main" val="408902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301184FE-5D60-485D-93C7-70A23DB51510}" type="datetime1">
              <a:rPr lang="en-US"/>
              <a:pPr>
                <a:defRPr/>
              </a:pPr>
              <a:t>5/7/2020</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9" name="Rectangle 7"/>
          <p:cNvSpPr>
            <a:spLocks noGrp="1" noChangeArrowheads="1"/>
          </p:cNvSpPr>
          <p:nvPr>
            <p:ph type="sldNum" sz="quarter" idx="12"/>
          </p:nvPr>
        </p:nvSpPr>
        <p:spPr>
          <a:ln/>
        </p:spPr>
        <p:txBody>
          <a:bodyPr/>
          <a:lstStyle>
            <a:lvl1pPr>
              <a:defRPr/>
            </a:lvl1pPr>
          </a:lstStyle>
          <a:p>
            <a:fld id="{FCC7DBE8-1D57-4DBB-862C-A48AFFACD85B}" type="slidenum">
              <a:rPr lang="en-US" altLang="en-US"/>
              <a:pPr/>
              <a:t>‹#›</a:t>
            </a:fld>
            <a:endParaRPr lang="en-US" altLang="en-US"/>
          </a:p>
        </p:txBody>
      </p:sp>
    </p:spTree>
    <p:extLst>
      <p:ext uri="{BB962C8B-B14F-4D97-AF65-F5344CB8AC3E}">
        <p14:creationId xmlns:p14="http://schemas.microsoft.com/office/powerpoint/2010/main" val="96886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4B5F07C9-A4CD-4785-A370-E3C0DC3B33F3}" type="datetime1">
              <a:rPr lang="en-US"/>
              <a:pPr>
                <a:defRPr/>
              </a:pPr>
              <a:t>5/7/2020</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5" name="Rectangle 7"/>
          <p:cNvSpPr>
            <a:spLocks noGrp="1" noChangeArrowheads="1"/>
          </p:cNvSpPr>
          <p:nvPr>
            <p:ph type="sldNum" sz="quarter" idx="12"/>
          </p:nvPr>
        </p:nvSpPr>
        <p:spPr>
          <a:ln/>
        </p:spPr>
        <p:txBody>
          <a:bodyPr/>
          <a:lstStyle>
            <a:lvl1pPr>
              <a:defRPr/>
            </a:lvl1pPr>
          </a:lstStyle>
          <a:p>
            <a:fld id="{9D2C149B-1C80-450B-8EF1-360E13B61221}" type="slidenum">
              <a:rPr lang="en-US" altLang="en-US"/>
              <a:pPr/>
              <a:t>‹#›</a:t>
            </a:fld>
            <a:endParaRPr lang="en-US" altLang="en-US"/>
          </a:p>
        </p:txBody>
      </p:sp>
    </p:spTree>
    <p:extLst>
      <p:ext uri="{BB962C8B-B14F-4D97-AF65-F5344CB8AC3E}">
        <p14:creationId xmlns:p14="http://schemas.microsoft.com/office/powerpoint/2010/main" val="2550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6DA6D91-51C0-4DCA-BCEF-21A28FD9BB21}" type="datetime1">
              <a:rPr lang="en-US"/>
              <a:pPr>
                <a:defRPr/>
              </a:pPr>
              <a:t>5/7/2020</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4" name="Rectangle 7"/>
          <p:cNvSpPr>
            <a:spLocks noGrp="1" noChangeArrowheads="1"/>
          </p:cNvSpPr>
          <p:nvPr>
            <p:ph type="sldNum" sz="quarter" idx="12"/>
          </p:nvPr>
        </p:nvSpPr>
        <p:spPr>
          <a:ln/>
        </p:spPr>
        <p:txBody>
          <a:bodyPr/>
          <a:lstStyle>
            <a:lvl1pPr>
              <a:defRPr/>
            </a:lvl1pPr>
          </a:lstStyle>
          <a:p>
            <a:fld id="{43F11468-A9C4-4C9F-92F9-B1A1C9A0FCB8}" type="slidenum">
              <a:rPr lang="en-US" altLang="en-US"/>
              <a:pPr/>
              <a:t>‹#›</a:t>
            </a:fld>
            <a:endParaRPr lang="en-US" altLang="en-US"/>
          </a:p>
        </p:txBody>
      </p:sp>
    </p:spTree>
    <p:extLst>
      <p:ext uri="{BB962C8B-B14F-4D97-AF65-F5344CB8AC3E}">
        <p14:creationId xmlns:p14="http://schemas.microsoft.com/office/powerpoint/2010/main" val="256945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9608ACE0-42B5-45F0-8958-0FD140CBA4F7}" type="datetime1">
              <a:rPr lang="en-US"/>
              <a:pPr>
                <a:defRPr/>
              </a:pPr>
              <a:t>5/7/2020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7" name="Rectangle 7"/>
          <p:cNvSpPr>
            <a:spLocks noGrp="1" noChangeArrowheads="1"/>
          </p:cNvSpPr>
          <p:nvPr>
            <p:ph type="sldNum" sz="quarter" idx="12"/>
          </p:nvPr>
        </p:nvSpPr>
        <p:spPr>
          <a:ln/>
        </p:spPr>
        <p:txBody>
          <a:bodyPr/>
          <a:lstStyle>
            <a:lvl1pPr>
              <a:defRPr/>
            </a:lvl1pPr>
          </a:lstStyle>
          <a:p>
            <a:fld id="{7BDAA367-D55B-43C6-AA6D-0D1C22E91988}" type="slidenum">
              <a:rPr lang="en-US" altLang="en-US"/>
              <a:pPr/>
              <a:t>‹#›</a:t>
            </a:fld>
            <a:endParaRPr lang="en-US" altLang="en-US"/>
          </a:p>
        </p:txBody>
      </p:sp>
    </p:spTree>
    <p:extLst>
      <p:ext uri="{BB962C8B-B14F-4D97-AF65-F5344CB8AC3E}">
        <p14:creationId xmlns:p14="http://schemas.microsoft.com/office/powerpoint/2010/main" val="228776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8237BB3-9176-4F1F-ACEF-176A71AE867B}" type="datetime1">
              <a:rPr lang="en-US"/>
              <a:pPr>
                <a:defRPr/>
              </a:pPr>
              <a:t>5/7/2020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Phân tích thuật toán</a:t>
            </a:r>
          </a:p>
        </p:txBody>
      </p:sp>
      <p:sp>
        <p:nvSpPr>
          <p:cNvPr id="7" name="Rectangle 7"/>
          <p:cNvSpPr>
            <a:spLocks noGrp="1" noChangeArrowheads="1"/>
          </p:cNvSpPr>
          <p:nvPr>
            <p:ph type="sldNum" sz="quarter" idx="12"/>
          </p:nvPr>
        </p:nvSpPr>
        <p:spPr>
          <a:ln/>
        </p:spPr>
        <p:txBody>
          <a:bodyPr/>
          <a:lstStyle>
            <a:lvl1pPr>
              <a:defRPr/>
            </a:lvl1pPr>
          </a:lstStyle>
          <a:p>
            <a:fld id="{4DC099F9-92B3-4063-A95C-55C44B48B6D7}" type="slidenum">
              <a:rPr lang="en-US" altLang="en-US"/>
              <a:pPr/>
              <a:t>‹#›</a:t>
            </a:fld>
            <a:endParaRPr lang="en-US" altLang="en-US"/>
          </a:p>
        </p:txBody>
      </p:sp>
    </p:spTree>
    <p:extLst>
      <p:ext uri="{BB962C8B-B14F-4D97-AF65-F5344CB8AC3E}">
        <p14:creationId xmlns:p14="http://schemas.microsoft.com/office/powerpoint/2010/main" val="28032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tile tx="0" ty="0" sx="100000" sy="100000" flip="none" algn="tl"/>
        </a:blipFill>
        <a:effectLst/>
      </p:bgPr>
    </p:bg>
    <p:spTree>
      <p:nvGrpSpPr>
        <p:cNvPr id="1" name=""/>
        <p:cNvGrpSpPr/>
        <p:nvPr/>
      </p:nvGrpSpPr>
      <p:grpSpPr>
        <a:xfrm>
          <a:off x="0" y="0"/>
          <a:ext cx="0" cy="0"/>
          <a:chOff x="0" y="0"/>
          <a:chExt cx="0" cy="0"/>
        </a:xfrm>
      </p:grpSpPr>
      <p:sp>
        <p:nvSpPr>
          <p:cNvPr id="1945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latin typeface="Arial" charset="0"/>
            </a:endParaRPr>
          </a:p>
        </p:txBody>
      </p:sp>
      <p:sp>
        <p:nvSpPr>
          <p:cNvPr id="12291"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2"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46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tx1"/>
                </a:solidFill>
                <a:latin typeface="Arial" charset="0"/>
              </a:defRPr>
            </a:lvl1pPr>
          </a:lstStyle>
          <a:p>
            <a:pPr>
              <a:defRPr/>
            </a:pPr>
            <a:fld id="{B2C932EA-3219-4B1D-9BDC-459381D3EDC8}" type="datetime1">
              <a:rPr lang="en-US"/>
              <a:pPr>
                <a:defRPr/>
              </a:pPr>
              <a:t>5/7/2020</a:t>
            </a:fld>
            <a:endParaRPr lang="en-US" altLang="en-US"/>
          </a:p>
        </p:txBody>
      </p:sp>
      <p:sp>
        <p:nvSpPr>
          <p:cNvPr id="1946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1"/>
                </a:solidFill>
                <a:latin typeface="Arial" charset="0"/>
              </a:defRPr>
            </a:lvl1pPr>
          </a:lstStyle>
          <a:p>
            <a:pPr>
              <a:defRPr/>
            </a:pPr>
            <a:r>
              <a:rPr lang="en-US" altLang="en-US"/>
              <a:t>Phân tích thuật toán</a:t>
            </a:r>
          </a:p>
        </p:txBody>
      </p:sp>
      <p:sp>
        <p:nvSpPr>
          <p:cNvPr id="1946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260F0F5C-B5AC-4F3E-9367-7DA3F1F16A42}" type="slidenum">
              <a:rPr lang="en-US" altLang="en-US"/>
              <a:pPr/>
              <a:t>‹#›</a:t>
            </a:fld>
            <a:endParaRPr lang="en-US" altLang="en-US"/>
          </a:p>
        </p:txBody>
      </p:sp>
      <p:grpSp>
        <p:nvGrpSpPr>
          <p:cNvPr id="12296" name="Group 8"/>
          <p:cNvGrpSpPr>
            <a:grpSpLocks/>
          </p:cNvGrpSpPr>
          <p:nvPr/>
        </p:nvGrpSpPr>
        <p:grpSpPr bwMode="auto">
          <a:xfrm>
            <a:off x="8153400" y="152400"/>
            <a:ext cx="792163" cy="1295400"/>
            <a:chOff x="5136" y="960"/>
            <a:chExt cx="528" cy="864"/>
          </a:xfrm>
        </p:grpSpPr>
        <p:sp>
          <p:nvSpPr>
            <p:cNvPr id="1946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66"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67" name="Oval 11"/>
            <p:cNvSpPr>
              <a:spLocks noChangeArrowheads="1"/>
            </p:cNvSpPr>
            <p:nvPr/>
          </p:nvSpPr>
          <p:spPr bwMode="auto">
            <a:xfrm>
              <a:off x="5360" y="960"/>
              <a:ext cx="76"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68"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69"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70" name="Oval 14"/>
            <p:cNvSpPr>
              <a:spLocks noChangeArrowheads="1"/>
            </p:cNvSpPr>
            <p:nvPr/>
          </p:nvSpPr>
          <p:spPr bwMode="auto">
            <a:xfrm>
              <a:off x="5360" y="1072"/>
              <a:ext cx="76" cy="7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71" name="Oval 15"/>
            <p:cNvSpPr>
              <a:spLocks noChangeArrowheads="1"/>
            </p:cNvSpPr>
            <p:nvPr/>
          </p:nvSpPr>
          <p:spPr bwMode="auto">
            <a:xfrm>
              <a:off x="5472" y="1072"/>
              <a:ext cx="73" cy="7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9472" name="Oval 16"/>
            <p:cNvSpPr>
              <a:spLocks noChangeArrowheads="1"/>
            </p:cNvSpPr>
            <p:nvPr/>
          </p:nvSpPr>
          <p:spPr bwMode="auto">
            <a:xfrm>
              <a:off x="5136" y="1184"/>
              <a:ext cx="80" cy="73"/>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73" name="Oval 17"/>
            <p:cNvSpPr>
              <a:spLocks noChangeArrowheads="1"/>
            </p:cNvSpPr>
            <p:nvPr/>
          </p:nvSpPr>
          <p:spPr bwMode="auto">
            <a:xfrm>
              <a:off x="5248" y="1184"/>
              <a:ext cx="79" cy="73"/>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74" name="Oval 18"/>
            <p:cNvSpPr>
              <a:spLocks noChangeArrowheads="1"/>
            </p:cNvSpPr>
            <p:nvPr/>
          </p:nvSpPr>
          <p:spPr bwMode="auto">
            <a:xfrm>
              <a:off x="5360" y="1184"/>
              <a:ext cx="76" cy="73"/>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9475" name="Oval 19"/>
            <p:cNvSpPr>
              <a:spLocks noChangeArrowheads="1"/>
            </p:cNvSpPr>
            <p:nvPr/>
          </p:nvSpPr>
          <p:spPr bwMode="auto">
            <a:xfrm>
              <a:off x="5472" y="1184"/>
              <a:ext cx="73" cy="73"/>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9476" name="Oval 20"/>
            <p:cNvSpPr>
              <a:spLocks noChangeArrowheads="1"/>
            </p:cNvSpPr>
            <p:nvPr/>
          </p:nvSpPr>
          <p:spPr bwMode="auto">
            <a:xfrm>
              <a:off x="5584" y="1184"/>
              <a:ext cx="80" cy="73"/>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947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478"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9479" name="Oval 23"/>
            <p:cNvSpPr>
              <a:spLocks noChangeArrowheads="1"/>
            </p:cNvSpPr>
            <p:nvPr/>
          </p:nvSpPr>
          <p:spPr bwMode="auto">
            <a:xfrm>
              <a:off x="5360" y="1296"/>
              <a:ext cx="76"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9480" name="Oval 24"/>
            <p:cNvSpPr>
              <a:spLocks noChangeArrowheads="1"/>
            </p:cNvSpPr>
            <p:nvPr/>
          </p:nvSpPr>
          <p:spPr bwMode="auto">
            <a:xfrm>
              <a:off x="5472" y="1296"/>
              <a:ext cx="73"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948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9482"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9483" name="Oval 27"/>
            <p:cNvSpPr>
              <a:spLocks noChangeArrowheads="1"/>
            </p:cNvSpPr>
            <p:nvPr/>
          </p:nvSpPr>
          <p:spPr bwMode="auto">
            <a:xfrm>
              <a:off x="5360" y="1408"/>
              <a:ext cx="76"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9484" name="Oval 28"/>
            <p:cNvSpPr>
              <a:spLocks noChangeArrowheads="1"/>
            </p:cNvSpPr>
            <p:nvPr/>
          </p:nvSpPr>
          <p:spPr bwMode="auto">
            <a:xfrm>
              <a:off x="5472" y="1408"/>
              <a:ext cx="73"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948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9486"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9487"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9488" name="Oval 32"/>
            <p:cNvSpPr>
              <a:spLocks noChangeArrowheads="1"/>
            </p:cNvSpPr>
            <p:nvPr/>
          </p:nvSpPr>
          <p:spPr bwMode="auto">
            <a:xfrm>
              <a:off x="5360" y="1520"/>
              <a:ext cx="76"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9489" name="Oval 33"/>
            <p:cNvSpPr>
              <a:spLocks noChangeArrowheads="1"/>
            </p:cNvSpPr>
            <p:nvPr/>
          </p:nvSpPr>
          <p:spPr bwMode="auto">
            <a:xfrm>
              <a:off x="5472" y="1520"/>
              <a:ext cx="73" cy="79"/>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9490" name="Oval 34"/>
            <p:cNvSpPr>
              <a:spLocks noChangeArrowheads="1"/>
            </p:cNvSpPr>
            <p:nvPr/>
          </p:nvSpPr>
          <p:spPr bwMode="auto">
            <a:xfrm>
              <a:off x="5136" y="1632"/>
              <a:ext cx="80" cy="75"/>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9491" name="Oval 35"/>
            <p:cNvSpPr>
              <a:spLocks noChangeArrowheads="1"/>
            </p:cNvSpPr>
            <p:nvPr/>
          </p:nvSpPr>
          <p:spPr bwMode="auto">
            <a:xfrm>
              <a:off x="5248" y="1632"/>
              <a:ext cx="79" cy="75"/>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9492" name="Oval 36"/>
            <p:cNvSpPr>
              <a:spLocks noChangeArrowheads="1"/>
            </p:cNvSpPr>
            <p:nvPr/>
          </p:nvSpPr>
          <p:spPr bwMode="auto">
            <a:xfrm>
              <a:off x="5360" y="1632"/>
              <a:ext cx="76" cy="75"/>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9493" name="Oval 37"/>
            <p:cNvSpPr>
              <a:spLocks noChangeArrowheads="1"/>
            </p:cNvSpPr>
            <p:nvPr/>
          </p:nvSpPr>
          <p:spPr bwMode="auto">
            <a:xfrm>
              <a:off x="5472" y="1632"/>
              <a:ext cx="73" cy="75"/>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9494"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9495" name="Oval 39"/>
            <p:cNvSpPr>
              <a:spLocks noChangeArrowheads="1"/>
            </p:cNvSpPr>
            <p:nvPr/>
          </p:nvSpPr>
          <p:spPr bwMode="auto">
            <a:xfrm>
              <a:off x="5472" y="1744"/>
              <a:ext cx="73"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878"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iming>
    <p:tnLst>
      <p:par>
        <p:cTn id="1" dur="indefinite" restart="never" nodeType="tmRoot"/>
      </p:par>
    </p:tnLst>
  </p:timing>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6.png"/><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7.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EC6CB89B-ECAF-4D97-BD7B-2F5E4D4F4E71}" type="slidenum">
              <a:rPr lang="en-US" altLang="en-US" sz="1000">
                <a:solidFill>
                  <a:schemeClr val="tx1"/>
                </a:solidFill>
              </a:rPr>
              <a:pPr eaLnBrk="1" hangingPunct="1"/>
              <a:t>1</a:t>
            </a:fld>
            <a:endParaRPr lang="en-US" altLang="en-US" sz="1000">
              <a:solidFill>
                <a:schemeClr val="tx1"/>
              </a:solidFill>
            </a:endParaRPr>
          </a:p>
        </p:txBody>
      </p:sp>
      <p:sp>
        <p:nvSpPr>
          <p:cNvPr id="1028" name="Rectangle 5"/>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5DB26022-E3BC-4636-A8F9-BE3017C23A83}" type="datetime1">
              <a:rPr lang="en-US" sz="1000" smtClean="0">
                <a:solidFill>
                  <a:schemeClr val="tx1"/>
                </a:solidFill>
              </a:rPr>
              <a:pPr eaLnBrk="1" hangingPunct="1"/>
              <a:t>5/7/2020</a:t>
            </a:fld>
            <a:endParaRPr lang="en-US" altLang="en-US" sz="1000" smtClean="0">
              <a:solidFill>
                <a:schemeClr val="tx1"/>
              </a:solidFill>
            </a:endParaRPr>
          </a:p>
        </p:txBody>
      </p:sp>
      <p:sp>
        <p:nvSpPr>
          <p:cNvPr id="1029" name="Rectangle 6"/>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030" name="Text Box 4"/>
          <p:cNvSpPr>
            <a:spLocks noGrp="1" noChangeArrowheads="1"/>
          </p:cNvSpPr>
          <p:nvPr>
            <p:ph type="ctrTitle"/>
          </p:nvPr>
        </p:nvSpPr>
        <p:spPr>
          <a:xfrm>
            <a:off x="315913" y="466725"/>
            <a:ext cx="8523287" cy="2133600"/>
          </a:xfrm>
          <a:noFill/>
        </p:spPr>
        <p:txBody>
          <a:bodyPr/>
          <a:lstStyle/>
          <a:p>
            <a:pPr algn="ctr">
              <a:spcBef>
                <a:spcPct val="50000"/>
              </a:spcBef>
            </a:pPr>
            <a:r>
              <a:rPr lang="en-US" sz="4400" smtClean="0">
                <a:solidFill>
                  <a:srgbClr val="FF3300"/>
                </a:solidFill>
              </a:rPr>
              <a:t>Bài 4. Phân tích các thuật toán</a:t>
            </a:r>
            <a:br>
              <a:rPr lang="en-US" sz="4400" smtClean="0">
                <a:solidFill>
                  <a:srgbClr val="FF3300"/>
                </a:solidFill>
              </a:rPr>
            </a:br>
            <a:r>
              <a:rPr lang="en-US" sz="3600" smtClean="0"/>
              <a:t>(Analysis of Algorithms)</a:t>
            </a:r>
          </a:p>
        </p:txBody>
      </p:sp>
      <p:graphicFrame>
        <p:nvGraphicFramePr>
          <p:cNvPr id="1026" name="Object 5"/>
          <p:cNvGraphicFramePr>
            <a:graphicFrameLocks noChangeAspect="1"/>
          </p:cNvGraphicFramePr>
          <p:nvPr/>
        </p:nvGraphicFramePr>
        <p:xfrm>
          <a:off x="2203450" y="3200400"/>
          <a:ext cx="2216150" cy="3048000"/>
        </p:xfrm>
        <a:graphic>
          <a:graphicData uri="http://schemas.openxmlformats.org/presentationml/2006/ole">
            <mc:AlternateContent xmlns:mc="http://schemas.openxmlformats.org/markup-compatibility/2006">
              <mc:Choice xmlns:v="urn:schemas-microsoft-com:vml" Requires="v">
                <p:oleObj spid="_x0000_s1070" name="Clip" r:id="rId3" imgW="2309760" imgH="3176280" progId="MS_ClipArt_Gallery.2">
                  <p:embed/>
                </p:oleObj>
              </mc:Choice>
              <mc:Fallback>
                <p:oleObj name="Clip" r:id="rId3" imgW="2309760" imgH="317628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450" y="3200400"/>
                        <a:ext cx="2216150"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A6D1CA2E-0CDA-4B03-9584-1E5FF4EF19C7}" type="slidenum">
              <a:rPr lang="en-US" altLang="en-US" sz="1000">
                <a:solidFill>
                  <a:schemeClr val="tx1"/>
                </a:solidFill>
              </a:rPr>
              <a:pPr eaLnBrk="1" hangingPunct="1"/>
              <a:t>10</a:t>
            </a:fld>
            <a:endParaRPr lang="en-US" altLang="en-US" sz="1000">
              <a:solidFill>
                <a:schemeClr val="tx1"/>
              </a:solidFill>
            </a:endParaRPr>
          </a:p>
        </p:txBody>
      </p:sp>
      <p:sp>
        <p:nvSpPr>
          <p:cNvPr id="1638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390D19E-46B0-404D-94AC-638E202B5AC3}" type="datetime1">
              <a:rPr lang="en-US" sz="1000" smtClean="0">
                <a:solidFill>
                  <a:schemeClr val="tx1"/>
                </a:solidFill>
              </a:rPr>
              <a:pPr eaLnBrk="1" hangingPunct="1"/>
              <a:t>5/7/2020</a:t>
            </a:fld>
            <a:endParaRPr lang="en-US" altLang="en-US" sz="1000" smtClean="0">
              <a:solidFill>
                <a:schemeClr val="tx1"/>
              </a:solidFill>
            </a:endParaRPr>
          </a:p>
        </p:txBody>
      </p:sp>
      <p:sp>
        <p:nvSpPr>
          <p:cNvPr id="163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6389" name="Rectangle 13"/>
          <p:cNvSpPr>
            <a:spLocks noGrp="1" noChangeArrowheads="1"/>
          </p:cNvSpPr>
          <p:nvPr>
            <p:ph type="title"/>
          </p:nvPr>
        </p:nvSpPr>
        <p:spPr>
          <a:xfrm>
            <a:off x="62345" y="228600"/>
            <a:ext cx="7543800" cy="1295400"/>
          </a:xfrm>
        </p:spPr>
        <p:txBody>
          <a:bodyPr/>
          <a:lstStyle/>
          <a:p>
            <a:pPr algn="just" eaLnBrk="1" hangingPunct="1"/>
            <a:r>
              <a:rPr lang="en-US" dirty="0" err="1" smtClean="0">
                <a:solidFill>
                  <a:srgbClr val="FF3300"/>
                </a:solidFill>
              </a:rPr>
              <a:t>Hạn</a:t>
            </a:r>
            <a:r>
              <a:rPr lang="en-US" dirty="0" smtClean="0">
                <a:solidFill>
                  <a:srgbClr val="FF3300"/>
                </a:solidFill>
              </a:rPr>
              <a:t> </a:t>
            </a:r>
            <a:r>
              <a:rPr lang="en-US" dirty="0" err="1" smtClean="0">
                <a:solidFill>
                  <a:srgbClr val="FF3300"/>
                </a:solidFill>
              </a:rPr>
              <a:t>chế</a:t>
            </a:r>
            <a:r>
              <a:rPr lang="en-US" dirty="0" smtClean="0">
                <a:solidFill>
                  <a:srgbClr val="FF3300"/>
                </a:solidFill>
              </a:rPr>
              <a:t> </a:t>
            </a:r>
            <a:r>
              <a:rPr lang="en-US" dirty="0" err="1" smtClean="0">
                <a:solidFill>
                  <a:srgbClr val="FF3300"/>
                </a:solidFill>
              </a:rPr>
              <a:t>của</a:t>
            </a:r>
            <a:r>
              <a:rPr lang="en-US" dirty="0" smtClean="0">
                <a:solidFill>
                  <a:srgbClr val="FF3300"/>
                </a:solidFill>
              </a:rPr>
              <a:t> </a:t>
            </a:r>
            <a:r>
              <a:rPr lang="en-US" dirty="0" err="1" smtClean="0">
                <a:solidFill>
                  <a:srgbClr val="FF3300"/>
                </a:solidFill>
              </a:rPr>
              <a:t>phương</a:t>
            </a:r>
            <a:r>
              <a:rPr lang="en-US" dirty="0" smtClean="0">
                <a:solidFill>
                  <a:srgbClr val="FF3300"/>
                </a:solidFill>
              </a:rPr>
              <a:t> </a:t>
            </a:r>
            <a:r>
              <a:rPr lang="en-US" dirty="0" err="1" smtClean="0">
                <a:solidFill>
                  <a:srgbClr val="FF3300"/>
                </a:solidFill>
              </a:rPr>
              <a:t>pháp</a:t>
            </a:r>
            <a:r>
              <a:rPr lang="en-US" dirty="0" smtClean="0">
                <a:solidFill>
                  <a:srgbClr val="FF3300"/>
                </a:solidFill>
              </a:rPr>
              <a:t> </a:t>
            </a:r>
            <a:r>
              <a:rPr lang="en-US" dirty="0" err="1" smtClean="0">
                <a:solidFill>
                  <a:srgbClr val="FF3300"/>
                </a:solidFill>
              </a:rPr>
              <a:t>thực</a:t>
            </a:r>
            <a:r>
              <a:rPr lang="en-US" dirty="0" smtClean="0">
                <a:solidFill>
                  <a:srgbClr val="FF3300"/>
                </a:solidFill>
              </a:rPr>
              <a:t> </a:t>
            </a:r>
            <a:r>
              <a:rPr lang="en-US" dirty="0" err="1" smtClean="0">
                <a:solidFill>
                  <a:srgbClr val="FF3300"/>
                </a:solidFill>
              </a:rPr>
              <a:t>nghiệm</a:t>
            </a:r>
            <a:endParaRPr lang="en-US" dirty="0" smtClean="0">
              <a:solidFill>
                <a:srgbClr val="FF3300"/>
              </a:solidFill>
            </a:endParaRPr>
          </a:p>
        </p:txBody>
      </p:sp>
      <p:sp>
        <p:nvSpPr>
          <p:cNvPr id="16390" name="Rectangle 14"/>
          <p:cNvSpPr>
            <a:spLocks noGrp="1" noChangeArrowheads="1"/>
          </p:cNvSpPr>
          <p:nvPr>
            <p:ph type="body" idx="1"/>
          </p:nvPr>
        </p:nvSpPr>
        <p:spPr>
          <a:xfrm>
            <a:off x="457200" y="1836738"/>
            <a:ext cx="8229600" cy="4411662"/>
          </a:xfrm>
        </p:spPr>
        <p:txBody>
          <a:bodyPr/>
          <a:lstStyle/>
          <a:p>
            <a:pPr marL="571500" indent="-571500" eaLnBrk="1" hangingPunct="1">
              <a:buClr>
                <a:schemeClr val="accent2"/>
              </a:buClr>
              <a:buFont typeface="Wingdings" panose="05000000000000000000" pitchFamily="2" charset="2"/>
              <a:buAutoNum type="arabicPeriod"/>
            </a:pPr>
            <a:r>
              <a:rPr lang="en-US" sz="2400" dirty="0" err="1" smtClean="0">
                <a:solidFill>
                  <a:srgbClr val="000099"/>
                </a:solidFill>
              </a:rPr>
              <a:t>Cần</a:t>
            </a:r>
            <a:r>
              <a:rPr lang="en-US" sz="2400" dirty="0" smtClean="0">
                <a:solidFill>
                  <a:srgbClr val="000099"/>
                </a:solidFill>
              </a:rPr>
              <a:t> </a:t>
            </a:r>
            <a:r>
              <a:rPr lang="en-US" sz="2400" dirty="0" err="1" smtClean="0">
                <a:solidFill>
                  <a:srgbClr val="000099"/>
                </a:solidFill>
              </a:rPr>
              <a:t>phải</a:t>
            </a:r>
            <a:r>
              <a:rPr lang="en-US" sz="2400" dirty="0" smtClean="0">
                <a:solidFill>
                  <a:srgbClr val="000099"/>
                </a:solidFill>
              </a:rPr>
              <a:t> </a:t>
            </a:r>
            <a:r>
              <a:rPr lang="en-US" sz="2400" dirty="0" err="1" smtClean="0">
                <a:solidFill>
                  <a:srgbClr val="000099"/>
                </a:solidFill>
              </a:rPr>
              <a:t>cài</a:t>
            </a:r>
            <a:r>
              <a:rPr lang="en-US" sz="2400" dirty="0" smtClean="0">
                <a:solidFill>
                  <a:srgbClr val="000099"/>
                </a:solidFill>
              </a:rPr>
              <a:t> </a:t>
            </a:r>
            <a:r>
              <a:rPr lang="en-US" sz="2400" dirty="0" err="1" smtClean="0">
                <a:solidFill>
                  <a:srgbClr val="000099"/>
                </a:solidFill>
              </a:rPr>
              <a:t>đặt</a:t>
            </a:r>
            <a:r>
              <a:rPr lang="en-US" sz="2400" dirty="0" smtClean="0">
                <a:solidFill>
                  <a:srgbClr val="000099"/>
                </a:solidFill>
              </a:rPr>
              <a:t> </a:t>
            </a:r>
            <a:r>
              <a:rPr lang="en-US" sz="2400" dirty="0" err="1" smtClean="0">
                <a:solidFill>
                  <a:srgbClr val="000099"/>
                </a:solidFill>
              </a:rPr>
              <a:t>thuật</a:t>
            </a:r>
            <a:r>
              <a:rPr lang="en-US" sz="2400" dirty="0" smtClean="0">
                <a:solidFill>
                  <a:srgbClr val="000099"/>
                </a:solidFill>
              </a:rPr>
              <a:t> </a:t>
            </a:r>
            <a:r>
              <a:rPr lang="en-US" sz="2400" dirty="0" err="1" smtClean="0">
                <a:solidFill>
                  <a:srgbClr val="000099"/>
                </a:solidFill>
              </a:rPr>
              <a:t>toán</a:t>
            </a:r>
            <a:r>
              <a:rPr lang="en-US" sz="2400" dirty="0" smtClean="0">
                <a:solidFill>
                  <a:srgbClr val="000099"/>
                </a:solidFill>
              </a:rPr>
              <a:t> </a:t>
            </a:r>
            <a:r>
              <a:rPr lang="en-US" sz="2400" dirty="0" err="1" smtClean="0">
                <a:solidFill>
                  <a:srgbClr val="000099"/>
                </a:solidFill>
              </a:rPr>
              <a:t>bằng</a:t>
            </a:r>
            <a:r>
              <a:rPr lang="en-US" sz="2400" dirty="0" smtClean="0">
                <a:solidFill>
                  <a:srgbClr val="000099"/>
                </a:solidFill>
              </a:rPr>
              <a:t> một </a:t>
            </a:r>
            <a:r>
              <a:rPr lang="en-US" sz="2400" dirty="0" err="1" smtClean="0">
                <a:solidFill>
                  <a:srgbClr val="000099"/>
                </a:solidFill>
              </a:rPr>
              <a:t>ngôn</a:t>
            </a:r>
            <a:r>
              <a:rPr lang="en-US" sz="2400" dirty="0" smtClean="0">
                <a:solidFill>
                  <a:srgbClr val="000099"/>
                </a:solidFill>
              </a:rPr>
              <a:t> </a:t>
            </a:r>
            <a:r>
              <a:rPr lang="en-US" sz="2400" dirty="0" err="1" smtClean="0">
                <a:solidFill>
                  <a:srgbClr val="000099"/>
                </a:solidFill>
              </a:rPr>
              <a:t>ngữ</a:t>
            </a:r>
            <a:r>
              <a:rPr lang="en-US" sz="2400" dirty="0" smtClean="0">
                <a:solidFill>
                  <a:srgbClr val="000099"/>
                </a:solidFill>
              </a:rPr>
              <a:t> </a:t>
            </a:r>
            <a:r>
              <a:rPr lang="en-US" sz="2400" dirty="0" err="1" smtClean="0">
                <a:solidFill>
                  <a:srgbClr val="000099"/>
                </a:solidFill>
              </a:rPr>
              <a:t>lập</a:t>
            </a:r>
            <a:r>
              <a:rPr lang="en-US" sz="2400" dirty="0" smtClean="0">
                <a:solidFill>
                  <a:srgbClr val="000099"/>
                </a:solidFill>
              </a:rPr>
              <a:t> </a:t>
            </a:r>
            <a:r>
              <a:rPr lang="en-US" sz="2400" dirty="0" err="1" smtClean="0">
                <a:solidFill>
                  <a:srgbClr val="000099"/>
                </a:solidFill>
              </a:rPr>
              <a:t>trình</a:t>
            </a:r>
            <a:r>
              <a:rPr lang="en-US" sz="2400" dirty="0" smtClean="0">
                <a:solidFill>
                  <a:srgbClr val="000099"/>
                </a:solidFill>
              </a:rPr>
              <a:t>, </a:t>
            </a:r>
            <a:r>
              <a:rPr lang="en-US" sz="2400" dirty="0" err="1" smtClean="0">
                <a:solidFill>
                  <a:srgbClr val="000099"/>
                </a:solidFill>
              </a:rPr>
              <a:t>nhưng</a:t>
            </a:r>
            <a:r>
              <a:rPr lang="en-US" sz="2400" dirty="0" smtClean="0">
                <a:solidFill>
                  <a:srgbClr val="000099"/>
                </a:solidFill>
              </a:rPr>
              <a:t> một </a:t>
            </a:r>
            <a:r>
              <a:rPr lang="en-US" sz="2400" dirty="0" err="1" smtClean="0">
                <a:solidFill>
                  <a:srgbClr val="000099"/>
                </a:solidFill>
              </a:rPr>
              <a:t>số</a:t>
            </a:r>
            <a:r>
              <a:rPr lang="en-US" sz="2400" dirty="0" smtClean="0">
                <a:solidFill>
                  <a:srgbClr val="000099"/>
                </a:solidFill>
              </a:rPr>
              <a:t> </a:t>
            </a:r>
            <a:r>
              <a:rPr lang="en-US" sz="2400" dirty="0" err="1" smtClean="0">
                <a:solidFill>
                  <a:srgbClr val="000099"/>
                </a:solidFill>
              </a:rPr>
              <a:t>thuật</a:t>
            </a:r>
            <a:r>
              <a:rPr lang="en-US" sz="2400" dirty="0" smtClean="0">
                <a:solidFill>
                  <a:srgbClr val="000099"/>
                </a:solidFill>
              </a:rPr>
              <a:t> </a:t>
            </a:r>
            <a:r>
              <a:rPr lang="en-US" sz="2400" dirty="0" err="1" smtClean="0">
                <a:solidFill>
                  <a:srgbClr val="000099"/>
                </a:solidFill>
              </a:rPr>
              <a:t>toán</a:t>
            </a:r>
            <a:r>
              <a:rPr lang="en-US" sz="2400" dirty="0" smtClean="0">
                <a:solidFill>
                  <a:srgbClr val="000099"/>
                </a:solidFill>
              </a:rPr>
              <a:t> </a:t>
            </a:r>
            <a:r>
              <a:rPr lang="en-US" sz="2400" dirty="0" err="1" smtClean="0">
                <a:solidFill>
                  <a:srgbClr val="000099"/>
                </a:solidFill>
              </a:rPr>
              <a:t>việc</a:t>
            </a:r>
            <a:r>
              <a:rPr lang="en-US" sz="2400" dirty="0" smtClean="0">
                <a:solidFill>
                  <a:srgbClr val="000099"/>
                </a:solidFill>
              </a:rPr>
              <a:t> </a:t>
            </a:r>
            <a:r>
              <a:rPr lang="en-US" sz="2400" dirty="0" err="1" smtClean="0">
                <a:solidFill>
                  <a:srgbClr val="000099"/>
                </a:solidFill>
              </a:rPr>
              <a:t>cài</a:t>
            </a:r>
            <a:r>
              <a:rPr lang="en-US" sz="2400" dirty="0" smtClean="0">
                <a:solidFill>
                  <a:srgbClr val="000099"/>
                </a:solidFill>
              </a:rPr>
              <a:t> </a:t>
            </a:r>
            <a:r>
              <a:rPr lang="en-US" sz="2400" dirty="0" err="1" smtClean="0">
                <a:solidFill>
                  <a:srgbClr val="000099"/>
                </a:solidFill>
              </a:rPr>
              <a:t>đặt</a:t>
            </a:r>
            <a:r>
              <a:rPr lang="en-US" sz="2400" dirty="0" smtClean="0">
                <a:solidFill>
                  <a:srgbClr val="000099"/>
                </a:solidFill>
              </a:rPr>
              <a:t> là </a:t>
            </a:r>
            <a:r>
              <a:rPr lang="en-US" sz="2400" dirty="0" err="1" smtClean="0">
                <a:solidFill>
                  <a:srgbClr val="000099"/>
                </a:solidFill>
              </a:rPr>
              <a:t>khó</a:t>
            </a:r>
            <a:r>
              <a:rPr lang="en-US" sz="2400" dirty="0" smtClean="0">
                <a:solidFill>
                  <a:srgbClr val="000099"/>
                </a:solidFill>
              </a:rPr>
              <a:t>.</a:t>
            </a:r>
          </a:p>
          <a:p>
            <a:pPr marL="571500" indent="-571500" eaLnBrk="1" hangingPunct="1">
              <a:buClr>
                <a:schemeClr val="accent2"/>
              </a:buClr>
              <a:buFont typeface="Wingdings" panose="05000000000000000000" pitchFamily="2" charset="2"/>
              <a:buAutoNum type="arabicPeriod"/>
            </a:pPr>
            <a:endParaRPr lang="en-US" sz="2400" dirty="0" smtClean="0">
              <a:solidFill>
                <a:srgbClr val="000099"/>
              </a:solidFill>
            </a:endParaRPr>
          </a:p>
          <a:p>
            <a:pPr marL="571500" indent="-571500" eaLnBrk="1" hangingPunct="1">
              <a:buClr>
                <a:schemeClr val="accent2"/>
              </a:buClr>
              <a:buFont typeface="Wingdings" panose="05000000000000000000" pitchFamily="2" charset="2"/>
              <a:buAutoNum type="arabicPeriod"/>
            </a:pPr>
            <a:r>
              <a:rPr lang="en-US" sz="2400" dirty="0" err="1" smtClean="0">
                <a:solidFill>
                  <a:srgbClr val="000099"/>
                </a:solidFill>
              </a:rPr>
              <a:t>Kết</a:t>
            </a:r>
            <a:r>
              <a:rPr lang="en-US" sz="2400" dirty="0" smtClean="0">
                <a:solidFill>
                  <a:srgbClr val="000099"/>
                </a:solidFill>
              </a:rPr>
              <a:t> </a:t>
            </a:r>
            <a:r>
              <a:rPr lang="en-US" sz="2400" dirty="0" err="1" smtClean="0">
                <a:solidFill>
                  <a:srgbClr val="000099"/>
                </a:solidFill>
              </a:rPr>
              <a:t>quả</a:t>
            </a:r>
            <a:r>
              <a:rPr lang="en-US" sz="2400" dirty="0" smtClean="0">
                <a:solidFill>
                  <a:srgbClr val="000099"/>
                </a:solidFill>
              </a:rPr>
              <a:t> </a:t>
            </a:r>
            <a:r>
              <a:rPr lang="en-US" sz="2400" dirty="0" err="1" smtClean="0">
                <a:solidFill>
                  <a:srgbClr val="000099"/>
                </a:solidFill>
              </a:rPr>
              <a:t>thu</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không</a:t>
            </a:r>
            <a:r>
              <a:rPr lang="en-US" sz="2400" dirty="0" smtClean="0">
                <a:solidFill>
                  <a:srgbClr val="000099"/>
                </a:solidFill>
              </a:rPr>
              <a:t> </a:t>
            </a:r>
            <a:r>
              <a:rPr lang="en-US" sz="2400" dirty="0" err="1" smtClean="0">
                <a:solidFill>
                  <a:srgbClr val="000099"/>
                </a:solidFill>
              </a:rPr>
              <a:t>thể</a:t>
            </a:r>
            <a:r>
              <a:rPr lang="en-US" sz="2400" dirty="0" smtClean="0">
                <a:solidFill>
                  <a:srgbClr val="000099"/>
                </a:solidFill>
              </a:rPr>
              <a:t> </a:t>
            </a:r>
            <a:r>
              <a:rPr lang="en-US" sz="2400" dirty="0" err="1" smtClean="0">
                <a:solidFill>
                  <a:srgbClr val="000099"/>
                </a:solidFill>
              </a:rPr>
              <a:t>biểu</a:t>
            </a:r>
            <a:r>
              <a:rPr lang="en-US" sz="2400" dirty="0" smtClean="0">
                <a:solidFill>
                  <a:srgbClr val="000099"/>
                </a:solidFill>
              </a:rPr>
              <a:t> </a:t>
            </a:r>
            <a:r>
              <a:rPr lang="en-US" sz="2400" dirty="0" err="1" smtClean="0">
                <a:solidFill>
                  <a:srgbClr val="000099"/>
                </a:solidFill>
              </a:rPr>
              <a:t>thị</a:t>
            </a:r>
            <a:r>
              <a:rPr lang="en-US" sz="2400" dirty="0" smtClean="0">
                <a:solidFill>
                  <a:srgbClr val="000099"/>
                </a:solidFill>
              </a:rPr>
              <a:t> </a:t>
            </a:r>
            <a:r>
              <a:rPr lang="en-US" sz="2400" dirty="0" err="1" smtClean="0">
                <a:solidFill>
                  <a:srgbClr val="000099"/>
                </a:solidFill>
              </a:rPr>
              <a:t>cho</a:t>
            </a:r>
            <a:r>
              <a:rPr lang="en-US" sz="2400" dirty="0" smtClean="0">
                <a:solidFill>
                  <a:srgbClr val="000099"/>
                </a:solidFill>
              </a:rPr>
              <a:t> </a:t>
            </a:r>
            <a:r>
              <a:rPr lang="en-US" sz="2400" dirty="0" err="1" smtClean="0">
                <a:solidFill>
                  <a:srgbClr val="000099"/>
                </a:solidFill>
              </a:rPr>
              <a:t>những</a:t>
            </a:r>
            <a:r>
              <a:rPr lang="en-US" sz="2400" dirty="0" smtClean="0">
                <a:solidFill>
                  <a:srgbClr val="000099"/>
                </a:solidFill>
              </a:rPr>
              <a:t> </a:t>
            </a:r>
            <a:r>
              <a:rPr lang="en-US" sz="2400" dirty="0" err="1" smtClean="0">
                <a:solidFill>
                  <a:srgbClr val="000099"/>
                </a:solidFill>
              </a:rPr>
              <a:t>bộ</a:t>
            </a:r>
            <a:r>
              <a:rPr lang="en-US" sz="2400" dirty="0" smtClean="0">
                <a:solidFill>
                  <a:srgbClr val="000099"/>
                </a:solidFill>
              </a:rPr>
              <a:t> </a:t>
            </a:r>
            <a:r>
              <a:rPr lang="en-US" sz="2400" dirty="0" err="1" smtClean="0">
                <a:solidFill>
                  <a:srgbClr val="000099"/>
                </a:solidFill>
              </a:rPr>
              <a:t>dữ</a:t>
            </a:r>
            <a:r>
              <a:rPr lang="en-US" sz="2400" dirty="0" smtClean="0">
                <a:solidFill>
                  <a:srgbClr val="000099"/>
                </a:solidFill>
              </a:rPr>
              <a:t> </a:t>
            </a:r>
            <a:r>
              <a:rPr lang="en-US" sz="2400" dirty="0" err="1" smtClean="0">
                <a:solidFill>
                  <a:srgbClr val="000099"/>
                </a:solidFill>
              </a:rPr>
              <a:t>liệu</a:t>
            </a:r>
            <a:r>
              <a:rPr lang="en-US" sz="2400" dirty="0" smtClean="0">
                <a:solidFill>
                  <a:srgbClr val="000099"/>
                </a:solidFill>
              </a:rPr>
              <a:t> </a:t>
            </a:r>
            <a:r>
              <a:rPr lang="en-US" sz="2400" dirty="0" err="1" smtClean="0">
                <a:solidFill>
                  <a:srgbClr val="000099"/>
                </a:solidFill>
              </a:rPr>
              <a:t>đầu</a:t>
            </a:r>
            <a:r>
              <a:rPr lang="en-US" sz="2400" dirty="0" smtClean="0">
                <a:solidFill>
                  <a:srgbClr val="000099"/>
                </a:solidFill>
              </a:rPr>
              <a:t> </a:t>
            </a:r>
            <a:r>
              <a:rPr lang="en-US" sz="2400" dirty="0" err="1" smtClean="0">
                <a:solidFill>
                  <a:srgbClr val="000099"/>
                </a:solidFill>
              </a:rPr>
              <a:t>vào</a:t>
            </a:r>
            <a:r>
              <a:rPr lang="en-US" sz="2400" dirty="0" smtClean="0">
                <a:solidFill>
                  <a:srgbClr val="000099"/>
                </a:solidFill>
              </a:rPr>
              <a:t> </a:t>
            </a:r>
            <a:r>
              <a:rPr lang="en-US" sz="2400" dirty="0" err="1" smtClean="0">
                <a:solidFill>
                  <a:srgbClr val="000099"/>
                </a:solidFill>
              </a:rPr>
              <a:t>chưa</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thực</a:t>
            </a:r>
            <a:r>
              <a:rPr lang="en-US" sz="2400" dirty="0" smtClean="0">
                <a:solidFill>
                  <a:srgbClr val="000099"/>
                </a:solidFill>
              </a:rPr>
              <a:t> </a:t>
            </a:r>
            <a:r>
              <a:rPr lang="en-US" sz="2400" dirty="0" err="1" smtClean="0">
                <a:solidFill>
                  <a:srgbClr val="000099"/>
                </a:solidFill>
              </a:rPr>
              <a:t>nghiệm</a:t>
            </a:r>
            <a:endParaRPr lang="en-US" sz="2400" dirty="0" smtClean="0">
              <a:solidFill>
                <a:srgbClr val="000099"/>
              </a:solidFill>
            </a:endParaRPr>
          </a:p>
          <a:p>
            <a:pPr marL="571500" indent="-571500" eaLnBrk="1" hangingPunct="1">
              <a:buClr>
                <a:schemeClr val="accent2"/>
              </a:buClr>
              <a:buFont typeface="Wingdings" panose="05000000000000000000" pitchFamily="2" charset="2"/>
              <a:buAutoNum type="arabicPeriod"/>
            </a:pPr>
            <a:endParaRPr lang="en-US" sz="2400" dirty="0" smtClean="0">
              <a:solidFill>
                <a:srgbClr val="000099"/>
              </a:solidFill>
            </a:endParaRPr>
          </a:p>
          <a:p>
            <a:pPr marL="571500" indent="-571500" eaLnBrk="1" hangingPunct="1">
              <a:buClr>
                <a:schemeClr val="accent2"/>
              </a:buClr>
              <a:buFont typeface="Wingdings" panose="05000000000000000000" pitchFamily="2" charset="2"/>
              <a:buAutoNum type="arabicPeriod"/>
            </a:pPr>
            <a:r>
              <a:rPr lang="en-US" sz="2400" dirty="0" err="1" smtClean="0">
                <a:solidFill>
                  <a:srgbClr val="000099"/>
                </a:solidFill>
              </a:rPr>
              <a:t>Phụ</a:t>
            </a:r>
            <a:r>
              <a:rPr lang="en-US" sz="2400" dirty="0" smtClean="0">
                <a:solidFill>
                  <a:srgbClr val="000099"/>
                </a:solidFill>
              </a:rPr>
              <a:t> </a:t>
            </a:r>
            <a:r>
              <a:rPr lang="en-US" sz="2400" dirty="0" err="1" smtClean="0">
                <a:solidFill>
                  <a:srgbClr val="000099"/>
                </a:solidFill>
              </a:rPr>
              <a:t>thuộc</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chương</a:t>
            </a:r>
            <a:r>
              <a:rPr lang="en-US" sz="2400" dirty="0" smtClean="0">
                <a:solidFill>
                  <a:srgbClr val="000099"/>
                </a:solidFill>
              </a:rPr>
              <a:t> </a:t>
            </a:r>
            <a:r>
              <a:rPr lang="en-US" sz="2400" dirty="0" err="1" smtClean="0">
                <a:solidFill>
                  <a:srgbClr val="000099"/>
                </a:solidFill>
              </a:rPr>
              <a:t>trình</a:t>
            </a:r>
            <a:r>
              <a:rPr lang="en-US" sz="2400" dirty="0" smtClean="0">
                <a:solidFill>
                  <a:srgbClr val="000099"/>
                </a:solidFill>
              </a:rPr>
              <a:t> </a:t>
            </a:r>
            <a:r>
              <a:rPr lang="en-US" sz="2400" dirty="0" err="1" smtClean="0">
                <a:solidFill>
                  <a:srgbClr val="000099"/>
                </a:solidFill>
              </a:rPr>
              <a:t>dịch</a:t>
            </a:r>
            <a:endParaRPr lang="en-US" sz="2400" dirty="0" smtClean="0">
              <a:solidFill>
                <a:srgbClr val="000099"/>
              </a:solidFill>
            </a:endParaRPr>
          </a:p>
          <a:p>
            <a:pPr marL="571500" indent="-571500" eaLnBrk="1" hangingPunct="1">
              <a:buClr>
                <a:schemeClr val="accent2"/>
              </a:buClr>
              <a:buFont typeface="Wingdings" panose="05000000000000000000" pitchFamily="2" charset="2"/>
              <a:buAutoNum type="arabicPeriod"/>
            </a:pPr>
            <a:r>
              <a:rPr lang="en-US" sz="2400" dirty="0" err="1" smtClean="0">
                <a:solidFill>
                  <a:srgbClr val="000099"/>
                </a:solidFill>
              </a:rPr>
              <a:t>Phụ</a:t>
            </a:r>
            <a:r>
              <a:rPr lang="en-US" sz="2400" dirty="0" smtClean="0">
                <a:solidFill>
                  <a:srgbClr val="000099"/>
                </a:solidFill>
              </a:rPr>
              <a:t> </a:t>
            </a:r>
            <a:r>
              <a:rPr lang="en-US" sz="2400" dirty="0" err="1" smtClean="0">
                <a:solidFill>
                  <a:srgbClr val="000099"/>
                </a:solidFill>
              </a:rPr>
              <a:t>thuộc</a:t>
            </a:r>
            <a:r>
              <a:rPr lang="en-US" sz="2400" dirty="0" smtClean="0">
                <a:solidFill>
                  <a:srgbClr val="000099"/>
                </a:solidFill>
              </a:rPr>
              <a:t> </a:t>
            </a:r>
            <a:r>
              <a:rPr lang="en-US" sz="2400" dirty="0" err="1" smtClean="0">
                <a:solidFill>
                  <a:srgbClr val="000099"/>
                </a:solidFill>
              </a:rPr>
              <a:t>vào</a:t>
            </a:r>
            <a:r>
              <a:rPr lang="en-US" sz="2400" dirty="0" smtClean="0">
                <a:solidFill>
                  <a:srgbClr val="000099"/>
                </a:solidFill>
              </a:rPr>
              <a:t> </a:t>
            </a:r>
            <a:r>
              <a:rPr lang="en-US" sz="2400" dirty="0" err="1" smtClean="0">
                <a:solidFill>
                  <a:srgbClr val="000099"/>
                </a:solidFill>
              </a:rPr>
              <a:t>phần</a:t>
            </a:r>
            <a:r>
              <a:rPr lang="en-US" sz="2400" dirty="0" smtClean="0">
                <a:solidFill>
                  <a:srgbClr val="000099"/>
                </a:solidFill>
              </a:rPr>
              <a:t> </a:t>
            </a:r>
            <a:r>
              <a:rPr lang="en-US" sz="2400" dirty="0" err="1" smtClean="0">
                <a:solidFill>
                  <a:srgbClr val="000099"/>
                </a:solidFill>
              </a:rPr>
              <a:t>cứng</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a:t>
            </a:r>
            <a:r>
              <a:rPr lang="en-US" sz="2400" dirty="0" err="1" smtClean="0">
                <a:solidFill>
                  <a:srgbClr val="000099"/>
                </a:solidFill>
              </a:rPr>
              <a:t>từng</a:t>
            </a:r>
            <a:r>
              <a:rPr lang="en-US" sz="2400" dirty="0" smtClean="0">
                <a:solidFill>
                  <a:srgbClr val="000099"/>
                </a:solidFill>
              </a:rPr>
              <a:t> </a:t>
            </a:r>
            <a:r>
              <a:rPr lang="en-US" sz="2400" dirty="0" err="1" smtClean="0">
                <a:solidFill>
                  <a:srgbClr val="000099"/>
                </a:solidFill>
              </a:rPr>
              <a:t>máy</a:t>
            </a:r>
            <a:r>
              <a:rPr lang="en-US" sz="2400" dirty="0" smtClean="0">
                <a:solidFill>
                  <a:srgbClr val="000099"/>
                </a:solidFill>
              </a:rPr>
              <a:t> </a:t>
            </a:r>
            <a:r>
              <a:rPr lang="en-US" sz="2400" dirty="0" err="1" smtClean="0">
                <a:solidFill>
                  <a:srgbClr val="000099"/>
                </a:solidFill>
              </a:rPr>
              <a:t>tính</a:t>
            </a:r>
            <a:endParaRPr lang="en-US" sz="2400" dirty="0" smtClean="0">
              <a:solidFill>
                <a:srgbClr val="000099"/>
              </a:solidFill>
            </a:endParaRPr>
          </a:p>
          <a:p>
            <a:pPr marL="571500" indent="-571500" eaLnBrk="1" hangingPunct="1">
              <a:buClr>
                <a:schemeClr val="accent2"/>
              </a:buClr>
              <a:buFont typeface="Wingdings" panose="05000000000000000000" pitchFamily="2" charset="2"/>
              <a:buAutoNum type="arabicPeriod"/>
            </a:pPr>
            <a:r>
              <a:rPr lang="en-US" sz="2400" dirty="0" err="1" smtClean="0">
                <a:solidFill>
                  <a:srgbClr val="000099"/>
                </a:solidFill>
              </a:rPr>
              <a:t>Phụ</a:t>
            </a:r>
            <a:r>
              <a:rPr lang="en-US" sz="2400" dirty="0" smtClean="0">
                <a:solidFill>
                  <a:srgbClr val="000099"/>
                </a:solidFill>
              </a:rPr>
              <a:t> </a:t>
            </a:r>
            <a:r>
              <a:rPr lang="en-US" sz="2400" dirty="0" err="1" smtClean="0">
                <a:solidFill>
                  <a:srgbClr val="000099"/>
                </a:solidFill>
              </a:rPr>
              <a:t>thuộc</a:t>
            </a:r>
            <a:r>
              <a:rPr lang="en-US" sz="2400" dirty="0" smtClean="0">
                <a:solidFill>
                  <a:srgbClr val="000099"/>
                </a:solidFill>
              </a:rPr>
              <a:t> </a:t>
            </a:r>
            <a:r>
              <a:rPr lang="en-US" sz="2400" dirty="0" err="1" smtClean="0">
                <a:solidFill>
                  <a:srgbClr val="000099"/>
                </a:solidFill>
              </a:rPr>
              <a:t>kỹ</a:t>
            </a:r>
            <a:r>
              <a:rPr lang="en-US" sz="2400" dirty="0" smtClean="0">
                <a:solidFill>
                  <a:srgbClr val="000099"/>
                </a:solidFill>
              </a:rPr>
              <a:t> </a:t>
            </a:r>
            <a:r>
              <a:rPr lang="en-US" sz="2400" dirty="0" err="1" smtClean="0">
                <a:solidFill>
                  <a:srgbClr val="000099"/>
                </a:solidFill>
              </a:rPr>
              <a:t>năng</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a:t>
            </a:r>
            <a:r>
              <a:rPr lang="en-US" sz="2400" dirty="0" err="1" smtClean="0">
                <a:solidFill>
                  <a:srgbClr val="000099"/>
                </a:solidFill>
              </a:rPr>
              <a:t>người</a:t>
            </a:r>
            <a:r>
              <a:rPr lang="en-US" sz="2400" dirty="0" smtClean="0">
                <a:solidFill>
                  <a:srgbClr val="000099"/>
                </a:solidFill>
              </a:rPr>
              <a:t> </a:t>
            </a:r>
            <a:r>
              <a:rPr lang="en-US" sz="2400" dirty="0" err="1" smtClean="0">
                <a:solidFill>
                  <a:srgbClr val="000099"/>
                </a:solidFill>
              </a:rPr>
              <a:t>lập</a:t>
            </a:r>
            <a:r>
              <a:rPr lang="en-US" sz="2400" dirty="0" smtClean="0">
                <a:solidFill>
                  <a:srgbClr val="000099"/>
                </a:solidFill>
              </a:rPr>
              <a:t> </a:t>
            </a:r>
            <a:r>
              <a:rPr lang="en-US" sz="2400" dirty="0" err="1" smtClean="0">
                <a:solidFill>
                  <a:srgbClr val="000099"/>
                </a:solidFill>
              </a:rPr>
              <a:t>trình</a:t>
            </a:r>
            <a:endParaRPr lang="en-US" sz="2400" dirty="0" smtClean="0">
              <a:solidFill>
                <a:srgbClr val="00009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DC74754C-1AD5-4DED-A4E2-F6DCAE216CD5}" type="slidenum">
              <a:rPr lang="en-US" altLang="en-US" sz="1000">
                <a:solidFill>
                  <a:schemeClr val="tx1"/>
                </a:solidFill>
              </a:rPr>
              <a:pPr eaLnBrk="1" hangingPunct="1"/>
              <a:t>11</a:t>
            </a:fld>
            <a:endParaRPr lang="en-US" altLang="en-US" sz="1000">
              <a:solidFill>
                <a:schemeClr val="tx1"/>
              </a:solidFill>
            </a:endParaRPr>
          </a:p>
        </p:txBody>
      </p:sp>
      <p:sp>
        <p:nvSpPr>
          <p:cNvPr id="1741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270C175-FB02-4995-961A-20683583608A}" type="datetime1">
              <a:rPr lang="en-US" sz="1000" smtClean="0">
                <a:solidFill>
                  <a:schemeClr val="tx1"/>
                </a:solidFill>
              </a:rPr>
              <a:pPr eaLnBrk="1" hangingPunct="1"/>
              <a:t>5/7/2020</a:t>
            </a:fld>
            <a:endParaRPr lang="en-US" altLang="en-US" sz="1000" smtClean="0">
              <a:solidFill>
                <a:schemeClr val="tx1"/>
              </a:solidFill>
            </a:endParaRP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7413" name="Rectangle 2"/>
          <p:cNvSpPr>
            <a:spLocks noGrp="1" noChangeArrowheads="1"/>
          </p:cNvSpPr>
          <p:nvPr>
            <p:ph type="title"/>
          </p:nvPr>
        </p:nvSpPr>
        <p:spPr>
          <a:xfrm>
            <a:off x="304800" y="0"/>
            <a:ext cx="7543800" cy="884238"/>
          </a:xfrm>
        </p:spPr>
        <p:txBody>
          <a:bodyPr/>
          <a:lstStyle/>
          <a:p>
            <a:pPr eaLnBrk="1" hangingPunct="1"/>
            <a:r>
              <a:rPr lang="en-US" sz="3500" dirty="0" err="1" smtClean="0">
                <a:solidFill>
                  <a:srgbClr val="FF3300"/>
                </a:solidFill>
              </a:rPr>
              <a:t>Phương</a:t>
            </a:r>
            <a:r>
              <a:rPr lang="en-US" sz="3500" dirty="0" smtClean="0">
                <a:solidFill>
                  <a:srgbClr val="FF3300"/>
                </a:solidFill>
              </a:rPr>
              <a:t> </a:t>
            </a:r>
            <a:r>
              <a:rPr lang="en-US" sz="3500" dirty="0" err="1" smtClean="0">
                <a:solidFill>
                  <a:srgbClr val="FF3300"/>
                </a:solidFill>
              </a:rPr>
              <a:t>pháp</a:t>
            </a:r>
            <a:r>
              <a:rPr lang="en-US" sz="3500" dirty="0" smtClean="0">
                <a:solidFill>
                  <a:srgbClr val="FF3300"/>
                </a:solidFill>
              </a:rPr>
              <a:t> </a:t>
            </a:r>
            <a:r>
              <a:rPr lang="en-US" sz="3500" dirty="0" err="1" smtClean="0">
                <a:solidFill>
                  <a:srgbClr val="FF3300"/>
                </a:solidFill>
              </a:rPr>
              <a:t>phân</a:t>
            </a:r>
            <a:r>
              <a:rPr lang="en-US" sz="3500" dirty="0" smtClean="0">
                <a:solidFill>
                  <a:srgbClr val="FF3300"/>
                </a:solidFill>
              </a:rPr>
              <a:t> </a:t>
            </a:r>
            <a:r>
              <a:rPr lang="en-US" sz="3500" dirty="0" err="1" smtClean="0">
                <a:solidFill>
                  <a:srgbClr val="FF3300"/>
                </a:solidFill>
              </a:rPr>
              <a:t>tích</a:t>
            </a:r>
            <a:r>
              <a:rPr lang="en-US" sz="3500" dirty="0" smtClean="0">
                <a:solidFill>
                  <a:srgbClr val="FF3300"/>
                </a:solidFill>
              </a:rPr>
              <a:t> </a:t>
            </a:r>
            <a:r>
              <a:rPr lang="en-US" sz="3500" dirty="0" err="1" smtClean="0">
                <a:solidFill>
                  <a:srgbClr val="FF3300"/>
                </a:solidFill>
              </a:rPr>
              <a:t>lý</a:t>
            </a:r>
            <a:r>
              <a:rPr lang="en-US" sz="3500" dirty="0" smtClean="0">
                <a:solidFill>
                  <a:srgbClr val="FF3300"/>
                </a:solidFill>
              </a:rPr>
              <a:t> </a:t>
            </a:r>
            <a:r>
              <a:rPr lang="en-US" sz="3500" dirty="0" err="1" smtClean="0">
                <a:solidFill>
                  <a:srgbClr val="FF3300"/>
                </a:solidFill>
              </a:rPr>
              <a:t>thuy</a:t>
            </a:r>
            <a:r>
              <a:rPr lang="en-US" dirty="0" err="1" smtClean="0">
                <a:solidFill>
                  <a:srgbClr val="FF3300"/>
                </a:solidFill>
              </a:rPr>
              <a:t>ết</a:t>
            </a:r>
            <a:endParaRPr lang="en-US" dirty="0" smtClean="0">
              <a:solidFill>
                <a:srgbClr val="FF3300"/>
              </a:solidFill>
            </a:endParaRPr>
          </a:p>
        </p:txBody>
      </p:sp>
      <p:sp>
        <p:nvSpPr>
          <p:cNvPr id="17414" name="Rectangle 3"/>
          <p:cNvSpPr>
            <a:spLocks noGrp="1" noChangeArrowheads="1"/>
          </p:cNvSpPr>
          <p:nvPr>
            <p:ph type="body" idx="1"/>
          </p:nvPr>
        </p:nvSpPr>
        <p:spPr>
          <a:xfrm>
            <a:off x="304800" y="1143000"/>
            <a:ext cx="8229600" cy="4411662"/>
          </a:xfrm>
        </p:spPr>
        <p:txBody>
          <a:bodyPr/>
          <a:lstStyle/>
          <a:p>
            <a:pPr algn="just" eaLnBrk="1" hangingPunct="1">
              <a:buFont typeface="Wingdings" panose="05000000000000000000" pitchFamily="2" charset="2"/>
              <a:buChar char="q"/>
            </a:pPr>
            <a:r>
              <a:rPr lang="en-US" sz="2600" dirty="0" err="1" smtClean="0">
                <a:solidFill>
                  <a:srgbClr val="000099"/>
                </a:solidFill>
              </a:rPr>
              <a:t>Sử</a:t>
            </a:r>
            <a:r>
              <a:rPr lang="en-US" sz="2600" dirty="0" smtClean="0">
                <a:solidFill>
                  <a:srgbClr val="000099"/>
                </a:solidFill>
              </a:rPr>
              <a:t> </a:t>
            </a:r>
            <a:r>
              <a:rPr lang="en-US" sz="2600" dirty="0" err="1" smtClean="0">
                <a:solidFill>
                  <a:srgbClr val="000099"/>
                </a:solidFill>
              </a:rPr>
              <a:t>dụng</a:t>
            </a:r>
            <a:r>
              <a:rPr lang="en-US" sz="2600" dirty="0" smtClean="0">
                <a:solidFill>
                  <a:srgbClr val="000099"/>
                </a:solidFill>
              </a:rPr>
              <a:t> </a:t>
            </a:r>
            <a:r>
              <a:rPr lang="en-US" sz="2600" dirty="0" err="1" smtClean="0">
                <a:solidFill>
                  <a:srgbClr val="000099"/>
                </a:solidFill>
              </a:rPr>
              <a:t>thuật</a:t>
            </a:r>
            <a:r>
              <a:rPr lang="en-US" sz="2600" dirty="0" smtClean="0">
                <a:solidFill>
                  <a:srgbClr val="000099"/>
                </a:solidFill>
              </a:rPr>
              <a:t> </a:t>
            </a:r>
            <a:r>
              <a:rPr lang="en-US" sz="2600" dirty="0" err="1" smtClean="0">
                <a:solidFill>
                  <a:srgbClr val="000099"/>
                </a:solidFill>
              </a:rPr>
              <a:t>toán</a:t>
            </a:r>
            <a:r>
              <a:rPr lang="en-US" sz="2600" dirty="0" smtClean="0">
                <a:solidFill>
                  <a:srgbClr val="000099"/>
                </a:solidFill>
              </a:rPr>
              <a:t> </a:t>
            </a:r>
            <a:r>
              <a:rPr lang="en-US" sz="2600" dirty="0" err="1" smtClean="0">
                <a:solidFill>
                  <a:srgbClr val="000099"/>
                </a:solidFill>
              </a:rPr>
              <a:t>được</a:t>
            </a:r>
            <a:r>
              <a:rPr lang="en-US" sz="2600" dirty="0" smtClean="0">
                <a:solidFill>
                  <a:srgbClr val="000099"/>
                </a:solidFill>
              </a:rPr>
              <a:t> </a:t>
            </a:r>
            <a:r>
              <a:rPr lang="en-US" sz="2600" dirty="0" err="1" smtClean="0">
                <a:solidFill>
                  <a:srgbClr val="000099"/>
                </a:solidFill>
              </a:rPr>
              <a:t>mô</a:t>
            </a:r>
            <a:r>
              <a:rPr lang="en-US" sz="2600" dirty="0" smtClean="0">
                <a:solidFill>
                  <a:srgbClr val="000099"/>
                </a:solidFill>
              </a:rPr>
              <a:t> </a:t>
            </a:r>
            <a:r>
              <a:rPr lang="en-US" sz="2600" dirty="0" err="1" smtClean="0">
                <a:solidFill>
                  <a:srgbClr val="000099"/>
                </a:solidFill>
              </a:rPr>
              <a:t>tả</a:t>
            </a:r>
            <a:r>
              <a:rPr lang="en-US" sz="2600" dirty="0" smtClean="0">
                <a:solidFill>
                  <a:srgbClr val="000099"/>
                </a:solidFill>
              </a:rPr>
              <a:t> ở </a:t>
            </a:r>
            <a:r>
              <a:rPr lang="en-US" sz="2600" dirty="0" err="1" smtClean="0">
                <a:solidFill>
                  <a:srgbClr val="000099"/>
                </a:solidFill>
              </a:rPr>
              <a:t>mức</a:t>
            </a:r>
            <a:r>
              <a:rPr lang="en-US" sz="2600" dirty="0" smtClean="0">
                <a:solidFill>
                  <a:srgbClr val="000099"/>
                </a:solidFill>
              </a:rPr>
              <a:t> </a:t>
            </a:r>
            <a:r>
              <a:rPr lang="en-US" sz="2600" dirty="0" err="1" smtClean="0">
                <a:solidFill>
                  <a:srgbClr val="000099"/>
                </a:solidFill>
              </a:rPr>
              <a:t>cao</a:t>
            </a:r>
            <a:r>
              <a:rPr lang="en-US" sz="2600" dirty="0" smtClean="0">
                <a:solidFill>
                  <a:srgbClr val="000099"/>
                </a:solidFill>
              </a:rPr>
              <a:t> (</a:t>
            </a:r>
            <a:r>
              <a:rPr lang="en-US" sz="2600" dirty="0" err="1" smtClean="0">
                <a:solidFill>
                  <a:srgbClr val="000099"/>
                </a:solidFill>
              </a:rPr>
              <a:t>giả</a:t>
            </a:r>
            <a:r>
              <a:rPr lang="en-US" sz="2600" dirty="0" smtClean="0">
                <a:solidFill>
                  <a:srgbClr val="000099"/>
                </a:solidFill>
              </a:rPr>
              <a:t> </a:t>
            </a:r>
            <a:r>
              <a:rPr lang="en-US" sz="2600" dirty="0" err="1" smtClean="0">
                <a:solidFill>
                  <a:srgbClr val="000099"/>
                </a:solidFill>
              </a:rPr>
              <a:t>mã</a:t>
            </a:r>
            <a:r>
              <a:rPr lang="en-US" sz="2600" dirty="0" smtClean="0">
                <a:solidFill>
                  <a:srgbClr val="000099"/>
                </a:solidFill>
              </a:rPr>
              <a:t>) </a:t>
            </a:r>
            <a:r>
              <a:rPr lang="en-US" sz="2600" dirty="0" err="1" smtClean="0">
                <a:solidFill>
                  <a:srgbClr val="000099"/>
                </a:solidFill>
              </a:rPr>
              <a:t>thay</a:t>
            </a:r>
            <a:r>
              <a:rPr lang="en-US" sz="2600" dirty="0" smtClean="0">
                <a:solidFill>
                  <a:srgbClr val="000099"/>
                </a:solidFill>
              </a:rPr>
              <a:t> </a:t>
            </a:r>
            <a:r>
              <a:rPr lang="en-US" sz="2600" dirty="0" err="1" smtClean="0">
                <a:solidFill>
                  <a:srgbClr val="000099"/>
                </a:solidFill>
              </a:rPr>
              <a:t>cho</a:t>
            </a:r>
            <a:r>
              <a:rPr lang="en-US" sz="2600" dirty="0" smtClean="0">
                <a:solidFill>
                  <a:srgbClr val="000099"/>
                </a:solidFill>
              </a:rPr>
              <a:t> </a:t>
            </a:r>
            <a:r>
              <a:rPr lang="en-US" sz="2600" dirty="0" err="1" smtClean="0">
                <a:solidFill>
                  <a:srgbClr val="000099"/>
                </a:solidFill>
              </a:rPr>
              <a:t>chương</a:t>
            </a:r>
            <a:r>
              <a:rPr lang="en-US" sz="2600" dirty="0" smtClean="0">
                <a:solidFill>
                  <a:srgbClr val="000099"/>
                </a:solidFill>
              </a:rPr>
              <a:t> </a:t>
            </a:r>
            <a:r>
              <a:rPr lang="en-US" sz="2600" dirty="0" err="1" smtClean="0">
                <a:solidFill>
                  <a:srgbClr val="000099"/>
                </a:solidFill>
              </a:rPr>
              <a:t>trình</a:t>
            </a:r>
            <a:r>
              <a:rPr lang="en-US" sz="2600" dirty="0" smtClean="0">
                <a:solidFill>
                  <a:srgbClr val="000099"/>
                </a:solidFill>
              </a:rPr>
              <a:t> </a:t>
            </a:r>
            <a:r>
              <a:rPr lang="en-US" sz="2600" dirty="0" err="1" smtClean="0">
                <a:solidFill>
                  <a:srgbClr val="000099"/>
                </a:solidFill>
              </a:rPr>
              <a:t>cài</a:t>
            </a:r>
            <a:r>
              <a:rPr lang="en-US" sz="2600" dirty="0" smtClean="0">
                <a:solidFill>
                  <a:srgbClr val="000099"/>
                </a:solidFill>
              </a:rPr>
              <a:t> </a:t>
            </a:r>
            <a:r>
              <a:rPr lang="en-US" sz="2600" dirty="0" err="1" smtClean="0">
                <a:solidFill>
                  <a:srgbClr val="000099"/>
                </a:solidFill>
              </a:rPr>
              <a:t>đặt</a:t>
            </a:r>
            <a:r>
              <a:rPr lang="en-US" sz="2600" dirty="0" smtClean="0">
                <a:solidFill>
                  <a:srgbClr val="000099"/>
                </a:solidFill>
              </a:rPr>
              <a:t>.</a:t>
            </a:r>
          </a:p>
          <a:p>
            <a:pPr algn="just" eaLnBrk="1" hangingPunct="1">
              <a:buFont typeface="Wingdings" panose="05000000000000000000" pitchFamily="2" charset="2"/>
              <a:buChar char="q"/>
            </a:pPr>
            <a:endParaRPr lang="en-US" sz="2600" dirty="0" smtClean="0">
              <a:solidFill>
                <a:srgbClr val="000099"/>
              </a:solidFill>
            </a:endParaRPr>
          </a:p>
          <a:p>
            <a:pPr algn="just" eaLnBrk="1" hangingPunct="1">
              <a:buFont typeface="Wingdings" panose="05000000000000000000" pitchFamily="2" charset="2"/>
              <a:buChar char="q"/>
            </a:pPr>
            <a:r>
              <a:rPr lang="en-US" sz="2600" dirty="0" err="1" smtClean="0">
                <a:solidFill>
                  <a:srgbClr val="000099"/>
                </a:solidFill>
              </a:rPr>
              <a:t>Mô</a:t>
            </a:r>
            <a:r>
              <a:rPr lang="en-US" sz="2600" dirty="0" smtClean="0">
                <a:solidFill>
                  <a:srgbClr val="000099"/>
                </a:solidFill>
              </a:rPr>
              <a:t> </a:t>
            </a:r>
            <a:r>
              <a:rPr lang="en-US" sz="2600" dirty="0" err="1" smtClean="0">
                <a:solidFill>
                  <a:srgbClr val="000099"/>
                </a:solidFill>
              </a:rPr>
              <a:t>tả</a:t>
            </a:r>
            <a:r>
              <a:rPr lang="en-US" sz="2600" dirty="0" smtClean="0">
                <a:solidFill>
                  <a:srgbClr val="000099"/>
                </a:solidFill>
              </a:rPr>
              <a:t> </a:t>
            </a:r>
            <a:r>
              <a:rPr lang="en-US" sz="2600" dirty="0" err="1" smtClean="0">
                <a:solidFill>
                  <a:srgbClr val="000099"/>
                </a:solidFill>
              </a:rPr>
              <a:t>thời</a:t>
            </a:r>
            <a:r>
              <a:rPr lang="en-US" sz="2600" dirty="0" smtClean="0">
                <a:solidFill>
                  <a:srgbClr val="000099"/>
                </a:solidFill>
              </a:rPr>
              <a:t> </a:t>
            </a:r>
            <a:r>
              <a:rPr lang="en-US" sz="2600" dirty="0" err="1" smtClean="0">
                <a:solidFill>
                  <a:srgbClr val="000099"/>
                </a:solidFill>
              </a:rPr>
              <a:t>gian</a:t>
            </a:r>
            <a:r>
              <a:rPr lang="en-US" sz="2600" dirty="0" smtClean="0">
                <a:solidFill>
                  <a:srgbClr val="000099"/>
                </a:solidFill>
              </a:rPr>
              <a:t> </a:t>
            </a:r>
            <a:r>
              <a:rPr lang="en-US" sz="2600" dirty="0" err="1" smtClean="0">
                <a:solidFill>
                  <a:srgbClr val="000099"/>
                </a:solidFill>
              </a:rPr>
              <a:t>chạy</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thuật</a:t>
            </a:r>
            <a:r>
              <a:rPr lang="en-US" sz="2600" dirty="0" smtClean="0">
                <a:solidFill>
                  <a:srgbClr val="000099"/>
                </a:solidFill>
              </a:rPr>
              <a:t> </a:t>
            </a:r>
            <a:r>
              <a:rPr lang="en-US" sz="2600" dirty="0" err="1" smtClean="0">
                <a:solidFill>
                  <a:srgbClr val="000099"/>
                </a:solidFill>
              </a:rPr>
              <a:t>toán</a:t>
            </a:r>
            <a:r>
              <a:rPr lang="en-US" sz="2600" dirty="0" smtClean="0">
                <a:solidFill>
                  <a:srgbClr val="000099"/>
                </a:solidFill>
              </a:rPr>
              <a:t> </a:t>
            </a:r>
            <a:r>
              <a:rPr lang="en-US" sz="2600" dirty="0" err="1" smtClean="0">
                <a:solidFill>
                  <a:srgbClr val="000099"/>
                </a:solidFill>
              </a:rPr>
              <a:t>bằng</a:t>
            </a:r>
            <a:r>
              <a:rPr lang="en-US" sz="2600" dirty="0" smtClean="0">
                <a:solidFill>
                  <a:srgbClr val="000099"/>
                </a:solidFill>
              </a:rPr>
              <a:t> một </a:t>
            </a:r>
            <a:r>
              <a:rPr lang="en-US" sz="2600" dirty="0" err="1" smtClean="0">
                <a:solidFill>
                  <a:srgbClr val="000099"/>
                </a:solidFill>
              </a:rPr>
              <a:t>hàm</a:t>
            </a:r>
            <a:r>
              <a:rPr lang="en-US" sz="2600" dirty="0" smtClean="0">
                <a:solidFill>
                  <a:srgbClr val="000099"/>
                </a:solidFill>
              </a:rPr>
              <a:t> </a:t>
            </a:r>
            <a:r>
              <a:rPr lang="en-US" sz="2600" dirty="0" err="1" smtClean="0">
                <a:solidFill>
                  <a:srgbClr val="000099"/>
                </a:solidFill>
              </a:rPr>
              <a:t>phụ</a:t>
            </a:r>
            <a:r>
              <a:rPr lang="en-US" sz="2600" dirty="0" smtClean="0">
                <a:solidFill>
                  <a:srgbClr val="000099"/>
                </a:solidFill>
              </a:rPr>
              <a:t> </a:t>
            </a:r>
            <a:r>
              <a:rPr lang="en-US" sz="2600" dirty="0" err="1" smtClean="0">
                <a:solidFill>
                  <a:srgbClr val="000099"/>
                </a:solidFill>
              </a:rPr>
              <a:t>thuộc</a:t>
            </a:r>
            <a:r>
              <a:rPr lang="en-US" sz="2600" dirty="0" smtClean="0">
                <a:solidFill>
                  <a:srgbClr val="000099"/>
                </a:solidFill>
              </a:rPr>
              <a:t> </a:t>
            </a:r>
            <a:r>
              <a:rPr lang="en-US" sz="2600" dirty="0" err="1" smtClean="0">
                <a:solidFill>
                  <a:srgbClr val="000099"/>
                </a:solidFill>
              </a:rPr>
              <a:t>vào</a:t>
            </a:r>
            <a:r>
              <a:rPr lang="en-US" sz="2600" dirty="0" smtClean="0">
                <a:solidFill>
                  <a:srgbClr val="000099"/>
                </a:solidFill>
              </a:rPr>
              <a:t> </a:t>
            </a:r>
            <a:r>
              <a:rPr lang="en-US" sz="2600" dirty="0" err="1" smtClean="0">
                <a:solidFill>
                  <a:srgbClr val="000099"/>
                </a:solidFill>
              </a:rPr>
              <a:t>kích</a:t>
            </a:r>
            <a:r>
              <a:rPr lang="en-US" sz="2600" dirty="0" smtClean="0">
                <a:solidFill>
                  <a:srgbClr val="000099"/>
                </a:solidFill>
              </a:rPr>
              <a:t> </a:t>
            </a:r>
            <a:r>
              <a:rPr lang="en-US" sz="2600" dirty="0" err="1" smtClean="0">
                <a:solidFill>
                  <a:srgbClr val="000099"/>
                </a:solidFill>
              </a:rPr>
              <a:t>thước</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dữ</a:t>
            </a:r>
            <a:r>
              <a:rPr lang="en-US" sz="2600" dirty="0" smtClean="0">
                <a:solidFill>
                  <a:srgbClr val="000099"/>
                </a:solidFill>
              </a:rPr>
              <a:t> </a:t>
            </a:r>
            <a:r>
              <a:rPr lang="en-US" sz="2600" dirty="0" err="1" smtClean="0">
                <a:solidFill>
                  <a:srgbClr val="000099"/>
                </a:solidFill>
              </a:rPr>
              <a:t>liệu</a:t>
            </a:r>
            <a:r>
              <a:rPr lang="en-US" sz="2600" dirty="0" smtClean="0">
                <a:solidFill>
                  <a:srgbClr val="000099"/>
                </a:solidFill>
              </a:rPr>
              <a:t> </a:t>
            </a:r>
            <a:r>
              <a:rPr lang="en-US" sz="2600" dirty="0" err="1" smtClean="0">
                <a:solidFill>
                  <a:srgbClr val="000099"/>
                </a:solidFill>
              </a:rPr>
              <a:t>đầu</a:t>
            </a:r>
            <a:r>
              <a:rPr lang="en-US" sz="2600" dirty="0" smtClean="0">
                <a:solidFill>
                  <a:srgbClr val="000099"/>
                </a:solidFill>
              </a:rPr>
              <a:t> </a:t>
            </a:r>
            <a:r>
              <a:rPr lang="en-US" sz="2600" dirty="0" err="1" smtClean="0">
                <a:solidFill>
                  <a:srgbClr val="000099"/>
                </a:solidFill>
              </a:rPr>
              <a:t>vào</a:t>
            </a:r>
            <a:r>
              <a:rPr lang="en-US" sz="2600" dirty="0" smtClean="0">
                <a:solidFill>
                  <a:srgbClr val="000099"/>
                </a:solidFill>
              </a:rPr>
              <a:t>, </a:t>
            </a:r>
            <a:r>
              <a:rPr lang="en-US" sz="2600" i="1" dirty="0" smtClean="0">
                <a:solidFill>
                  <a:srgbClr val="000099"/>
                </a:solidFill>
              </a:rPr>
              <a:t>n</a:t>
            </a:r>
            <a:r>
              <a:rPr lang="en-US" sz="2600" dirty="0" smtClean="0">
                <a:solidFill>
                  <a:srgbClr val="000099"/>
                </a:solidFill>
              </a:rPr>
              <a:t>.</a:t>
            </a:r>
          </a:p>
          <a:p>
            <a:pPr algn="just" eaLnBrk="1" hangingPunct="1">
              <a:buFont typeface="Wingdings" panose="05000000000000000000" pitchFamily="2" charset="2"/>
              <a:buChar char="q"/>
            </a:pPr>
            <a:endParaRPr lang="en-US" sz="2600" dirty="0" smtClean="0">
              <a:solidFill>
                <a:srgbClr val="000099"/>
              </a:solidFill>
            </a:endParaRPr>
          </a:p>
          <a:p>
            <a:pPr algn="just" eaLnBrk="1" hangingPunct="1">
              <a:buFont typeface="Wingdings" panose="05000000000000000000" pitchFamily="2" charset="2"/>
              <a:buChar char="q"/>
            </a:pPr>
            <a:r>
              <a:rPr lang="en-US" sz="2600" dirty="0" err="1" smtClean="0">
                <a:solidFill>
                  <a:srgbClr val="000099"/>
                </a:solidFill>
              </a:rPr>
              <a:t>Tính</a:t>
            </a:r>
            <a:r>
              <a:rPr lang="en-US" sz="2600" dirty="0" smtClean="0">
                <a:solidFill>
                  <a:srgbClr val="000099"/>
                </a:solidFill>
              </a:rPr>
              <a:t> </a:t>
            </a:r>
            <a:r>
              <a:rPr lang="en-US" sz="2600" dirty="0" err="1" smtClean="0">
                <a:solidFill>
                  <a:srgbClr val="000099"/>
                </a:solidFill>
              </a:rPr>
              <a:t>toán</a:t>
            </a:r>
            <a:r>
              <a:rPr lang="en-US" sz="2600" dirty="0" smtClean="0">
                <a:solidFill>
                  <a:srgbClr val="000099"/>
                </a:solidFill>
              </a:rPr>
              <a:t> </a:t>
            </a:r>
            <a:r>
              <a:rPr lang="en-US" sz="2600" dirty="0" err="1" smtClean="0">
                <a:solidFill>
                  <a:srgbClr val="000099"/>
                </a:solidFill>
              </a:rPr>
              <a:t>tất</a:t>
            </a:r>
            <a:r>
              <a:rPr lang="en-US" sz="2600" dirty="0" smtClean="0">
                <a:solidFill>
                  <a:srgbClr val="000099"/>
                </a:solidFill>
              </a:rPr>
              <a:t> </a:t>
            </a:r>
            <a:r>
              <a:rPr lang="en-US" sz="2600" dirty="0" err="1" smtClean="0">
                <a:solidFill>
                  <a:srgbClr val="000099"/>
                </a:solidFill>
              </a:rPr>
              <a:t>cả</a:t>
            </a:r>
            <a:r>
              <a:rPr lang="en-US" sz="2600" dirty="0" smtClean="0">
                <a:solidFill>
                  <a:srgbClr val="000099"/>
                </a:solidFill>
              </a:rPr>
              <a:t> </a:t>
            </a:r>
            <a:r>
              <a:rPr lang="en-US" sz="2600" dirty="0" err="1" smtClean="0">
                <a:solidFill>
                  <a:srgbClr val="000099"/>
                </a:solidFill>
              </a:rPr>
              <a:t>các</a:t>
            </a:r>
            <a:r>
              <a:rPr lang="en-US" sz="2600" dirty="0" smtClean="0">
                <a:solidFill>
                  <a:srgbClr val="000099"/>
                </a:solidFill>
              </a:rPr>
              <a:t> </a:t>
            </a:r>
            <a:r>
              <a:rPr lang="en-US" sz="2600" dirty="0" err="1" smtClean="0">
                <a:solidFill>
                  <a:srgbClr val="000099"/>
                </a:solidFill>
              </a:rPr>
              <a:t>khả</a:t>
            </a:r>
            <a:r>
              <a:rPr lang="en-US" sz="2600" dirty="0" smtClean="0">
                <a:solidFill>
                  <a:srgbClr val="000099"/>
                </a:solidFill>
              </a:rPr>
              <a:t> </a:t>
            </a:r>
            <a:r>
              <a:rPr lang="en-US" sz="2600" dirty="0" err="1" smtClean="0">
                <a:solidFill>
                  <a:srgbClr val="000099"/>
                </a:solidFill>
              </a:rPr>
              <a:t>năng</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dữ</a:t>
            </a:r>
            <a:r>
              <a:rPr lang="en-US" sz="2600" dirty="0" smtClean="0">
                <a:solidFill>
                  <a:srgbClr val="000099"/>
                </a:solidFill>
              </a:rPr>
              <a:t> </a:t>
            </a:r>
            <a:r>
              <a:rPr lang="en-US" sz="2600" dirty="0" err="1" smtClean="0">
                <a:solidFill>
                  <a:srgbClr val="000099"/>
                </a:solidFill>
              </a:rPr>
              <a:t>liệu</a:t>
            </a:r>
            <a:r>
              <a:rPr lang="en-US" sz="2600" dirty="0" smtClean="0">
                <a:solidFill>
                  <a:srgbClr val="000099"/>
                </a:solidFill>
              </a:rPr>
              <a:t> </a:t>
            </a:r>
            <a:r>
              <a:rPr lang="en-US" sz="2600" dirty="0" err="1" smtClean="0">
                <a:solidFill>
                  <a:srgbClr val="000099"/>
                </a:solidFill>
              </a:rPr>
              <a:t>đầu</a:t>
            </a:r>
            <a:r>
              <a:rPr lang="en-US" sz="2600" dirty="0" smtClean="0">
                <a:solidFill>
                  <a:srgbClr val="000099"/>
                </a:solidFill>
              </a:rPr>
              <a:t> </a:t>
            </a:r>
            <a:r>
              <a:rPr lang="en-US" sz="2600" dirty="0" err="1" smtClean="0">
                <a:solidFill>
                  <a:srgbClr val="000099"/>
                </a:solidFill>
              </a:rPr>
              <a:t>vào</a:t>
            </a:r>
            <a:endParaRPr lang="en-US" sz="2600" dirty="0" smtClean="0">
              <a:solidFill>
                <a:srgbClr val="000099"/>
              </a:solidFill>
            </a:endParaRPr>
          </a:p>
          <a:p>
            <a:pPr algn="just" eaLnBrk="1" hangingPunct="1">
              <a:buFont typeface="Wingdings" panose="05000000000000000000" pitchFamily="2" charset="2"/>
              <a:buChar char="q"/>
            </a:pPr>
            <a:endParaRPr lang="en-US" sz="2600" dirty="0" smtClean="0">
              <a:solidFill>
                <a:srgbClr val="000099"/>
              </a:solidFill>
            </a:endParaRPr>
          </a:p>
          <a:p>
            <a:pPr algn="just" eaLnBrk="1" hangingPunct="1">
              <a:buFont typeface="Wingdings" panose="05000000000000000000" pitchFamily="2" charset="2"/>
              <a:buChar char="q"/>
            </a:pPr>
            <a:r>
              <a:rPr lang="en-US" sz="2600" dirty="0" smtClean="0">
                <a:solidFill>
                  <a:srgbClr val="000099"/>
                </a:solidFill>
              </a:rPr>
              <a:t>Cho </a:t>
            </a:r>
            <a:r>
              <a:rPr lang="en-US" sz="2600" dirty="0" err="1" smtClean="0">
                <a:solidFill>
                  <a:srgbClr val="000099"/>
                </a:solidFill>
              </a:rPr>
              <a:t>phép</a:t>
            </a:r>
            <a:r>
              <a:rPr lang="en-US" sz="2600" dirty="0" smtClean="0">
                <a:solidFill>
                  <a:srgbClr val="000099"/>
                </a:solidFill>
              </a:rPr>
              <a:t> </a:t>
            </a:r>
            <a:r>
              <a:rPr lang="en-US" sz="2600" dirty="0" err="1" smtClean="0">
                <a:solidFill>
                  <a:srgbClr val="000099"/>
                </a:solidFill>
              </a:rPr>
              <a:t>chúng</a:t>
            </a:r>
            <a:r>
              <a:rPr lang="en-US" sz="2600" dirty="0" smtClean="0">
                <a:solidFill>
                  <a:srgbClr val="000099"/>
                </a:solidFill>
              </a:rPr>
              <a:t> ta </a:t>
            </a:r>
            <a:r>
              <a:rPr lang="en-US" sz="2600" dirty="0" err="1" smtClean="0">
                <a:solidFill>
                  <a:srgbClr val="000099"/>
                </a:solidFill>
              </a:rPr>
              <a:t>đánh</a:t>
            </a:r>
            <a:r>
              <a:rPr lang="en-US" sz="2600" dirty="0" smtClean="0">
                <a:solidFill>
                  <a:srgbClr val="000099"/>
                </a:solidFill>
              </a:rPr>
              <a:t> </a:t>
            </a:r>
            <a:r>
              <a:rPr lang="en-US" sz="2600" dirty="0" err="1" smtClean="0">
                <a:solidFill>
                  <a:srgbClr val="000099"/>
                </a:solidFill>
              </a:rPr>
              <a:t>giá</a:t>
            </a:r>
            <a:r>
              <a:rPr lang="en-US" sz="2600" dirty="0" smtClean="0">
                <a:solidFill>
                  <a:srgbClr val="000099"/>
                </a:solidFill>
              </a:rPr>
              <a:t> </a:t>
            </a:r>
            <a:r>
              <a:rPr lang="en-US" sz="2600" dirty="0" err="1" smtClean="0">
                <a:solidFill>
                  <a:srgbClr val="000099"/>
                </a:solidFill>
              </a:rPr>
              <a:t>tốc</a:t>
            </a:r>
            <a:r>
              <a:rPr lang="en-US" sz="2600" dirty="0" smtClean="0">
                <a:solidFill>
                  <a:srgbClr val="000099"/>
                </a:solidFill>
              </a:rPr>
              <a:t> </a:t>
            </a:r>
            <a:r>
              <a:rPr lang="en-US" sz="2600" dirty="0" err="1" smtClean="0">
                <a:solidFill>
                  <a:srgbClr val="000099"/>
                </a:solidFill>
              </a:rPr>
              <a:t>độ</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thuật</a:t>
            </a:r>
            <a:r>
              <a:rPr lang="en-US" sz="2600" dirty="0" smtClean="0">
                <a:solidFill>
                  <a:srgbClr val="000099"/>
                </a:solidFill>
              </a:rPr>
              <a:t> </a:t>
            </a:r>
            <a:r>
              <a:rPr lang="en-US" sz="2600" dirty="0" err="1" smtClean="0">
                <a:solidFill>
                  <a:srgbClr val="000099"/>
                </a:solidFill>
              </a:rPr>
              <a:t>toán</a:t>
            </a:r>
            <a:r>
              <a:rPr lang="en-US" sz="2600" dirty="0" smtClean="0">
                <a:solidFill>
                  <a:srgbClr val="000099"/>
                </a:solidFill>
              </a:rPr>
              <a:t> </a:t>
            </a:r>
            <a:r>
              <a:rPr lang="en-US" sz="2600" dirty="0" err="1" smtClean="0">
                <a:solidFill>
                  <a:srgbClr val="000099"/>
                </a:solidFill>
              </a:rPr>
              <a:t>không</a:t>
            </a:r>
            <a:r>
              <a:rPr lang="en-US" sz="2600" dirty="0" smtClean="0">
                <a:solidFill>
                  <a:srgbClr val="000099"/>
                </a:solidFill>
              </a:rPr>
              <a:t> </a:t>
            </a:r>
            <a:r>
              <a:rPr lang="en-US" sz="2600" dirty="0" err="1" smtClean="0">
                <a:solidFill>
                  <a:srgbClr val="000099"/>
                </a:solidFill>
              </a:rPr>
              <a:t>phụ</a:t>
            </a:r>
            <a:r>
              <a:rPr lang="en-US" sz="2600" dirty="0" smtClean="0">
                <a:solidFill>
                  <a:srgbClr val="000099"/>
                </a:solidFill>
              </a:rPr>
              <a:t> </a:t>
            </a:r>
            <a:r>
              <a:rPr lang="en-US" sz="2600" dirty="0" err="1" smtClean="0">
                <a:solidFill>
                  <a:srgbClr val="000099"/>
                </a:solidFill>
              </a:rPr>
              <a:t>thuộc</a:t>
            </a:r>
            <a:r>
              <a:rPr lang="en-US" sz="2600" dirty="0" smtClean="0">
                <a:solidFill>
                  <a:srgbClr val="000099"/>
                </a:solidFill>
              </a:rPr>
              <a:t> </a:t>
            </a:r>
            <a:r>
              <a:rPr lang="en-US" sz="2600" dirty="0" err="1" smtClean="0">
                <a:solidFill>
                  <a:srgbClr val="000099"/>
                </a:solidFill>
              </a:rPr>
              <a:t>vào</a:t>
            </a:r>
            <a:r>
              <a:rPr lang="en-US" sz="2600" dirty="0" smtClean="0">
                <a:solidFill>
                  <a:srgbClr val="000099"/>
                </a:solidFill>
              </a:rPr>
              <a:t> </a:t>
            </a:r>
            <a:r>
              <a:rPr lang="en-US" sz="2600" dirty="0" err="1" smtClean="0">
                <a:solidFill>
                  <a:srgbClr val="000099"/>
                </a:solidFill>
              </a:rPr>
              <a:t>phần</a:t>
            </a:r>
            <a:r>
              <a:rPr lang="en-US" sz="2600" dirty="0" smtClean="0">
                <a:solidFill>
                  <a:srgbClr val="000099"/>
                </a:solidFill>
              </a:rPr>
              <a:t> </a:t>
            </a:r>
            <a:r>
              <a:rPr lang="en-US" sz="2600" dirty="0" err="1" smtClean="0">
                <a:solidFill>
                  <a:srgbClr val="000099"/>
                </a:solidFill>
              </a:rPr>
              <a:t>cứng</a:t>
            </a:r>
            <a:r>
              <a:rPr lang="en-US" sz="2600" dirty="0" smtClean="0">
                <a:solidFill>
                  <a:srgbClr val="000099"/>
                </a:solidFill>
              </a:rPr>
              <a:t>/</a:t>
            </a:r>
            <a:r>
              <a:rPr lang="en-US" sz="2600" dirty="0" err="1" smtClean="0">
                <a:solidFill>
                  <a:srgbClr val="000099"/>
                </a:solidFill>
              </a:rPr>
              <a:t>môi</a:t>
            </a:r>
            <a:r>
              <a:rPr lang="en-US" sz="2600" dirty="0" smtClean="0">
                <a:solidFill>
                  <a:srgbClr val="000099"/>
                </a:solidFill>
              </a:rPr>
              <a:t> </a:t>
            </a:r>
            <a:r>
              <a:rPr lang="en-US" sz="2600" dirty="0" err="1" smtClean="0">
                <a:solidFill>
                  <a:srgbClr val="000099"/>
                </a:solidFill>
              </a:rPr>
              <a:t>trường</a:t>
            </a:r>
            <a:r>
              <a:rPr lang="en-US" sz="2600" dirty="0" smtClean="0">
                <a:solidFill>
                  <a:srgbClr val="000099"/>
                </a:solidFill>
              </a:rPr>
              <a:t> </a:t>
            </a:r>
            <a:r>
              <a:rPr lang="en-US" sz="2600" dirty="0" err="1" smtClean="0">
                <a:solidFill>
                  <a:srgbClr val="000099"/>
                </a:solidFill>
              </a:rPr>
              <a:t>phần</a:t>
            </a:r>
            <a:r>
              <a:rPr lang="en-US" sz="2600" dirty="0" smtClean="0">
                <a:solidFill>
                  <a:srgbClr val="000099"/>
                </a:solidFill>
              </a:rPr>
              <a:t> </a:t>
            </a:r>
            <a:r>
              <a:rPr lang="en-US" sz="2600" dirty="0" err="1" smtClean="0">
                <a:solidFill>
                  <a:srgbClr val="000099"/>
                </a:solidFill>
              </a:rPr>
              <a:t>mềm</a:t>
            </a:r>
            <a:r>
              <a:rPr lang="en-US" sz="2600" dirty="0" smtClean="0">
                <a:solidFill>
                  <a:srgbClr val="000099"/>
                </a:solid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4A9C9A8B-D09F-4BB4-9B7E-7E886603ECFF}" type="slidenum">
              <a:rPr lang="en-US" altLang="en-US" sz="1000">
                <a:solidFill>
                  <a:schemeClr val="tx1"/>
                </a:solidFill>
              </a:rPr>
              <a:pPr eaLnBrk="1" hangingPunct="1"/>
              <a:t>12</a:t>
            </a:fld>
            <a:endParaRPr lang="en-US" altLang="en-US" sz="1000">
              <a:solidFill>
                <a:schemeClr val="tx1"/>
              </a:solidFill>
            </a:endParaRPr>
          </a:p>
        </p:txBody>
      </p:sp>
      <p:sp>
        <p:nvSpPr>
          <p:cNvPr id="1843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BDF9859E-8BA3-435C-B9CA-4A36D880A053}" type="datetime1">
              <a:rPr lang="en-US" sz="1000" smtClean="0">
                <a:solidFill>
                  <a:schemeClr val="tx1"/>
                </a:solidFill>
              </a:rPr>
              <a:pPr eaLnBrk="1" hangingPunct="1"/>
              <a:t>5/7/2020</a:t>
            </a:fld>
            <a:endParaRPr lang="en-US" altLang="en-US" sz="1000" smtClean="0">
              <a:solidFill>
                <a:schemeClr val="tx1"/>
              </a:solidFill>
            </a:endParaRPr>
          </a:p>
        </p:txBody>
      </p:sp>
      <p:sp>
        <p:nvSpPr>
          <p:cNvPr id="1843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8437" name="Rectangle 2"/>
          <p:cNvSpPr>
            <a:spLocks noGrp="1" noChangeArrowheads="1"/>
          </p:cNvSpPr>
          <p:nvPr>
            <p:ph type="title"/>
          </p:nvPr>
        </p:nvSpPr>
        <p:spPr>
          <a:xfrm>
            <a:off x="457200" y="122238"/>
            <a:ext cx="7543800" cy="792162"/>
          </a:xfrm>
        </p:spPr>
        <p:txBody>
          <a:bodyPr/>
          <a:lstStyle/>
          <a:p>
            <a:pPr eaLnBrk="1" hangingPunct="1"/>
            <a:r>
              <a:rPr lang="en-US" dirty="0" err="1" smtClean="0">
                <a:solidFill>
                  <a:srgbClr val="FF3300"/>
                </a:solidFill>
              </a:rPr>
              <a:t>Giả</a:t>
            </a:r>
            <a:r>
              <a:rPr lang="en-US" dirty="0" smtClean="0">
                <a:solidFill>
                  <a:srgbClr val="FF3300"/>
                </a:solidFill>
              </a:rPr>
              <a:t> </a:t>
            </a:r>
            <a:r>
              <a:rPr lang="en-US" dirty="0" err="1" smtClean="0">
                <a:solidFill>
                  <a:srgbClr val="FF3300"/>
                </a:solidFill>
              </a:rPr>
              <a:t>mã</a:t>
            </a:r>
            <a:r>
              <a:rPr lang="en-US" dirty="0" smtClean="0">
                <a:solidFill>
                  <a:srgbClr val="FF3300"/>
                </a:solidFill>
              </a:rPr>
              <a:t> (</a:t>
            </a:r>
            <a:r>
              <a:rPr lang="en-US" dirty="0" err="1" smtClean="0">
                <a:solidFill>
                  <a:srgbClr val="FF3300"/>
                </a:solidFill>
              </a:rPr>
              <a:t>Pseudocode</a:t>
            </a:r>
            <a:r>
              <a:rPr lang="en-US" dirty="0" smtClean="0"/>
              <a:t>)</a:t>
            </a:r>
          </a:p>
        </p:txBody>
      </p:sp>
      <p:sp>
        <p:nvSpPr>
          <p:cNvPr id="18438" name="Rectangle 4"/>
          <p:cNvSpPr>
            <a:spLocks noGrp="1" noChangeArrowheads="1"/>
          </p:cNvSpPr>
          <p:nvPr>
            <p:ph type="body" sz="half" idx="1"/>
          </p:nvPr>
        </p:nvSpPr>
        <p:spPr>
          <a:xfrm>
            <a:off x="204355" y="1375569"/>
            <a:ext cx="4038600" cy="4411662"/>
          </a:xfrm>
        </p:spPr>
        <p:txBody>
          <a:bodyPr/>
          <a:lstStyle/>
          <a:p>
            <a:pPr eaLnBrk="1" hangingPunct="1">
              <a:buFont typeface="Wingdings" panose="05000000000000000000" pitchFamily="2" charset="2"/>
              <a:buChar char="q"/>
            </a:pPr>
            <a:r>
              <a:rPr lang="en-US" sz="2400" dirty="0" err="1" smtClean="0">
                <a:solidFill>
                  <a:srgbClr val="000099"/>
                </a:solidFill>
              </a:rPr>
              <a:t>Mô</a:t>
            </a:r>
            <a:r>
              <a:rPr lang="en-US" sz="2400" dirty="0" smtClean="0">
                <a:solidFill>
                  <a:srgbClr val="000099"/>
                </a:solidFill>
              </a:rPr>
              <a:t> </a:t>
            </a:r>
            <a:r>
              <a:rPr lang="en-US" sz="2400" dirty="0" err="1" smtClean="0">
                <a:solidFill>
                  <a:srgbClr val="000099"/>
                </a:solidFill>
              </a:rPr>
              <a:t>tả</a:t>
            </a:r>
            <a:r>
              <a:rPr lang="en-US" sz="2400" dirty="0" smtClean="0">
                <a:solidFill>
                  <a:srgbClr val="000099"/>
                </a:solidFill>
              </a:rPr>
              <a:t> </a:t>
            </a:r>
            <a:r>
              <a:rPr lang="en-US" sz="2400" dirty="0" err="1" smtClean="0">
                <a:solidFill>
                  <a:srgbClr val="000099"/>
                </a:solidFill>
              </a:rPr>
              <a:t>thuật</a:t>
            </a:r>
            <a:r>
              <a:rPr lang="en-US" sz="2400" dirty="0" smtClean="0">
                <a:solidFill>
                  <a:srgbClr val="000099"/>
                </a:solidFill>
              </a:rPr>
              <a:t> </a:t>
            </a:r>
            <a:r>
              <a:rPr lang="en-US" sz="2400" dirty="0" err="1" smtClean="0">
                <a:solidFill>
                  <a:srgbClr val="000099"/>
                </a:solidFill>
              </a:rPr>
              <a:t>toán</a:t>
            </a:r>
            <a:r>
              <a:rPr lang="en-US" sz="2400" dirty="0" smtClean="0">
                <a:solidFill>
                  <a:srgbClr val="000099"/>
                </a:solidFill>
              </a:rPr>
              <a:t> ở </a:t>
            </a:r>
            <a:r>
              <a:rPr lang="en-US" sz="2400" dirty="0" err="1" smtClean="0">
                <a:solidFill>
                  <a:srgbClr val="000099"/>
                </a:solidFill>
              </a:rPr>
              <a:t>mức</a:t>
            </a:r>
            <a:r>
              <a:rPr lang="en-US" sz="2400" dirty="0" smtClean="0">
                <a:solidFill>
                  <a:srgbClr val="000099"/>
                </a:solidFill>
              </a:rPr>
              <a:t> </a:t>
            </a:r>
            <a:r>
              <a:rPr lang="en-US" sz="2400" dirty="0" err="1" smtClean="0">
                <a:solidFill>
                  <a:srgbClr val="000099"/>
                </a:solidFill>
              </a:rPr>
              <a:t>trừu</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cao</a:t>
            </a:r>
            <a:endParaRPr lang="en-US" sz="2400" dirty="0" smtClean="0">
              <a:solidFill>
                <a:srgbClr val="000099"/>
              </a:solidFill>
            </a:endParaRPr>
          </a:p>
          <a:p>
            <a:pPr eaLnBrk="1" hangingPunct="1">
              <a:buFont typeface="Wingdings" panose="05000000000000000000" pitchFamily="2" charset="2"/>
              <a:buChar char="q"/>
            </a:pPr>
            <a:endParaRPr lang="en-US" sz="2400" dirty="0" smtClean="0">
              <a:solidFill>
                <a:srgbClr val="000099"/>
              </a:solidFill>
            </a:endParaRPr>
          </a:p>
          <a:p>
            <a:pPr eaLnBrk="1" hangingPunct="1">
              <a:buFont typeface="Wingdings" panose="05000000000000000000" pitchFamily="2" charset="2"/>
              <a:buChar char="q"/>
            </a:pPr>
            <a:r>
              <a:rPr lang="en-US" sz="2400" dirty="0" err="1" smtClean="0">
                <a:solidFill>
                  <a:srgbClr val="000099"/>
                </a:solidFill>
              </a:rPr>
              <a:t>Nhiều</a:t>
            </a:r>
            <a:r>
              <a:rPr lang="en-US" sz="2400" dirty="0" smtClean="0">
                <a:solidFill>
                  <a:srgbClr val="000099"/>
                </a:solidFill>
              </a:rPr>
              <a:t> </a:t>
            </a:r>
            <a:r>
              <a:rPr lang="en-US" sz="2400" dirty="0" err="1" smtClean="0">
                <a:solidFill>
                  <a:srgbClr val="000099"/>
                </a:solidFill>
              </a:rPr>
              <a:t>cấu</a:t>
            </a:r>
            <a:r>
              <a:rPr lang="en-US" sz="2400" dirty="0" smtClean="0">
                <a:solidFill>
                  <a:srgbClr val="000099"/>
                </a:solidFill>
              </a:rPr>
              <a:t> </a:t>
            </a:r>
            <a:r>
              <a:rPr lang="en-US" sz="2400" dirty="0" err="1" smtClean="0">
                <a:solidFill>
                  <a:srgbClr val="000099"/>
                </a:solidFill>
              </a:rPr>
              <a:t>trúc</a:t>
            </a:r>
            <a:r>
              <a:rPr lang="en-US" sz="2400" dirty="0" smtClean="0">
                <a:solidFill>
                  <a:srgbClr val="000099"/>
                </a:solidFill>
              </a:rPr>
              <a:t> </a:t>
            </a:r>
            <a:r>
              <a:rPr lang="en-US" sz="2400" dirty="0" err="1" smtClean="0">
                <a:solidFill>
                  <a:srgbClr val="000099"/>
                </a:solidFill>
              </a:rPr>
              <a:t>hơn</a:t>
            </a:r>
            <a:r>
              <a:rPr lang="en-US" sz="2400" dirty="0" smtClean="0">
                <a:solidFill>
                  <a:srgbClr val="000099"/>
                </a:solidFill>
              </a:rPr>
              <a:t> </a:t>
            </a:r>
            <a:r>
              <a:rPr lang="en-US" sz="2400" dirty="0" err="1" smtClean="0">
                <a:solidFill>
                  <a:srgbClr val="000099"/>
                </a:solidFill>
              </a:rPr>
              <a:t>ngôn</a:t>
            </a:r>
            <a:r>
              <a:rPr lang="en-US" sz="2400" dirty="0" smtClean="0">
                <a:solidFill>
                  <a:srgbClr val="000099"/>
                </a:solidFill>
              </a:rPr>
              <a:t> </a:t>
            </a:r>
            <a:r>
              <a:rPr lang="en-US" sz="2400" dirty="0" err="1" smtClean="0">
                <a:solidFill>
                  <a:srgbClr val="000099"/>
                </a:solidFill>
              </a:rPr>
              <a:t>ngữ</a:t>
            </a:r>
            <a:r>
              <a:rPr lang="en-US" sz="2400" dirty="0" smtClean="0">
                <a:solidFill>
                  <a:srgbClr val="000099"/>
                </a:solidFill>
              </a:rPr>
              <a:t> </a:t>
            </a:r>
            <a:r>
              <a:rPr lang="en-US" sz="2400" dirty="0" err="1" smtClean="0">
                <a:solidFill>
                  <a:srgbClr val="000099"/>
                </a:solidFill>
              </a:rPr>
              <a:t>tự</a:t>
            </a:r>
            <a:r>
              <a:rPr lang="en-US" sz="2400" dirty="0" smtClean="0">
                <a:solidFill>
                  <a:srgbClr val="000099"/>
                </a:solidFill>
              </a:rPr>
              <a:t> </a:t>
            </a:r>
            <a:r>
              <a:rPr lang="en-US" sz="2400" dirty="0" err="1" smtClean="0">
                <a:solidFill>
                  <a:srgbClr val="000099"/>
                </a:solidFill>
              </a:rPr>
              <a:t>nhiên</a:t>
            </a:r>
            <a:endParaRPr lang="en-US" sz="2400" dirty="0" smtClean="0">
              <a:solidFill>
                <a:srgbClr val="000099"/>
              </a:solidFill>
            </a:endParaRPr>
          </a:p>
          <a:p>
            <a:pPr eaLnBrk="1" hangingPunct="1">
              <a:buFont typeface="Wingdings" panose="05000000000000000000" pitchFamily="2" charset="2"/>
              <a:buChar char="q"/>
            </a:pPr>
            <a:endParaRPr lang="en-US" sz="2400" dirty="0" smtClean="0">
              <a:solidFill>
                <a:srgbClr val="000099"/>
              </a:solidFill>
            </a:endParaRPr>
          </a:p>
          <a:p>
            <a:pPr eaLnBrk="1" hangingPunct="1">
              <a:buFont typeface="Wingdings" panose="05000000000000000000" pitchFamily="2" charset="2"/>
              <a:buChar char="q"/>
            </a:pPr>
            <a:r>
              <a:rPr lang="en-US" sz="2400" dirty="0" err="1" smtClean="0">
                <a:solidFill>
                  <a:srgbClr val="000099"/>
                </a:solidFill>
              </a:rPr>
              <a:t>Kém</a:t>
            </a:r>
            <a:r>
              <a:rPr lang="en-US" sz="2400" dirty="0" smtClean="0">
                <a:solidFill>
                  <a:srgbClr val="000099"/>
                </a:solidFill>
              </a:rPr>
              <a:t> chi </a:t>
            </a:r>
            <a:r>
              <a:rPr lang="en-US" sz="2400" dirty="0" err="1" smtClean="0">
                <a:solidFill>
                  <a:srgbClr val="000099"/>
                </a:solidFill>
              </a:rPr>
              <a:t>tiết</a:t>
            </a:r>
            <a:r>
              <a:rPr lang="en-US" sz="2400" dirty="0" smtClean="0">
                <a:solidFill>
                  <a:srgbClr val="000099"/>
                </a:solidFill>
              </a:rPr>
              <a:t> </a:t>
            </a:r>
            <a:r>
              <a:rPr lang="en-US" sz="2400" dirty="0" err="1" smtClean="0">
                <a:solidFill>
                  <a:srgbClr val="000099"/>
                </a:solidFill>
              </a:rPr>
              <a:t>hơn</a:t>
            </a:r>
            <a:r>
              <a:rPr lang="en-US" sz="2400" dirty="0" smtClean="0">
                <a:solidFill>
                  <a:srgbClr val="000099"/>
                </a:solidFill>
              </a:rPr>
              <a:t> </a:t>
            </a:r>
            <a:r>
              <a:rPr lang="en-US" sz="2400" dirty="0" err="1" smtClean="0">
                <a:solidFill>
                  <a:srgbClr val="000099"/>
                </a:solidFill>
              </a:rPr>
              <a:t>chương</a:t>
            </a:r>
            <a:r>
              <a:rPr lang="en-US" sz="2400" dirty="0" smtClean="0">
                <a:solidFill>
                  <a:srgbClr val="000099"/>
                </a:solidFill>
              </a:rPr>
              <a:t> </a:t>
            </a:r>
            <a:r>
              <a:rPr lang="en-US" sz="2400" dirty="0" err="1" smtClean="0">
                <a:solidFill>
                  <a:srgbClr val="000099"/>
                </a:solidFill>
              </a:rPr>
              <a:t>trình</a:t>
            </a:r>
            <a:endParaRPr lang="en-US" sz="2400" dirty="0" smtClean="0">
              <a:solidFill>
                <a:srgbClr val="000099"/>
              </a:solidFill>
            </a:endParaRPr>
          </a:p>
          <a:p>
            <a:pPr eaLnBrk="1" hangingPunct="1">
              <a:buFont typeface="Wingdings" panose="05000000000000000000" pitchFamily="2" charset="2"/>
              <a:buChar char="q"/>
            </a:pPr>
            <a:endParaRPr lang="en-US" sz="2400" dirty="0" smtClean="0">
              <a:solidFill>
                <a:srgbClr val="000099"/>
              </a:solidFill>
            </a:endParaRPr>
          </a:p>
          <a:p>
            <a:pPr eaLnBrk="1" hangingPunct="1">
              <a:buFont typeface="Wingdings" panose="05000000000000000000" pitchFamily="2" charset="2"/>
              <a:buChar char="q"/>
            </a:pPr>
            <a:r>
              <a:rPr lang="en-US" sz="2400" dirty="0" err="1" smtClean="0">
                <a:solidFill>
                  <a:srgbClr val="000099"/>
                </a:solidFill>
              </a:rPr>
              <a:t>Sử</a:t>
            </a:r>
            <a:r>
              <a:rPr lang="en-US" sz="2400" dirty="0" smtClean="0">
                <a:solidFill>
                  <a:srgbClr val="000099"/>
                </a:solidFill>
              </a:rPr>
              <a:t> </a:t>
            </a:r>
            <a:r>
              <a:rPr lang="en-US" sz="2400" dirty="0" err="1" smtClean="0">
                <a:solidFill>
                  <a:srgbClr val="000099"/>
                </a:solidFill>
              </a:rPr>
              <a:t>dụng</a:t>
            </a:r>
            <a:r>
              <a:rPr lang="en-US" sz="2400" dirty="0" smtClean="0">
                <a:solidFill>
                  <a:srgbClr val="000099"/>
                </a:solidFill>
              </a:rPr>
              <a:t> </a:t>
            </a:r>
            <a:r>
              <a:rPr lang="en-US" sz="2400" dirty="0" err="1" smtClean="0">
                <a:solidFill>
                  <a:srgbClr val="000099"/>
                </a:solidFill>
              </a:rPr>
              <a:t>nhiều</a:t>
            </a:r>
            <a:r>
              <a:rPr lang="en-US" sz="2400" dirty="0" smtClean="0">
                <a:solidFill>
                  <a:srgbClr val="000099"/>
                </a:solidFill>
              </a:rPr>
              <a:t> </a:t>
            </a:r>
            <a:r>
              <a:rPr lang="en-US" sz="2400" dirty="0" err="1" smtClean="0">
                <a:solidFill>
                  <a:srgbClr val="000099"/>
                </a:solidFill>
              </a:rPr>
              <a:t>ký</a:t>
            </a:r>
            <a:r>
              <a:rPr lang="en-US" sz="2400" dirty="0" smtClean="0">
                <a:solidFill>
                  <a:srgbClr val="000099"/>
                </a:solidFill>
              </a:rPr>
              <a:t> </a:t>
            </a:r>
            <a:r>
              <a:rPr lang="en-US" sz="2400" dirty="0" err="1" smtClean="0">
                <a:solidFill>
                  <a:srgbClr val="000099"/>
                </a:solidFill>
              </a:rPr>
              <a:t>hiệu</a:t>
            </a:r>
            <a:r>
              <a:rPr lang="en-US" sz="2400" dirty="0" smtClean="0">
                <a:solidFill>
                  <a:srgbClr val="000099"/>
                </a:solidFill>
              </a:rPr>
              <a:t> </a:t>
            </a:r>
            <a:r>
              <a:rPr lang="en-US" sz="2400" dirty="0" err="1" smtClean="0">
                <a:solidFill>
                  <a:srgbClr val="000099"/>
                </a:solidFill>
              </a:rPr>
              <a:t>để</a:t>
            </a:r>
            <a:r>
              <a:rPr lang="en-US" sz="2400" dirty="0" smtClean="0">
                <a:solidFill>
                  <a:srgbClr val="000099"/>
                </a:solidFill>
              </a:rPr>
              <a:t> </a:t>
            </a:r>
            <a:r>
              <a:rPr lang="en-US" sz="2400" dirty="0" err="1" smtClean="0">
                <a:solidFill>
                  <a:srgbClr val="000099"/>
                </a:solidFill>
              </a:rPr>
              <a:t>mô</a:t>
            </a:r>
            <a:r>
              <a:rPr lang="en-US" sz="2400" dirty="0" smtClean="0">
                <a:solidFill>
                  <a:srgbClr val="000099"/>
                </a:solidFill>
              </a:rPr>
              <a:t> </a:t>
            </a:r>
            <a:r>
              <a:rPr lang="en-US" sz="2400" dirty="0" err="1" smtClean="0">
                <a:solidFill>
                  <a:srgbClr val="000099"/>
                </a:solidFill>
              </a:rPr>
              <a:t>tả</a:t>
            </a:r>
            <a:endParaRPr lang="en-US" sz="2400" dirty="0" smtClean="0">
              <a:solidFill>
                <a:srgbClr val="000099"/>
              </a:solidFill>
            </a:endParaRPr>
          </a:p>
          <a:p>
            <a:pPr eaLnBrk="1" hangingPunct="1">
              <a:buFont typeface="Wingdings" panose="05000000000000000000" pitchFamily="2" charset="2"/>
              <a:buNone/>
            </a:pPr>
            <a:endParaRPr lang="en-US" sz="2400" dirty="0" smtClean="0">
              <a:solidFill>
                <a:srgbClr val="000099"/>
              </a:solidFill>
            </a:endParaRPr>
          </a:p>
          <a:p>
            <a:pPr eaLnBrk="1" hangingPunct="1">
              <a:buFont typeface="Wingdings" panose="05000000000000000000" pitchFamily="2" charset="2"/>
              <a:buNone/>
            </a:pPr>
            <a:endParaRPr lang="en-US" sz="2400" dirty="0" smtClean="0">
              <a:solidFill>
                <a:srgbClr val="000099"/>
              </a:solidFill>
            </a:endParaRPr>
          </a:p>
        </p:txBody>
      </p:sp>
      <p:sp>
        <p:nvSpPr>
          <p:cNvPr id="18439" name="Text Box 6"/>
          <p:cNvSpPr txBox="1">
            <a:spLocks noChangeArrowheads="1"/>
          </p:cNvSpPr>
          <p:nvPr/>
        </p:nvSpPr>
        <p:spPr bwMode="auto">
          <a:xfrm>
            <a:off x="4509655" y="1279994"/>
            <a:ext cx="388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sz="2000" dirty="0" err="1"/>
              <a:t>Ví</a:t>
            </a:r>
            <a:r>
              <a:rPr lang="en-US" sz="2000" dirty="0"/>
              <a:t> </a:t>
            </a:r>
            <a:r>
              <a:rPr lang="en-US" sz="2000" dirty="0" err="1"/>
              <a:t>dụ</a:t>
            </a:r>
            <a:r>
              <a:rPr lang="en-US" sz="2000" dirty="0"/>
              <a:t> </a:t>
            </a:r>
            <a:r>
              <a:rPr lang="en-US" sz="2000" dirty="0" err="1"/>
              <a:t>thuật</a:t>
            </a:r>
            <a:r>
              <a:rPr lang="en-US" sz="2000" dirty="0"/>
              <a:t> </a:t>
            </a:r>
            <a:r>
              <a:rPr lang="en-US" sz="2000" dirty="0" err="1"/>
              <a:t>toán</a:t>
            </a:r>
            <a:r>
              <a:rPr lang="en-US" sz="2000" dirty="0"/>
              <a:t> </a:t>
            </a:r>
            <a:r>
              <a:rPr lang="en-US" sz="2000" dirty="0" err="1"/>
              <a:t>tìm</a:t>
            </a:r>
            <a:r>
              <a:rPr lang="en-US" sz="2000" dirty="0"/>
              <a:t> Max </a:t>
            </a:r>
            <a:r>
              <a:rPr lang="en-US" sz="2000" dirty="0" err="1"/>
              <a:t>các</a:t>
            </a:r>
            <a:r>
              <a:rPr lang="en-US" sz="2000" dirty="0"/>
              <a:t> </a:t>
            </a:r>
            <a:r>
              <a:rPr lang="en-US" sz="2000" dirty="0" err="1"/>
              <a:t>phần</a:t>
            </a:r>
            <a:r>
              <a:rPr lang="en-US" sz="2000" dirty="0"/>
              <a:t> </a:t>
            </a:r>
            <a:r>
              <a:rPr lang="en-US" sz="2000" dirty="0" err="1"/>
              <a:t>tử</a:t>
            </a:r>
            <a:r>
              <a:rPr lang="en-US" sz="2000" dirty="0"/>
              <a:t> </a:t>
            </a:r>
            <a:r>
              <a:rPr lang="en-US" sz="2000" dirty="0" err="1"/>
              <a:t>của</a:t>
            </a:r>
            <a:r>
              <a:rPr lang="en-US" sz="2000" dirty="0"/>
              <a:t> một </a:t>
            </a:r>
            <a:r>
              <a:rPr lang="en-US" sz="2000" dirty="0" err="1"/>
              <a:t>mảng</a:t>
            </a:r>
            <a:endParaRPr lang="en-US" sz="2000" dirty="0"/>
          </a:p>
        </p:txBody>
      </p:sp>
      <p:sp>
        <p:nvSpPr>
          <p:cNvPr id="18440" name="Text Box 7"/>
          <p:cNvSpPr txBox="1">
            <a:spLocks noChangeArrowheads="1"/>
          </p:cNvSpPr>
          <p:nvPr/>
        </p:nvSpPr>
        <p:spPr bwMode="auto">
          <a:xfrm>
            <a:off x="4648200" y="2217665"/>
            <a:ext cx="41148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sz="2000" b="1" dirty="0">
                <a:solidFill>
                  <a:schemeClr val="tx1"/>
                </a:solidFill>
              </a:rPr>
              <a:t>Algorithm</a:t>
            </a:r>
            <a:r>
              <a:rPr lang="en-US" sz="2000" dirty="0"/>
              <a:t> </a:t>
            </a:r>
            <a:r>
              <a:rPr lang="en-US" sz="2000" b="1" i="1" dirty="0" err="1">
                <a:solidFill>
                  <a:srgbClr val="FF3300"/>
                </a:solidFill>
              </a:rPr>
              <a:t>arrayMax</a:t>
            </a:r>
            <a:r>
              <a:rPr lang="en-US" sz="2000" b="1" i="1" dirty="0">
                <a:solidFill>
                  <a:srgbClr val="FF3300"/>
                </a:solidFill>
              </a:rPr>
              <a:t>(</a:t>
            </a:r>
            <a:r>
              <a:rPr lang="en-US" sz="2000" b="1" i="1" dirty="0" err="1">
                <a:solidFill>
                  <a:srgbClr val="FF3300"/>
                </a:solidFill>
              </a:rPr>
              <a:t>A,n</a:t>
            </a:r>
            <a:r>
              <a:rPr lang="en-US" sz="2000" b="1" i="1" dirty="0">
                <a:solidFill>
                  <a:srgbClr val="FF3300"/>
                </a:solidFill>
              </a:rPr>
              <a:t>)</a:t>
            </a:r>
          </a:p>
          <a:p>
            <a:pPr eaLnBrk="1" hangingPunct="1">
              <a:spcBef>
                <a:spcPct val="50000"/>
              </a:spcBef>
            </a:pPr>
            <a:r>
              <a:rPr lang="en-US" sz="2000" b="1" dirty="0"/>
              <a:t>   </a:t>
            </a:r>
            <a:r>
              <a:rPr lang="en-US" sz="2000" b="1" dirty="0">
                <a:solidFill>
                  <a:schemeClr val="tx1"/>
                </a:solidFill>
              </a:rPr>
              <a:t>Input:</a:t>
            </a:r>
            <a:r>
              <a:rPr lang="en-US" sz="2000" dirty="0"/>
              <a:t> </a:t>
            </a:r>
            <a:r>
              <a:rPr lang="en-US" sz="1800" dirty="0" err="1"/>
              <a:t>Mảng</a:t>
            </a:r>
            <a:r>
              <a:rPr lang="en-US" sz="1800" dirty="0"/>
              <a:t> A </a:t>
            </a:r>
            <a:r>
              <a:rPr lang="en-US" sz="1800" dirty="0" err="1"/>
              <a:t>có</a:t>
            </a:r>
            <a:r>
              <a:rPr lang="en-US" sz="1800" dirty="0"/>
              <a:t> n </a:t>
            </a:r>
            <a:r>
              <a:rPr lang="en-US" sz="1800" dirty="0" err="1"/>
              <a:t>số</a:t>
            </a:r>
            <a:r>
              <a:rPr lang="en-US" sz="1800" dirty="0"/>
              <a:t> </a:t>
            </a:r>
            <a:r>
              <a:rPr lang="en-US" sz="1800" dirty="0" err="1"/>
              <a:t>nguyên</a:t>
            </a:r>
            <a:endParaRPr lang="en-US" sz="1800" dirty="0"/>
          </a:p>
          <a:p>
            <a:pPr eaLnBrk="1" hangingPunct="1">
              <a:spcBef>
                <a:spcPct val="50000"/>
              </a:spcBef>
            </a:pPr>
            <a:r>
              <a:rPr lang="en-US" sz="2000" dirty="0"/>
              <a:t>   </a:t>
            </a:r>
            <a:r>
              <a:rPr lang="en-US" sz="2000" b="1" dirty="0">
                <a:solidFill>
                  <a:schemeClr val="tx1"/>
                </a:solidFill>
              </a:rPr>
              <a:t>Output:</a:t>
            </a:r>
            <a:r>
              <a:rPr lang="en-US" sz="2000" dirty="0"/>
              <a:t> </a:t>
            </a:r>
            <a:r>
              <a:rPr lang="en-US" sz="1800" dirty="0" err="1"/>
              <a:t>Giá</a:t>
            </a:r>
            <a:r>
              <a:rPr lang="en-US" sz="1800" dirty="0"/>
              <a:t> </a:t>
            </a:r>
            <a:r>
              <a:rPr lang="en-US" sz="1800" dirty="0" err="1"/>
              <a:t>trị</a:t>
            </a:r>
            <a:r>
              <a:rPr lang="en-US" sz="1800" dirty="0"/>
              <a:t> </a:t>
            </a:r>
            <a:r>
              <a:rPr lang="en-US" sz="1800" dirty="0" err="1"/>
              <a:t>lớn</a:t>
            </a:r>
            <a:r>
              <a:rPr lang="en-US" sz="1800" dirty="0"/>
              <a:t> </a:t>
            </a:r>
            <a:r>
              <a:rPr lang="en-US" sz="1800" dirty="0" err="1"/>
              <a:t>nhất</a:t>
            </a:r>
            <a:r>
              <a:rPr lang="en-US" sz="1800" dirty="0"/>
              <a:t> </a:t>
            </a:r>
            <a:r>
              <a:rPr lang="en-US" sz="1800" dirty="0" err="1"/>
              <a:t>của</a:t>
            </a:r>
            <a:r>
              <a:rPr lang="en-US" sz="1800" dirty="0"/>
              <a:t> A</a:t>
            </a:r>
          </a:p>
          <a:p>
            <a:pPr eaLnBrk="1" hangingPunct="1">
              <a:spcBef>
                <a:spcPct val="50000"/>
              </a:spcBef>
            </a:pPr>
            <a:r>
              <a:rPr lang="en-US" sz="2000" dirty="0"/>
              <a:t>    </a:t>
            </a:r>
            <a:r>
              <a:rPr lang="en-US" sz="1800" dirty="0"/>
              <a:t>Max </a:t>
            </a:r>
            <a:r>
              <a:rPr lang="en-US" sz="1800" dirty="0">
                <a:sym typeface="Symbol" panose="05050102010706020507" pitchFamily="18" charset="2"/>
              </a:rPr>
              <a:t> A[0]</a:t>
            </a:r>
          </a:p>
          <a:p>
            <a:pPr eaLnBrk="1" hangingPunct="1">
              <a:spcBef>
                <a:spcPct val="50000"/>
              </a:spcBef>
            </a:pPr>
            <a:r>
              <a:rPr lang="en-US" sz="2000" dirty="0">
                <a:sym typeface="Symbol" panose="05050102010706020507" pitchFamily="18" charset="2"/>
              </a:rPr>
              <a:t>    </a:t>
            </a:r>
            <a:r>
              <a:rPr lang="en-US" sz="2000" b="1" dirty="0">
                <a:solidFill>
                  <a:schemeClr val="tx1"/>
                </a:solidFill>
                <a:sym typeface="Symbol" panose="05050102010706020507" pitchFamily="18" charset="2"/>
              </a:rPr>
              <a:t>for</a:t>
            </a:r>
            <a:r>
              <a:rPr lang="en-US" sz="2000" dirty="0">
                <a:sym typeface="Symbol" panose="05050102010706020507" pitchFamily="18" charset="2"/>
              </a:rPr>
              <a:t> </a:t>
            </a:r>
            <a:r>
              <a:rPr lang="en-US" sz="1800" dirty="0" err="1">
                <a:sym typeface="Symbol" panose="05050102010706020507" pitchFamily="18" charset="2"/>
              </a:rPr>
              <a:t>i</a:t>
            </a:r>
            <a:r>
              <a:rPr lang="en-US" sz="1800" dirty="0">
                <a:sym typeface="Symbol" panose="05050102010706020507" pitchFamily="18" charset="2"/>
              </a:rPr>
              <a:t> </a:t>
            </a:r>
            <a:r>
              <a:rPr lang="en-US" sz="1800" dirty="0">
                <a:cs typeface="Arial" panose="020B0604020202020204" pitchFamily="34" charset="0"/>
                <a:sym typeface="Symbol" panose="05050102010706020507" pitchFamily="18" charset="2"/>
              </a:rPr>
              <a:t> 1</a:t>
            </a:r>
            <a:r>
              <a:rPr lang="en-US" sz="2000" dirty="0">
                <a:cs typeface="Arial" panose="020B0604020202020204" pitchFamily="34" charset="0"/>
                <a:sym typeface="Symbol" panose="05050102010706020507" pitchFamily="18" charset="2"/>
              </a:rPr>
              <a:t> </a:t>
            </a:r>
            <a:r>
              <a:rPr lang="en-US" sz="2000" b="1" dirty="0">
                <a:solidFill>
                  <a:schemeClr val="tx1"/>
                </a:solidFill>
                <a:cs typeface="Arial" panose="020B0604020202020204" pitchFamily="34" charset="0"/>
                <a:sym typeface="Symbol" panose="05050102010706020507" pitchFamily="18" charset="2"/>
              </a:rPr>
              <a:t>to</a:t>
            </a:r>
            <a:r>
              <a:rPr lang="en-US" sz="1800" dirty="0">
                <a:cs typeface="Arial" panose="020B0604020202020204" pitchFamily="34" charset="0"/>
                <a:sym typeface="Symbol" panose="05050102010706020507" pitchFamily="18" charset="2"/>
              </a:rPr>
              <a:t> n-1</a:t>
            </a:r>
            <a:r>
              <a:rPr lang="en-US" sz="2000" dirty="0">
                <a:cs typeface="Arial" panose="020B0604020202020204" pitchFamily="34" charset="0"/>
                <a:sym typeface="Symbol" panose="05050102010706020507" pitchFamily="18" charset="2"/>
              </a:rPr>
              <a:t> </a:t>
            </a:r>
            <a:r>
              <a:rPr lang="en-US" sz="2000" b="1" dirty="0">
                <a:solidFill>
                  <a:schemeClr val="tx1"/>
                </a:solidFill>
                <a:cs typeface="Arial" panose="020B0604020202020204" pitchFamily="34" charset="0"/>
                <a:sym typeface="Symbol" panose="05050102010706020507" pitchFamily="18" charset="2"/>
              </a:rPr>
              <a:t>do</a:t>
            </a:r>
          </a:p>
          <a:p>
            <a:pPr eaLnBrk="1" hangingPunct="1">
              <a:spcBef>
                <a:spcPct val="50000"/>
              </a:spcBef>
            </a:pPr>
            <a:r>
              <a:rPr lang="en-US" sz="2000" dirty="0">
                <a:cs typeface="Arial" panose="020B0604020202020204" pitchFamily="34" charset="0"/>
                <a:sym typeface="Symbol" panose="05050102010706020507" pitchFamily="18" charset="2"/>
              </a:rPr>
              <a:t>      </a:t>
            </a:r>
            <a:r>
              <a:rPr lang="en-US" sz="2000" b="1" dirty="0">
                <a:solidFill>
                  <a:schemeClr val="tx1"/>
                </a:solidFill>
                <a:cs typeface="Arial" panose="020B0604020202020204" pitchFamily="34" charset="0"/>
                <a:sym typeface="Symbol" panose="05050102010706020507" pitchFamily="18" charset="2"/>
              </a:rPr>
              <a:t> if</a:t>
            </a:r>
            <a:r>
              <a:rPr lang="en-US" sz="2000" dirty="0">
                <a:cs typeface="Arial" panose="020B0604020202020204" pitchFamily="34" charset="0"/>
                <a:sym typeface="Symbol" panose="05050102010706020507" pitchFamily="18" charset="2"/>
              </a:rPr>
              <a:t> </a:t>
            </a:r>
            <a:r>
              <a:rPr lang="en-US" sz="1800" dirty="0">
                <a:cs typeface="Arial" panose="020B0604020202020204" pitchFamily="34" charset="0"/>
                <a:sym typeface="Symbol" panose="05050102010706020507" pitchFamily="18" charset="2"/>
              </a:rPr>
              <a:t>A[</a:t>
            </a:r>
            <a:r>
              <a:rPr lang="en-US" sz="1800" dirty="0" err="1">
                <a:cs typeface="Arial" panose="020B0604020202020204" pitchFamily="34" charset="0"/>
                <a:sym typeface="Symbol" panose="05050102010706020507" pitchFamily="18" charset="2"/>
              </a:rPr>
              <a:t>i</a:t>
            </a:r>
            <a:r>
              <a:rPr lang="en-US" sz="1800" dirty="0">
                <a:cs typeface="Arial" panose="020B0604020202020204" pitchFamily="34" charset="0"/>
                <a:sym typeface="Symbol" panose="05050102010706020507" pitchFamily="18" charset="2"/>
              </a:rPr>
              <a:t>] &gt; Max</a:t>
            </a:r>
            <a:r>
              <a:rPr lang="en-US" sz="2000" dirty="0">
                <a:cs typeface="Arial" panose="020B0604020202020204" pitchFamily="34" charset="0"/>
                <a:sym typeface="Symbol" panose="05050102010706020507" pitchFamily="18" charset="2"/>
              </a:rPr>
              <a:t> </a:t>
            </a:r>
            <a:r>
              <a:rPr lang="en-US" sz="2000" b="1" dirty="0">
                <a:solidFill>
                  <a:schemeClr val="tx1"/>
                </a:solidFill>
                <a:cs typeface="Arial" panose="020B0604020202020204" pitchFamily="34" charset="0"/>
                <a:sym typeface="Symbol" panose="05050102010706020507" pitchFamily="18" charset="2"/>
              </a:rPr>
              <a:t>then</a:t>
            </a:r>
          </a:p>
          <a:p>
            <a:pPr eaLnBrk="1" hangingPunct="1">
              <a:spcBef>
                <a:spcPct val="50000"/>
              </a:spcBef>
            </a:pPr>
            <a:r>
              <a:rPr lang="en-US" sz="2000" dirty="0">
                <a:cs typeface="Arial" panose="020B0604020202020204" pitchFamily="34" charset="0"/>
                <a:sym typeface="Symbol" panose="05050102010706020507" pitchFamily="18" charset="2"/>
              </a:rPr>
              <a:t>            </a:t>
            </a:r>
            <a:r>
              <a:rPr lang="en-US" sz="1800" dirty="0"/>
              <a:t>Max </a:t>
            </a:r>
            <a:r>
              <a:rPr lang="en-US" sz="1800" dirty="0">
                <a:sym typeface="Symbol" panose="05050102010706020507" pitchFamily="18" charset="2"/>
              </a:rPr>
              <a:t> A[</a:t>
            </a:r>
            <a:r>
              <a:rPr lang="en-US" sz="1800" dirty="0" err="1">
                <a:sym typeface="Symbol" panose="05050102010706020507" pitchFamily="18" charset="2"/>
              </a:rPr>
              <a:t>i</a:t>
            </a:r>
            <a:r>
              <a:rPr lang="en-US" sz="1800" dirty="0">
                <a:sym typeface="Symbol" panose="05050102010706020507" pitchFamily="18" charset="2"/>
              </a:rPr>
              <a:t>]</a:t>
            </a:r>
          </a:p>
          <a:p>
            <a:pPr eaLnBrk="1" hangingPunct="1">
              <a:spcBef>
                <a:spcPct val="50000"/>
              </a:spcBef>
            </a:pPr>
            <a:r>
              <a:rPr lang="en-US" sz="2000" b="1" dirty="0">
                <a:solidFill>
                  <a:schemeClr val="tx1"/>
                </a:solidFill>
                <a:sym typeface="Symbol" panose="05050102010706020507" pitchFamily="18" charset="2"/>
              </a:rPr>
              <a:t>     return</a:t>
            </a:r>
            <a:r>
              <a:rPr lang="en-US" sz="2000" dirty="0">
                <a:sym typeface="Symbol" panose="05050102010706020507" pitchFamily="18" charset="2"/>
              </a:rPr>
              <a:t> </a:t>
            </a:r>
            <a:r>
              <a:rPr lang="en-US" sz="1800" dirty="0">
                <a:sym typeface="Symbol" panose="05050102010706020507" pitchFamily="18" charset="2"/>
              </a:rPr>
              <a:t>Max</a:t>
            </a:r>
            <a:endParaRPr lang="en-US" sz="1800" dirty="0">
              <a:cs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85438838-9D58-445F-8D7A-5849686C24B3}" type="slidenum">
              <a:rPr lang="en-US" altLang="en-US" sz="1000">
                <a:solidFill>
                  <a:schemeClr val="tx1"/>
                </a:solidFill>
              </a:rPr>
              <a:pPr eaLnBrk="1" hangingPunct="1"/>
              <a:t>13</a:t>
            </a:fld>
            <a:endParaRPr lang="en-US" altLang="en-US" sz="1000">
              <a:solidFill>
                <a:schemeClr val="tx1"/>
              </a:solidFill>
            </a:endParaRPr>
          </a:p>
        </p:txBody>
      </p:sp>
      <p:sp>
        <p:nvSpPr>
          <p:cNvPr id="512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52021A40-DCEC-47EC-8AD1-3DE77328BBF2}" type="datetime1">
              <a:rPr lang="en-US" sz="1000" smtClean="0">
                <a:solidFill>
                  <a:schemeClr val="tx1"/>
                </a:solidFill>
              </a:rPr>
              <a:pPr eaLnBrk="1" hangingPunct="1"/>
              <a:t>5/7/2020</a:t>
            </a:fld>
            <a:endParaRPr lang="en-US" altLang="en-US" sz="1000" smtClean="0">
              <a:solidFill>
                <a:schemeClr val="tx1"/>
              </a:solidFill>
            </a:endParaRPr>
          </a:p>
        </p:txBody>
      </p:sp>
      <p:sp>
        <p:nvSpPr>
          <p:cNvPr id="512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5128" name="Rectangle 4"/>
          <p:cNvSpPr>
            <a:spLocks noGrp="1" noChangeArrowheads="1"/>
          </p:cNvSpPr>
          <p:nvPr>
            <p:ph type="title"/>
          </p:nvPr>
        </p:nvSpPr>
        <p:spPr>
          <a:xfrm>
            <a:off x="39292" y="39347"/>
            <a:ext cx="7543800" cy="849560"/>
          </a:xfrm>
        </p:spPr>
        <p:txBody>
          <a:bodyPr/>
          <a:lstStyle/>
          <a:p>
            <a:pPr eaLnBrk="1" hangingPunct="1"/>
            <a:r>
              <a:rPr lang="en-US" sz="3500" dirty="0" err="1" smtClean="0">
                <a:solidFill>
                  <a:srgbClr val="FF3300"/>
                </a:solidFill>
              </a:rPr>
              <a:t>Những</a:t>
            </a:r>
            <a:r>
              <a:rPr lang="en-US" sz="3500" dirty="0" smtClean="0">
                <a:solidFill>
                  <a:srgbClr val="FF3300"/>
                </a:solidFill>
              </a:rPr>
              <a:t> chi </a:t>
            </a:r>
            <a:r>
              <a:rPr lang="en-US" sz="3500" dirty="0" err="1" smtClean="0">
                <a:solidFill>
                  <a:srgbClr val="FF3300"/>
                </a:solidFill>
              </a:rPr>
              <a:t>tiết</a:t>
            </a:r>
            <a:r>
              <a:rPr lang="en-US" sz="3500" dirty="0" smtClean="0">
                <a:solidFill>
                  <a:srgbClr val="FF3300"/>
                </a:solidFill>
              </a:rPr>
              <a:t> </a:t>
            </a:r>
            <a:r>
              <a:rPr lang="en-US" sz="3500" dirty="0" err="1" smtClean="0">
                <a:solidFill>
                  <a:srgbClr val="FF3300"/>
                </a:solidFill>
              </a:rPr>
              <a:t>mô</a:t>
            </a:r>
            <a:r>
              <a:rPr lang="en-US" sz="3500" dirty="0" smtClean="0">
                <a:solidFill>
                  <a:srgbClr val="FF3300"/>
                </a:solidFill>
              </a:rPr>
              <a:t> </a:t>
            </a:r>
            <a:r>
              <a:rPr lang="en-US" sz="3500" dirty="0" err="1" smtClean="0">
                <a:solidFill>
                  <a:srgbClr val="FF3300"/>
                </a:solidFill>
              </a:rPr>
              <a:t>tả</a:t>
            </a:r>
            <a:r>
              <a:rPr lang="en-US" sz="3500" dirty="0" smtClean="0">
                <a:solidFill>
                  <a:srgbClr val="FF3300"/>
                </a:solidFill>
              </a:rPr>
              <a:t> </a:t>
            </a:r>
            <a:r>
              <a:rPr lang="en-US" sz="3500" dirty="0" err="1" smtClean="0">
                <a:solidFill>
                  <a:srgbClr val="FF3300"/>
                </a:solidFill>
              </a:rPr>
              <a:t>PseudoCode</a:t>
            </a:r>
            <a:endParaRPr lang="en-US" sz="3500" dirty="0" smtClean="0">
              <a:solidFill>
                <a:srgbClr val="FF3300"/>
              </a:solidFill>
            </a:endParaRPr>
          </a:p>
        </p:txBody>
      </p:sp>
      <p:sp>
        <p:nvSpPr>
          <p:cNvPr id="5129" name="Rectangle 5"/>
          <p:cNvSpPr>
            <a:spLocks noGrp="1" noChangeArrowheads="1"/>
          </p:cNvSpPr>
          <p:nvPr>
            <p:ph type="body" sz="half" idx="1"/>
          </p:nvPr>
        </p:nvSpPr>
        <p:spPr>
          <a:xfrm>
            <a:off x="190500" y="1362822"/>
            <a:ext cx="4800600" cy="4411662"/>
          </a:xfrm>
        </p:spPr>
        <p:txBody>
          <a:bodyPr/>
          <a:lstStyle/>
          <a:p>
            <a:pPr eaLnBrk="1" hangingPunct="1">
              <a:buFont typeface="Wingdings" panose="05000000000000000000" pitchFamily="2" charset="2"/>
              <a:buChar char="v"/>
            </a:pPr>
            <a:r>
              <a:rPr lang="en-US" sz="2200" b="1" dirty="0" err="1" smtClean="0">
                <a:solidFill>
                  <a:srgbClr val="000099"/>
                </a:solidFill>
              </a:rPr>
              <a:t>Cấu</a:t>
            </a:r>
            <a:r>
              <a:rPr lang="en-US" sz="2200" b="1" dirty="0" smtClean="0">
                <a:solidFill>
                  <a:srgbClr val="000099"/>
                </a:solidFill>
              </a:rPr>
              <a:t> </a:t>
            </a:r>
            <a:r>
              <a:rPr lang="en-US" sz="2200" b="1" dirty="0" err="1" smtClean="0">
                <a:solidFill>
                  <a:srgbClr val="000099"/>
                </a:solidFill>
              </a:rPr>
              <a:t>trúc</a:t>
            </a:r>
            <a:r>
              <a:rPr lang="en-US" sz="2200" b="1" dirty="0" smtClean="0">
                <a:solidFill>
                  <a:srgbClr val="000099"/>
                </a:solidFill>
              </a:rPr>
              <a:t> </a:t>
            </a:r>
            <a:r>
              <a:rPr lang="en-US" sz="2200" b="1" dirty="0" err="1" smtClean="0">
                <a:solidFill>
                  <a:srgbClr val="000099"/>
                </a:solidFill>
              </a:rPr>
              <a:t>điểu</a:t>
            </a:r>
            <a:r>
              <a:rPr lang="en-US" sz="2200" b="1" dirty="0" smtClean="0">
                <a:solidFill>
                  <a:srgbClr val="000099"/>
                </a:solidFill>
              </a:rPr>
              <a:t> </a:t>
            </a:r>
            <a:r>
              <a:rPr lang="en-US" sz="2200" b="1" dirty="0" err="1" smtClean="0">
                <a:solidFill>
                  <a:srgbClr val="000099"/>
                </a:solidFill>
              </a:rPr>
              <a:t>khiển</a:t>
            </a:r>
            <a:endParaRPr lang="en-US" sz="2200" b="1" dirty="0" smtClean="0">
              <a:solidFill>
                <a:srgbClr val="000099"/>
              </a:solidFill>
            </a:endParaRPr>
          </a:p>
          <a:p>
            <a:pPr lvl="1" eaLnBrk="1" hangingPunct="1"/>
            <a:r>
              <a:rPr lang="en-US" sz="2200" b="1" dirty="0" smtClean="0"/>
              <a:t>If      then       else</a:t>
            </a:r>
          </a:p>
          <a:p>
            <a:pPr lvl="1" eaLnBrk="1" hangingPunct="1"/>
            <a:r>
              <a:rPr lang="en-US" sz="2200" b="1" dirty="0" smtClean="0"/>
              <a:t>while    do</a:t>
            </a:r>
          </a:p>
          <a:p>
            <a:pPr lvl="1" eaLnBrk="1" hangingPunct="1"/>
            <a:r>
              <a:rPr lang="en-US" sz="2200" b="1" dirty="0" smtClean="0"/>
              <a:t>For     do</a:t>
            </a:r>
          </a:p>
          <a:p>
            <a:pPr lvl="1" eaLnBrk="1" hangingPunct="1"/>
            <a:r>
              <a:rPr lang="en-US" sz="2200" dirty="0" err="1" smtClean="0">
                <a:solidFill>
                  <a:srgbClr val="000099"/>
                </a:solidFill>
              </a:rPr>
              <a:t>Xuống</a:t>
            </a:r>
            <a:r>
              <a:rPr lang="en-US" sz="2200" dirty="0" smtClean="0">
                <a:solidFill>
                  <a:srgbClr val="000099"/>
                </a:solidFill>
              </a:rPr>
              <a:t> </a:t>
            </a:r>
            <a:r>
              <a:rPr lang="en-US" sz="2200" dirty="0" err="1" smtClean="0">
                <a:solidFill>
                  <a:srgbClr val="000099"/>
                </a:solidFill>
              </a:rPr>
              <a:t>dòng</a:t>
            </a:r>
            <a:r>
              <a:rPr lang="en-US" sz="2200" dirty="0" smtClean="0">
                <a:solidFill>
                  <a:srgbClr val="000099"/>
                </a:solidFill>
              </a:rPr>
              <a:t> </a:t>
            </a:r>
            <a:r>
              <a:rPr lang="en-US" sz="2200" dirty="0" err="1" smtClean="0">
                <a:solidFill>
                  <a:srgbClr val="000099"/>
                </a:solidFill>
              </a:rPr>
              <a:t>thay</a:t>
            </a:r>
            <a:r>
              <a:rPr lang="en-US" sz="2200" dirty="0" smtClean="0">
                <a:solidFill>
                  <a:srgbClr val="000099"/>
                </a:solidFill>
              </a:rPr>
              <a:t> </a:t>
            </a:r>
            <a:r>
              <a:rPr lang="en-US" sz="2200" dirty="0" err="1" smtClean="0">
                <a:solidFill>
                  <a:srgbClr val="000099"/>
                </a:solidFill>
              </a:rPr>
              <a:t>cho</a:t>
            </a:r>
            <a:r>
              <a:rPr lang="en-US" sz="2200" dirty="0" smtClean="0">
                <a:solidFill>
                  <a:srgbClr val="000099"/>
                </a:solidFill>
              </a:rPr>
              <a:t> </a:t>
            </a:r>
            <a:r>
              <a:rPr lang="en-US" sz="2200" dirty="0" err="1" smtClean="0">
                <a:solidFill>
                  <a:srgbClr val="000099"/>
                </a:solidFill>
              </a:rPr>
              <a:t>dấu</a:t>
            </a:r>
            <a:r>
              <a:rPr lang="en-US" sz="2200" dirty="0" smtClean="0">
                <a:solidFill>
                  <a:srgbClr val="000099"/>
                </a:solidFill>
              </a:rPr>
              <a:t> {, } </a:t>
            </a:r>
          </a:p>
          <a:p>
            <a:pPr lvl="1" eaLnBrk="1" hangingPunct="1"/>
            <a:endParaRPr lang="en-US" sz="2200" dirty="0" smtClean="0">
              <a:solidFill>
                <a:srgbClr val="000099"/>
              </a:solidFill>
            </a:endParaRPr>
          </a:p>
          <a:p>
            <a:pPr eaLnBrk="1" hangingPunct="1">
              <a:buFont typeface="Wingdings" panose="05000000000000000000" pitchFamily="2" charset="2"/>
              <a:buChar char="v"/>
            </a:pPr>
            <a:r>
              <a:rPr lang="en-US" sz="2200" b="1" dirty="0" err="1" smtClean="0">
                <a:solidFill>
                  <a:srgbClr val="000099"/>
                </a:solidFill>
              </a:rPr>
              <a:t>Khai</a:t>
            </a:r>
            <a:r>
              <a:rPr lang="en-US" sz="2200" b="1" dirty="0" smtClean="0">
                <a:solidFill>
                  <a:srgbClr val="000099"/>
                </a:solidFill>
              </a:rPr>
              <a:t> </a:t>
            </a:r>
            <a:r>
              <a:rPr lang="en-US" sz="2200" b="1" dirty="0" err="1" smtClean="0">
                <a:solidFill>
                  <a:srgbClr val="000099"/>
                </a:solidFill>
              </a:rPr>
              <a:t>báo</a:t>
            </a:r>
            <a:r>
              <a:rPr lang="en-US" sz="2200" b="1" dirty="0" smtClean="0">
                <a:solidFill>
                  <a:srgbClr val="000099"/>
                </a:solidFill>
              </a:rPr>
              <a:t> </a:t>
            </a:r>
            <a:r>
              <a:rPr lang="en-US" sz="2200" b="1" dirty="0" err="1" smtClean="0">
                <a:solidFill>
                  <a:srgbClr val="000099"/>
                </a:solidFill>
              </a:rPr>
              <a:t>phương</a:t>
            </a:r>
            <a:r>
              <a:rPr lang="en-US" sz="2200" b="1" dirty="0" smtClean="0">
                <a:solidFill>
                  <a:srgbClr val="000099"/>
                </a:solidFill>
              </a:rPr>
              <a:t> </a:t>
            </a:r>
            <a:r>
              <a:rPr lang="en-US" sz="2200" b="1" dirty="0" err="1" smtClean="0">
                <a:solidFill>
                  <a:srgbClr val="000099"/>
                </a:solidFill>
              </a:rPr>
              <a:t>thức</a:t>
            </a:r>
            <a:endParaRPr lang="en-US" sz="2200" b="1" dirty="0" smtClean="0">
              <a:solidFill>
                <a:srgbClr val="000099"/>
              </a:solidFill>
            </a:endParaRPr>
          </a:p>
          <a:p>
            <a:pPr eaLnBrk="1" hangingPunct="1">
              <a:buFont typeface="Wingdings" panose="05000000000000000000" pitchFamily="2" charset="2"/>
              <a:buNone/>
            </a:pPr>
            <a:r>
              <a:rPr lang="en-US" sz="2200" b="1" dirty="0" smtClean="0"/>
              <a:t>Algorithm</a:t>
            </a:r>
            <a:r>
              <a:rPr lang="en-US" sz="2200" dirty="0" smtClean="0">
                <a:solidFill>
                  <a:srgbClr val="000099"/>
                </a:solidFill>
              </a:rPr>
              <a:t>  </a:t>
            </a:r>
            <a:r>
              <a:rPr lang="en-US" sz="2200" b="1" i="1" dirty="0" err="1" smtClean="0">
                <a:solidFill>
                  <a:srgbClr val="FF3300"/>
                </a:solidFill>
              </a:rPr>
              <a:t>Phươngthức</a:t>
            </a:r>
            <a:r>
              <a:rPr lang="en-US" sz="2200" b="1" i="1" dirty="0" smtClean="0">
                <a:solidFill>
                  <a:srgbClr val="FF3300"/>
                </a:solidFill>
              </a:rPr>
              <a:t>([</a:t>
            </a:r>
            <a:r>
              <a:rPr lang="en-US" sz="2200" b="1" i="1" dirty="0" err="1" smtClean="0">
                <a:solidFill>
                  <a:srgbClr val="FF3300"/>
                </a:solidFill>
              </a:rPr>
              <a:t>Dánh</a:t>
            </a:r>
            <a:r>
              <a:rPr lang="en-US" sz="2200" b="1" i="1" dirty="0" smtClean="0">
                <a:solidFill>
                  <a:srgbClr val="FF3300"/>
                </a:solidFill>
              </a:rPr>
              <a:t> </a:t>
            </a:r>
            <a:r>
              <a:rPr lang="en-US" sz="2200" b="1" i="1" dirty="0" err="1" smtClean="0">
                <a:solidFill>
                  <a:srgbClr val="FF3300"/>
                </a:solidFill>
              </a:rPr>
              <a:t>sách</a:t>
            </a:r>
            <a:r>
              <a:rPr lang="en-US" sz="2200" b="1" i="1" dirty="0" smtClean="0">
                <a:solidFill>
                  <a:srgbClr val="FF3300"/>
                </a:solidFill>
              </a:rPr>
              <a:t> </a:t>
            </a:r>
            <a:r>
              <a:rPr lang="en-US" sz="2200" b="1" i="1" dirty="0" err="1" smtClean="0">
                <a:solidFill>
                  <a:srgbClr val="FF3300"/>
                </a:solidFill>
              </a:rPr>
              <a:t>đối</a:t>
            </a:r>
            <a:r>
              <a:rPr lang="en-US" sz="2200" b="1" i="1" dirty="0" smtClean="0">
                <a:solidFill>
                  <a:srgbClr val="FF3300"/>
                </a:solidFill>
              </a:rPr>
              <a:t>])</a:t>
            </a:r>
          </a:p>
          <a:p>
            <a:pPr eaLnBrk="1" hangingPunct="1">
              <a:buFont typeface="Wingdings" panose="05000000000000000000" pitchFamily="2" charset="2"/>
              <a:buNone/>
            </a:pPr>
            <a:r>
              <a:rPr lang="en-US" sz="2200" dirty="0" smtClean="0">
                <a:solidFill>
                  <a:srgbClr val="000099"/>
                </a:solidFill>
              </a:rPr>
              <a:t>	</a:t>
            </a:r>
            <a:r>
              <a:rPr lang="en-US" sz="2200" b="1" dirty="0" smtClean="0"/>
              <a:t>Input:</a:t>
            </a:r>
          </a:p>
          <a:p>
            <a:pPr eaLnBrk="1" hangingPunct="1">
              <a:buFont typeface="Wingdings" panose="05000000000000000000" pitchFamily="2" charset="2"/>
              <a:buNone/>
            </a:pPr>
            <a:r>
              <a:rPr lang="en-US" sz="2200" b="1" dirty="0" smtClean="0"/>
              <a:t>	output</a:t>
            </a:r>
            <a:r>
              <a:rPr lang="en-US" sz="2200" dirty="0" smtClean="0">
                <a:solidFill>
                  <a:srgbClr val="000099"/>
                </a:solidFill>
              </a:rPr>
              <a:t>:</a:t>
            </a:r>
          </a:p>
          <a:p>
            <a:pPr eaLnBrk="1" hangingPunct="1">
              <a:buFont typeface="Wingdings" panose="05000000000000000000" pitchFamily="2" charset="2"/>
              <a:buNone/>
            </a:pPr>
            <a:endParaRPr lang="en-US" sz="2200" dirty="0" smtClean="0">
              <a:solidFill>
                <a:srgbClr val="000099"/>
              </a:solidFill>
            </a:endParaRPr>
          </a:p>
          <a:p>
            <a:pPr eaLnBrk="1" hangingPunct="1">
              <a:buFont typeface="Wingdings" panose="05000000000000000000" pitchFamily="2" charset="2"/>
              <a:buNone/>
            </a:pPr>
            <a:endParaRPr lang="en-US" sz="2200" dirty="0" smtClean="0"/>
          </a:p>
        </p:txBody>
      </p:sp>
      <p:sp>
        <p:nvSpPr>
          <p:cNvPr id="5130" name="Rectangle 6"/>
          <p:cNvSpPr>
            <a:spLocks noGrp="1" noChangeArrowheads="1"/>
          </p:cNvSpPr>
          <p:nvPr>
            <p:ph type="body" sz="half" idx="2"/>
          </p:nvPr>
        </p:nvSpPr>
        <p:spPr>
          <a:xfrm>
            <a:off x="5181600" y="1566068"/>
            <a:ext cx="3882172" cy="4411663"/>
          </a:xfrm>
          <a:noFill/>
        </p:spPr>
        <p:txBody>
          <a:bodyPr/>
          <a:lstStyle/>
          <a:p>
            <a:pPr eaLnBrk="1" hangingPunct="1">
              <a:buFont typeface="Wingdings" panose="05000000000000000000" pitchFamily="2" charset="2"/>
              <a:buChar char="v"/>
            </a:pPr>
            <a:r>
              <a:rPr lang="en-US" sz="2200" b="1" dirty="0" err="1" smtClean="0">
                <a:solidFill>
                  <a:srgbClr val="000099"/>
                </a:solidFill>
              </a:rPr>
              <a:t>Gọi</a:t>
            </a:r>
            <a:r>
              <a:rPr lang="en-US" sz="2200" b="1" dirty="0" smtClean="0">
                <a:solidFill>
                  <a:srgbClr val="000099"/>
                </a:solidFill>
              </a:rPr>
              <a:t> </a:t>
            </a:r>
            <a:r>
              <a:rPr lang="en-US" sz="2200" b="1" dirty="0" err="1" smtClean="0">
                <a:solidFill>
                  <a:srgbClr val="000099"/>
                </a:solidFill>
              </a:rPr>
              <a:t>hàm</a:t>
            </a:r>
            <a:r>
              <a:rPr lang="en-US" sz="2200" b="1" dirty="0" smtClean="0">
                <a:solidFill>
                  <a:srgbClr val="000099"/>
                </a:solidFill>
              </a:rPr>
              <a:t>, </a:t>
            </a:r>
            <a:r>
              <a:rPr lang="en-US" sz="2200" b="1" dirty="0" err="1" smtClean="0">
                <a:solidFill>
                  <a:srgbClr val="000099"/>
                </a:solidFill>
              </a:rPr>
              <a:t>phương</a:t>
            </a:r>
            <a:r>
              <a:rPr lang="en-US" sz="2200" b="1" dirty="0" smtClean="0">
                <a:solidFill>
                  <a:srgbClr val="000099"/>
                </a:solidFill>
              </a:rPr>
              <a:t> </a:t>
            </a:r>
            <a:r>
              <a:rPr lang="en-US" sz="2200" b="1" dirty="0" err="1" smtClean="0">
                <a:solidFill>
                  <a:srgbClr val="000099"/>
                </a:solidFill>
              </a:rPr>
              <a:t>thức</a:t>
            </a:r>
            <a:endParaRPr lang="en-US" sz="2200" b="1" dirty="0" smtClean="0">
              <a:solidFill>
                <a:srgbClr val="000099"/>
              </a:solidFill>
            </a:endParaRPr>
          </a:p>
          <a:p>
            <a:pPr eaLnBrk="1" hangingPunct="1">
              <a:buFont typeface="Wingdings" panose="05000000000000000000" pitchFamily="2" charset="2"/>
              <a:buNone/>
            </a:pPr>
            <a:r>
              <a:rPr lang="en-US" sz="1800" dirty="0" err="1" smtClean="0">
                <a:solidFill>
                  <a:srgbClr val="000099"/>
                </a:solidFill>
              </a:rPr>
              <a:t>Biến.Phươngthức</a:t>
            </a:r>
            <a:r>
              <a:rPr lang="en-US" sz="1800" dirty="0" smtClean="0">
                <a:solidFill>
                  <a:srgbClr val="000099"/>
                </a:solidFill>
              </a:rPr>
              <a:t>([</a:t>
            </a:r>
            <a:r>
              <a:rPr lang="en-US" sz="1800" dirty="0" err="1" smtClean="0">
                <a:solidFill>
                  <a:srgbClr val="000099"/>
                </a:solidFill>
              </a:rPr>
              <a:t>Danh</a:t>
            </a:r>
            <a:r>
              <a:rPr lang="en-US" sz="1800" dirty="0" smtClean="0">
                <a:solidFill>
                  <a:srgbClr val="000099"/>
                </a:solidFill>
              </a:rPr>
              <a:t> </a:t>
            </a:r>
            <a:r>
              <a:rPr lang="en-US" sz="1800" dirty="0" err="1" smtClean="0">
                <a:solidFill>
                  <a:srgbClr val="000099"/>
                </a:solidFill>
              </a:rPr>
              <a:t>sách</a:t>
            </a:r>
            <a:r>
              <a:rPr lang="en-US" sz="1800" dirty="0" smtClean="0">
                <a:solidFill>
                  <a:srgbClr val="000099"/>
                </a:solidFill>
              </a:rPr>
              <a:t> </a:t>
            </a:r>
            <a:r>
              <a:rPr lang="en-US" sz="1800" dirty="0" err="1" smtClean="0">
                <a:solidFill>
                  <a:srgbClr val="000099"/>
                </a:solidFill>
              </a:rPr>
              <a:t>đối</a:t>
            </a:r>
            <a:r>
              <a:rPr lang="en-US" sz="1800" dirty="0" smtClean="0">
                <a:solidFill>
                  <a:srgbClr val="000099"/>
                </a:solidFill>
              </a:rPr>
              <a:t>])</a:t>
            </a:r>
          </a:p>
          <a:p>
            <a:pPr eaLnBrk="1" hangingPunct="1">
              <a:buFont typeface="Wingdings" panose="05000000000000000000" pitchFamily="2" charset="2"/>
              <a:buChar char="v"/>
            </a:pPr>
            <a:r>
              <a:rPr lang="en-US" sz="2200" b="1" dirty="0" err="1" smtClean="0">
                <a:solidFill>
                  <a:srgbClr val="000099"/>
                </a:solidFill>
              </a:rPr>
              <a:t>Trả</a:t>
            </a:r>
            <a:r>
              <a:rPr lang="en-US" sz="2200" b="1" dirty="0" smtClean="0">
                <a:solidFill>
                  <a:srgbClr val="000099"/>
                </a:solidFill>
              </a:rPr>
              <a:t> </a:t>
            </a:r>
            <a:r>
              <a:rPr lang="en-US" sz="2200" b="1" dirty="0" err="1" smtClean="0">
                <a:solidFill>
                  <a:srgbClr val="000099"/>
                </a:solidFill>
              </a:rPr>
              <a:t>lại</a:t>
            </a:r>
            <a:r>
              <a:rPr lang="en-US" sz="2200" b="1" dirty="0" smtClean="0">
                <a:solidFill>
                  <a:srgbClr val="000099"/>
                </a:solidFill>
              </a:rPr>
              <a:t> </a:t>
            </a:r>
            <a:r>
              <a:rPr lang="en-US" sz="2200" b="1" dirty="0" err="1" smtClean="0">
                <a:solidFill>
                  <a:srgbClr val="000099"/>
                </a:solidFill>
              </a:rPr>
              <a:t>giá</a:t>
            </a:r>
            <a:r>
              <a:rPr lang="en-US" sz="2200" b="1" dirty="0" smtClean="0">
                <a:solidFill>
                  <a:srgbClr val="000099"/>
                </a:solidFill>
              </a:rPr>
              <a:t> </a:t>
            </a:r>
            <a:r>
              <a:rPr lang="en-US" sz="2200" b="1" dirty="0" err="1" smtClean="0">
                <a:solidFill>
                  <a:srgbClr val="000099"/>
                </a:solidFill>
              </a:rPr>
              <a:t>trị</a:t>
            </a:r>
            <a:r>
              <a:rPr lang="en-US" sz="2200" b="1" dirty="0" smtClean="0">
                <a:solidFill>
                  <a:srgbClr val="000099"/>
                </a:solidFill>
              </a:rPr>
              <a:t> </a:t>
            </a:r>
            <a:r>
              <a:rPr lang="en-US" sz="2200" b="1" dirty="0" err="1" smtClean="0">
                <a:solidFill>
                  <a:srgbClr val="000099"/>
                </a:solidFill>
              </a:rPr>
              <a:t>cho</a:t>
            </a:r>
            <a:r>
              <a:rPr lang="en-US" sz="2200" b="1" dirty="0" smtClean="0">
                <a:solidFill>
                  <a:srgbClr val="000099"/>
                </a:solidFill>
              </a:rPr>
              <a:t> </a:t>
            </a:r>
            <a:r>
              <a:rPr lang="en-US" sz="2200" b="1" dirty="0" err="1" smtClean="0">
                <a:solidFill>
                  <a:srgbClr val="000099"/>
                </a:solidFill>
              </a:rPr>
              <a:t>hàm</a:t>
            </a:r>
            <a:endParaRPr lang="en-US" sz="2200" b="1" dirty="0" smtClean="0">
              <a:solidFill>
                <a:srgbClr val="000099"/>
              </a:solidFill>
            </a:endParaRPr>
          </a:p>
          <a:p>
            <a:pPr eaLnBrk="1" hangingPunct="1">
              <a:buFont typeface="Wingdings" panose="05000000000000000000" pitchFamily="2" charset="2"/>
              <a:buNone/>
            </a:pPr>
            <a:r>
              <a:rPr lang="en-US" sz="2200" b="1" dirty="0" smtClean="0"/>
              <a:t>return</a:t>
            </a:r>
            <a:r>
              <a:rPr lang="en-US" sz="2200" dirty="0" smtClean="0">
                <a:solidFill>
                  <a:srgbClr val="000099"/>
                </a:solidFill>
              </a:rPr>
              <a:t> </a:t>
            </a:r>
            <a:r>
              <a:rPr lang="en-US" sz="2200" dirty="0" err="1" smtClean="0">
                <a:solidFill>
                  <a:srgbClr val="000099"/>
                </a:solidFill>
              </a:rPr>
              <a:t>Biểu_thức</a:t>
            </a:r>
            <a:endParaRPr lang="en-US" sz="2200" dirty="0" smtClean="0">
              <a:solidFill>
                <a:srgbClr val="000099"/>
              </a:solidFill>
            </a:endParaRPr>
          </a:p>
          <a:p>
            <a:pPr eaLnBrk="1" hangingPunct="1">
              <a:buFont typeface="Wingdings" panose="05000000000000000000" pitchFamily="2" charset="2"/>
              <a:buChar char="v"/>
            </a:pPr>
            <a:r>
              <a:rPr lang="en-US" sz="2200" b="1" dirty="0" err="1" smtClean="0">
                <a:solidFill>
                  <a:srgbClr val="000099"/>
                </a:solidFill>
              </a:rPr>
              <a:t>Các</a:t>
            </a:r>
            <a:r>
              <a:rPr lang="en-US" sz="2200" b="1" dirty="0" smtClean="0">
                <a:solidFill>
                  <a:srgbClr val="000099"/>
                </a:solidFill>
              </a:rPr>
              <a:t> </a:t>
            </a:r>
            <a:r>
              <a:rPr lang="en-US" sz="2200" b="1" dirty="0" err="1" smtClean="0">
                <a:solidFill>
                  <a:srgbClr val="000099"/>
                </a:solidFill>
              </a:rPr>
              <a:t>biểu</a:t>
            </a:r>
            <a:r>
              <a:rPr lang="en-US" sz="2200" b="1" dirty="0" smtClean="0">
                <a:solidFill>
                  <a:srgbClr val="000099"/>
                </a:solidFill>
              </a:rPr>
              <a:t> </a:t>
            </a:r>
            <a:r>
              <a:rPr lang="en-US" sz="2200" b="1" dirty="0" err="1" smtClean="0">
                <a:solidFill>
                  <a:srgbClr val="000099"/>
                </a:solidFill>
              </a:rPr>
              <a:t>thức</a:t>
            </a:r>
            <a:endParaRPr lang="en-US" sz="2200" b="1" dirty="0" smtClean="0">
              <a:solidFill>
                <a:srgbClr val="000099"/>
              </a:solidFill>
            </a:endParaRPr>
          </a:p>
          <a:p>
            <a:pPr eaLnBrk="1" hangingPunct="1">
              <a:buFont typeface="Wingdings" panose="05000000000000000000" pitchFamily="2" charset="2"/>
              <a:buNone/>
            </a:pPr>
            <a:r>
              <a:rPr lang="en-US" sz="2200" b="1" dirty="0" smtClean="0">
                <a:solidFill>
                  <a:srgbClr val="000099"/>
                </a:solidFill>
              </a:rPr>
              <a:t>  </a:t>
            </a:r>
            <a:r>
              <a:rPr lang="en-US" sz="2200" b="1" dirty="0" smtClean="0">
                <a:solidFill>
                  <a:srgbClr val="000099"/>
                </a:solidFill>
                <a:sym typeface="Symbol" panose="05050102010706020507" pitchFamily="18" charset="2"/>
              </a:rPr>
              <a:t></a:t>
            </a:r>
            <a:r>
              <a:rPr lang="en-US" sz="2200" dirty="0" smtClean="0">
                <a:solidFill>
                  <a:srgbClr val="000099"/>
                </a:solidFill>
              </a:rPr>
              <a:t>  </a:t>
            </a:r>
            <a:r>
              <a:rPr lang="en-US" sz="2200" dirty="0" err="1" smtClean="0">
                <a:solidFill>
                  <a:srgbClr val="000099"/>
                </a:solidFill>
              </a:rPr>
              <a:t>Phép</a:t>
            </a:r>
            <a:r>
              <a:rPr lang="en-US" sz="2200" dirty="0" smtClean="0">
                <a:solidFill>
                  <a:srgbClr val="000099"/>
                </a:solidFill>
              </a:rPr>
              <a:t> </a:t>
            </a:r>
            <a:r>
              <a:rPr lang="en-US" sz="2200" dirty="0" err="1" smtClean="0">
                <a:solidFill>
                  <a:srgbClr val="000099"/>
                </a:solidFill>
              </a:rPr>
              <a:t>gán</a:t>
            </a:r>
            <a:r>
              <a:rPr lang="en-US" sz="2200" dirty="0" smtClean="0">
                <a:solidFill>
                  <a:srgbClr val="000099"/>
                </a:solidFill>
              </a:rPr>
              <a:t> </a:t>
            </a:r>
            <a:r>
              <a:rPr lang="en-US" sz="2200" dirty="0" err="1" smtClean="0">
                <a:solidFill>
                  <a:srgbClr val="000099"/>
                </a:solidFill>
              </a:rPr>
              <a:t>sánh</a:t>
            </a:r>
            <a:r>
              <a:rPr lang="en-US" sz="2200" dirty="0" smtClean="0">
                <a:solidFill>
                  <a:srgbClr val="000099"/>
                </a:solidFill>
              </a:rPr>
              <a:t> </a:t>
            </a:r>
          </a:p>
          <a:p>
            <a:pPr eaLnBrk="1" hangingPunct="1">
              <a:buFont typeface="Wingdings" panose="05000000000000000000" pitchFamily="2" charset="2"/>
              <a:buNone/>
            </a:pPr>
            <a:r>
              <a:rPr lang="en-US" sz="2200" dirty="0" smtClean="0">
                <a:solidFill>
                  <a:srgbClr val="000099"/>
                </a:solidFill>
              </a:rPr>
              <a:t>  =     </a:t>
            </a:r>
            <a:r>
              <a:rPr lang="en-US" sz="2200" dirty="0" err="1" smtClean="0">
                <a:solidFill>
                  <a:srgbClr val="000099"/>
                </a:solidFill>
              </a:rPr>
              <a:t>Phép</a:t>
            </a:r>
            <a:r>
              <a:rPr lang="en-US" sz="2200" dirty="0" smtClean="0">
                <a:solidFill>
                  <a:srgbClr val="000099"/>
                </a:solidFill>
              </a:rPr>
              <a:t> so </a:t>
            </a:r>
            <a:r>
              <a:rPr lang="en-US" sz="2200" dirty="0" err="1" smtClean="0">
                <a:solidFill>
                  <a:srgbClr val="000099"/>
                </a:solidFill>
              </a:rPr>
              <a:t>sánh</a:t>
            </a:r>
            <a:r>
              <a:rPr lang="en-US" sz="2200" dirty="0" smtClean="0">
                <a:solidFill>
                  <a:srgbClr val="000099"/>
                </a:solidFill>
              </a:rPr>
              <a:t> </a:t>
            </a:r>
            <a:r>
              <a:rPr lang="en-US" sz="2200" dirty="0" err="1" smtClean="0">
                <a:solidFill>
                  <a:srgbClr val="000099"/>
                </a:solidFill>
              </a:rPr>
              <a:t>bằng</a:t>
            </a:r>
            <a:endParaRPr lang="en-US" sz="2200" dirty="0" smtClean="0">
              <a:solidFill>
                <a:srgbClr val="000099"/>
              </a:solidFill>
            </a:endParaRPr>
          </a:p>
          <a:p>
            <a:pPr eaLnBrk="1" hangingPunct="1">
              <a:buFont typeface="Wingdings" panose="05000000000000000000" pitchFamily="2" charset="2"/>
              <a:buNone/>
            </a:pPr>
            <a:r>
              <a:rPr lang="en-US" sz="2200" dirty="0" smtClean="0">
                <a:solidFill>
                  <a:srgbClr val="000099"/>
                </a:solidFill>
              </a:rPr>
              <a:t>         Cho </a:t>
            </a:r>
            <a:r>
              <a:rPr lang="en-US" sz="2200" dirty="0" err="1" smtClean="0">
                <a:solidFill>
                  <a:srgbClr val="000099"/>
                </a:solidFill>
              </a:rPr>
              <a:t>phép</a:t>
            </a:r>
            <a:r>
              <a:rPr lang="en-US" sz="2200" dirty="0" smtClean="0">
                <a:solidFill>
                  <a:srgbClr val="000099"/>
                </a:solidFill>
              </a:rPr>
              <a:t> </a:t>
            </a:r>
            <a:r>
              <a:rPr lang="en-US" sz="2200" dirty="0" err="1" smtClean="0">
                <a:solidFill>
                  <a:srgbClr val="000099"/>
                </a:solidFill>
              </a:rPr>
              <a:t>viết</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err="1" smtClean="0">
                <a:solidFill>
                  <a:srgbClr val="000099"/>
                </a:solidFill>
              </a:rPr>
              <a:t>mũ</a:t>
            </a:r>
            <a:endParaRPr lang="en-US" sz="2200" dirty="0" smtClean="0">
              <a:solidFill>
                <a:srgbClr val="000099"/>
              </a:solidFill>
            </a:endParaRPr>
          </a:p>
        </p:txBody>
      </p:sp>
      <p:sp>
        <p:nvSpPr>
          <p:cNvPr id="513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aphicFrame>
        <p:nvGraphicFramePr>
          <p:cNvPr id="5122" name="Object 7"/>
          <p:cNvGraphicFramePr>
            <a:graphicFrameLocks noChangeAspect="1"/>
          </p:cNvGraphicFramePr>
          <p:nvPr/>
        </p:nvGraphicFramePr>
        <p:xfrm>
          <a:off x="0" y="0"/>
          <a:ext cx="180975" cy="200025"/>
        </p:xfrm>
        <a:graphic>
          <a:graphicData uri="http://schemas.openxmlformats.org/presentationml/2006/ole">
            <mc:AlternateContent xmlns:mc="http://schemas.openxmlformats.org/markup-compatibility/2006">
              <mc:Choice xmlns:v="urn:schemas-microsoft-com:vml" Requires="v">
                <p:oleObj spid="_x0000_s5317" name="Equation" r:id="rId3" imgW="177569" imgH="202936" progId="Equation.DSMT4">
                  <p:embed/>
                </p:oleObj>
              </mc:Choice>
              <mc:Fallback>
                <p:oleObj name="Equation" r:id="rId3" imgW="177569" imgH="202936"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09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aphicFrame>
        <p:nvGraphicFramePr>
          <p:cNvPr id="5123" name="Object 9"/>
          <p:cNvGraphicFramePr>
            <a:graphicFrameLocks noChangeAspect="1"/>
          </p:cNvGraphicFramePr>
          <p:nvPr/>
        </p:nvGraphicFramePr>
        <p:xfrm>
          <a:off x="0" y="0"/>
          <a:ext cx="180975" cy="200025"/>
        </p:xfrm>
        <a:graphic>
          <a:graphicData uri="http://schemas.openxmlformats.org/presentationml/2006/ole">
            <mc:AlternateContent xmlns:mc="http://schemas.openxmlformats.org/markup-compatibility/2006">
              <mc:Choice xmlns:v="urn:schemas-microsoft-com:vml" Requires="v">
                <p:oleObj spid="_x0000_s5318" name="Equation" r:id="rId5" imgW="177569" imgH="202936" progId="Equation.DSMT4">
                  <p:embed/>
                </p:oleObj>
              </mc:Choice>
              <mc:Fallback>
                <p:oleObj name="Equation" r:id="rId5" imgW="177569" imgH="202936"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09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1"/>
          <p:cNvGraphicFramePr>
            <a:graphicFrameLocks noChangeAspect="1"/>
          </p:cNvGraphicFramePr>
          <p:nvPr>
            <p:extLst>
              <p:ext uri="{D42A27DB-BD31-4B8C-83A1-F6EECF244321}">
                <p14:modId xmlns:p14="http://schemas.microsoft.com/office/powerpoint/2010/main" val="4276903609"/>
              </p:ext>
            </p:extLst>
          </p:nvPr>
        </p:nvGraphicFramePr>
        <p:xfrm>
          <a:off x="5391150" y="4253345"/>
          <a:ext cx="400050" cy="457200"/>
        </p:xfrm>
        <a:graphic>
          <a:graphicData uri="http://schemas.openxmlformats.org/presentationml/2006/ole">
            <mc:AlternateContent xmlns:mc="http://schemas.openxmlformats.org/markup-compatibility/2006">
              <mc:Choice xmlns:v="urn:schemas-microsoft-com:vml" Requires="v">
                <p:oleObj spid="_x0000_s5319" name="Equation" r:id="rId7" imgW="177480" imgH="203040" progId="Equation.DSMT4">
                  <p:embed/>
                </p:oleObj>
              </mc:Choice>
              <mc:Fallback>
                <p:oleObj name="Equation" r:id="rId7" imgW="177480" imgH="2030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150" y="4253345"/>
                        <a:ext cx="400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33" name="Group 12"/>
          <p:cNvGrpSpPr>
            <a:grpSpLocks/>
          </p:cNvGrpSpPr>
          <p:nvPr/>
        </p:nvGrpSpPr>
        <p:grpSpPr bwMode="auto">
          <a:xfrm flipH="1">
            <a:off x="7239000" y="304800"/>
            <a:ext cx="1600200" cy="990600"/>
            <a:chOff x="148" y="195"/>
            <a:chExt cx="1107" cy="1001"/>
          </a:xfrm>
        </p:grpSpPr>
        <p:grpSp>
          <p:nvGrpSpPr>
            <p:cNvPr id="5134" name="Group 13"/>
            <p:cNvGrpSpPr>
              <a:grpSpLocks/>
            </p:cNvGrpSpPr>
            <p:nvPr/>
          </p:nvGrpSpPr>
          <p:grpSpPr bwMode="auto">
            <a:xfrm>
              <a:off x="746" y="434"/>
              <a:ext cx="509" cy="285"/>
              <a:chOff x="746" y="434"/>
              <a:chExt cx="509" cy="285"/>
            </a:xfrm>
          </p:grpSpPr>
          <p:grpSp>
            <p:nvGrpSpPr>
              <p:cNvPr id="5179" name="Group 14"/>
              <p:cNvGrpSpPr>
                <a:grpSpLocks/>
              </p:cNvGrpSpPr>
              <p:nvPr/>
            </p:nvGrpSpPr>
            <p:grpSpPr bwMode="auto">
              <a:xfrm>
                <a:off x="746" y="548"/>
                <a:ext cx="235" cy="171"/>
                <a:chOff x="746" y="548"/>
                <a:chExt cx="235" cy="171"/>
              </a:xfrm>
            </p:grpSpPr>
            <p:sp>
              <p:nvSpPr>
                <p:cNvPr id="5191" name="Freeform 15"/>
                <p:cNvSpPr>
                  <a:spLocks/>
                </p:cNvSpPr>
                <p:nvPr/>
              </p:nvSpPr>
              <p:spPr bwMode="auto">
                <a:xfrm>
                  <a:off x="746" y="548"/>
                  <a:ext cx="235" cy="170"/>
                </a:xfrm>
                <a:custGeom>
                  <a:avLst/>
                  <a:gdLst>
                    <a:gd name="T0" fmla="*/ 1 w 469"/>
                    <a:gd name="T1" fmla="*/ 0 h 510"/>
                    <a:gd name="T2" fmla="*/ 1 w 469"/>
                    <a:gd name="T3" fmla="*/ 0 h 510"/>
                    <a:gd name="T4" fmla="*/ 1 w 469"/>
                    <a:gd name="T5" fmla="*/ 0 h 510"/>
                    <a:gd name="T6" fmla="*/ 1 w 469"/>
                    <a:gd name="T7" fmla="*/ 0 h 510"/>
                    <a:gd name="T8" fmla="*/ 1 w 469"/>
                    <a:gd name="T9" fmla="*/ 0 h 510"/>
                    <a:gd name="T10" fmla="*/ 1 w 469"/>
                    <a:gd name="T11" fmla="*/ 0 h 510"/>
                    <a:gd name="T12" fmla="*/ 1 w 469"/>
                    <a:gd name="T13" fmla="*/ 0 h 510"/>
                    <a:gd name="T14" fmla="*/ 1 w 469"/>
                    <a:gd name="T15" fmla="*/ 0 h 510"/>
                    <a:gd name="T16" fmla="*/ 1 w 469"/>
                    <a:gd name="T17" fmla="*/ 0 h 510"/>
                    <a:gd name="T18" fmla="*/ 1 w 469"/>
                    <a:gd name="T19" fmla="*/ 0 h 510"/>
                    <a:gd name="T20" fmla="*/ 1 w 469"/>
                    <a:gd name="T21" fmla="*/ 0 h 510"/>
                    <a:gd name="T22" fmla="*/ 1 w 469"/>
                    <a:gd name="T23" fmla="*/ 0 h 510"/>
                    <a:gd name="T24" fmla="*/ 1 w 469"/>
                    <a:gd name="T25" fmla="*/ 0 h 510"/>
                    <a:gd name="T26" fmla="*/ 1 w 469"/>
                    <a:gd name="T27" fmla="*/ 0 h 510"/>
                    <a:gd name="T28" fmla="*/ 1 w 469"/>
                    <a:gd name="T29" fmla="*/ 0 h 510"/>
                    <a:gd name="T30" fmla="*/ 0 w 469"/>
                    <a:gd name="T31" fmla="*/ 0 h 510"/>
                    <a:gd name="T32" fmla="*/ 1 w 469"/>
                    <a:gd name="T33" fmla="*/ 0 h 510"/>
                    <a:gd name="T34" fmla="*/ 1 w 469"/>
                    <a:gd name="T35" fmla="*/ 0 h 5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9"/>
                    <a:gd name="T55" fmla="*/ 0 h 510"/>
                    <a:gd name="T56" fmla="*/ 469 w 469"/>
                    <a:gd name="T57" fmla="*/ 510 h 5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9" h="510">
                      <a:moveTo>
                        <a:pt x="194" y="0"/>
                      </a:moveTo>
                      <a:lnTo>
                        <a:pt x="350" y="88"/>
                      </a:lnTo>
                      <a:lnTo>
                        <a:pt x="423" y="141"/>
                      </a:lnTo>
                      <a:lnTo>
                        <a:pt x="457" y="185"/>
                      </a:lnTo>
                      <a:lnTo>
                        <a:pt x="469" y="264"/>
                      </a:lnTo>
                      <a:lnTo>
                        <a:pt x="461" y="343"/>
                      </a:lnTo>
                      <a:lnTo>
                        <a:pt x="430" y="423"/>
                      </a:lnTo>
                      <a:lnTo>
                        <a:pt x="380" y="470"/>
                      </a:lnTo>
                      <a:lnTo>
                        <a:pt x="357" y="510"/>
                      </a:lnTo>
                      <a:lnTo>
                        <a:pt x="278" y="456"/>
                      </a:lnTo>
                      <a:lnTo>
                        <a:pt x="218" y="428"/>
                      </a:lnTo>
                      <a:lnTo>
                        <a:pt x="164" y="388"/>
                      </a:lnTo>
                      <a:lnTo>
                        <a:pt x="115" y="335"/>
                      </a:lnTo>
                      <a:lnTo>
                        <a:pt x="69" y="286"/>
                      </a:lnTo>
                      <a:lnTo>
                        <a:pt x="34" y="228"/>
                      </a:lnTo>
                      <a:lnTo>
                        <a:pt x="0" y="177"/>
                      </a:lnTo>
                      <a:lnTo>
                        <a:pt x="118" y="88"/>
                      </a:lnTo>
                      <a:lnTo>
                        <a:pt x="194" y="0"/>
                      </a:lnTo>
                      <a:close/>
                    </a:path>
                  </a:pathLst>
                </a:custGeom>
                <a:solidFill>
                  <a:srgbClr val="0000FF"/>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92" name="Freeform 16"/>
                <p:cNvSpPr>
                  <a:spLocks/>
                </p:cNvSpPr>
                <p:nvPr/>
              </p:nvSpPr>
              <p:spPr bwMode="auto">
                <a:xfrm>
                  <a:off x="911" y="611"/>
                  <a:ext cx="66" cy="86"/>
                </a:xfrm>
                <a:custGeom>
                  <a:avLst/>
                  <a:gdLst>
                    <a:gd name="T0" fmla="*/ 1 w 132"/>
                    <a:gd name="T1" fmla="*/ 0 h 257"/>
                    <a:gd name="T2" fmla="*/ 1 w 132"/>
                    <a:gd name="T3" fmla="*/ 0 h 257"/>
                    <a:gd name="T4" fmla="*/ 1 w 132"/>
                    <a:gd name="T5" fmla="*/ 0 h 257"/>
                    <a:gd name="T6" fmla="*/ 1 w 132"/>
                    <a:gd name="T7" fmla="*/ 0 h 257"/>
                    <a:gd name="T8" fmla="*/ 1 w 132"/>
                    <a:gd name="T9" fmla="*/ 0 h 257"/>
                    <a:gd name="T10" fmla="*/ 1 w 132"/>
                    <a:gd name="T11" fmla="*/ 0 h 257"/>
                    <a:gd name="T12" fmla="*/ 1 w 132"/>
                    <a:gd name="T13" fmla="*/ 0 h 257"/>
                    <a:gd name="T14" fmla="*/ 1 w 132"/>
                    <a:gd name="T15" fmla="*/ 0 h 257"/>
                    <a:gd name="T16" fmla="*/ 1 w 132"/>
                    <a:gd name="T17" fmla="*/ 0 h 257"/>
                    <a:gd name="T18" fmla="*/ 1 w 132"/>
                    <a:gd name="T19" fmla="*/ 0 h 257"/>
                    <a:gd name="T20" fmla="*/ 1 w 132"/>
                    <a:gd name="T21" fmla="*/ 0 h 257"/>
                    <a:gd name="T22" fmla="*/ 1 w 132"/>
                    <a:gd name="T23" fmla="*/ 0 h 257"/>
                    <a:gd name="T24" fmla="*/ 0 w 132"/>
                    <a:gd name="T25" fmla="*/ 0 h 257"/>
                    <a:gd name="T26" fmla="*/ 1 w 132"/>
                    <a:gd name="T27" fmla="*/ 0 h 257"/>
                    <a:gd name="T28" fmla="*/ 1 w 132"/>
                    <a:gd name="T29" fmla="*/ 0 h 257"/>
                    <a:gd name="T30" fmla="*/ 1 w 132"/>
                    <a:gd name="T31" fmla="*/ 0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257"/>
                    <a:gd name="T50" fmla="*/ 132 w 132"/>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257">
                      <a:moveTo>
                        <a:pt x="55" y="36"/>
                      </a:moveTo>
                      <a:lnTo>
                        <a:pt x="88" y="6"/>
                      </a:lnTo>
                      <a:lnTo>
                        <a:pt x="116" y="0"/>
                      </a:lnTo>
                      <a:lnTo>
                        <a:pt x="132" y="8"/>
                      </a:lnTo>
                      <a:lnTo>
                        <a:pt x="99" y="56"/>
                      </a:lnTo>
                      <a:lnTo>
                        <a:pt x="81" y="102"/>
                      </a:lnTo>
                      <a:lnTo>
                        <a:pt x="72" y="157"/>
                      </a:lnTo>
                      <a:lnTo>
                        <a:pt x="78" y="182"/>
                      </a:lnTo>
                      <a:lnTo>
                        <a:pt x="105" y="217"/>
                      </a:lnTo>
                      <a:lnTo>
                        <a:pt x="69" y="242"/>
                      </a:lnTo>
                      <a:lnTo>
                        <a:pt x="39" y="241"/>
                      </a:lnTo>
                      <a:lnTo>
                        <a:pt x="5" y="257"/>
                      </a:lnTo>
                      <a:lnTo>
                        <a:pt x="0" y="201"/>
                      </a:lnTo>
                      <a:lnTo>
                        <a:pt x="7" y="154"/>
                      </a:lnTo>
                      <a:lnTo>
                        <a:pt x="30" y="87"/>
                      </a:lnTo>
                      <a:lnTo>
                        <a:pt x="55" y="36"/>
                      </a:lnTo>
                      <a:close/>
                    </a:path>
                  </a:pathLst>
                </a:custGeom>
                <a:solidFill>
                  <a:srgbClr val="E0E0FF"/>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93" name="Freeform 17"/>
                <p:cNvSpPr>
                  <a:spLocks/>
                </p:cNvSpPr>
                <p:nvPr/>
              </p:nvSpPr>
              <p:spPr bwMode="auto">
                <a:xfrm>
                  <a:off x="909" y="609"/>
                  <a:ext cx="66" cy="110"/>
                </a:xfrm>
                <a:custGeom>
                  <a:avLst/>
                  <a:gdLst>
                    <a:gd name="T0" fmla="*/ 1 w 131"/>
                    <a:gd name="T1" fmla="*/ 0 h 329"/>
                    <a:gd name="T2" fmla="*/ 1 w 131"/>
                    <a:gd name="T3" fmla="*/ 0 h 329"/>
                    <a:gd name="T4" fmla="*/ 0 w 131"/>
                    <a:gd name="T5" fmla="*/ 0 h 329"/>
                    <a:gd name="T6" fmla="*/ 1 w 131"/>
                    <a:gd name="T7" fmla="*/ 0 h 329"/>
                    <a:gd name="T8" fmla="*/ 1 w 131"/>
                    <a:gd name="T9" fmla="*/ 0 h 329"/>
                    <a:gd name="T10" fmla="*/ 1 w 131"/>
                    <a:gd name="T11" fmla="*/ 0 h 329"/>
                    <a:gd name="T12" fmla="*/ 1 w 131"/>
                    <a:gd name="T13" fmla="*/ 0 h 329"/>
                    <a:gd name="T14" fmla="*/ 1 w 131"/>
                    <a:gd name="T15" fmla="*/ 0 h 329"/>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329"/>
                    <a:gd name="T26" fmla="*/ 131 w 131"/>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329">
                      <a:moveTo>
                        <a:pt x="30" y="329"/>
                      </a:moveTo>
                      <a:lnTo>
                        <a:pt x="13" y="290"/>
                      </a:lnTo>
                      <a:lnTo>
                        <a:pt x="0" y="227"/>
                      </a:lnTo>
                      <a:lnTo>
                        <a:pt x="9" y="157"/>
                      </a:lnTo>
                      <a:lnTo>
                        <a:pt x="30" y="88"/>
                      </a:lnTo>
                      <a:lnTo>
                        <a:pt x="62" y="35"/>
                      </a:lnTo>
                      <a:lnTo>
                        <a:pt x="95" y="5"/>
                      </a:lnTo>
                      <a:lnTo>
                        <a:pt x="131"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grpSp>
            <p:nvGrpSpPr>
              <p:cNvPr id="5180" name="Group 18"/>
              <p:cNvGrpSpPr>
                <a:grpSpLocks/>
              </p:cNvGrpSpPr>
              <p:nvPr/>
            </p:nvGrpSpPr>
            <p:grpSpPr bwMode="auto">
              <a:xfrm>
                <a:off x="943" y="434"/>
                <a:ext cx="312" cy="269"/>
                <a:chOff x="943" y="434"/>
                <a:chExt cx="312" cy="269"/>
              </a:xfrm>
            </p:grpSpPr>
            <p:sp>
              <p:nvSpPr>
                <p:cNvPr id="5181" name="Freeform 19"/>
                <p:cNvSpPr>
                  <a:spLocks/>
                </p:cNvSpPr>
                <p:nvPr/>
              </p:nvSpPr>
              <p:spPr bwMode="auto">
                <a:xfrm>
                  <a:off x="943" y="542"/>
                  <a:ext cx="140" cy="152"/>
                </a:xfrm>
                <a:custGeom>
                  <a:avLst/>
                  <a:gdLst>
                    <a:gd name="T0" fmla="*/ 1 w 280"/>
                    <a:gd name="T1" fmla="*/ 0 h 456"/>
                    <a:gd name="T2" fmla="*/ 1 w 280"/>
                    <a:gd name="T3" fmla="*/ 0 h 456"/>
                    <a:gd name="T4" fmla="*/ 1 w 280"/>
                    <a:gd name="T5" fmla="*/ 0 h 456"/>
                    <a:gd name="T6" fmla="*/ 1 w 280"/>
                    <a:gd name="T7" fmla="*/ 0 h 456"/>
                    <a:gd name="T8" fmla="*/ 1 w 280"/>
                    <a:gd name="T9" fmla="*/ 0 h 456"/>
                    <a:gd name="T10" fmla="*/ 1 w 280"/>
                    <a:gd name="T11" fmla="*/ 0 h 456"/>
                    <a:gd name="T12" fmla="*/ 1 w 280"/>
                    <a:gd name="T13" fmla="*/ 0 h 456"/>
                    <a:gd name="T14" fmla="*/ 1 w 280"/>
                    <a:gd name="T15" fmla="*/ 0 h 456"/>
                    <a:gd name="T16" fmla="*/ 1 w 280"/>
                    <a:gd name="T17" fmla="*/ 0 h 456"/>
                    <a:gd name="T18" fmla="*/ 1 w 280"/>
                    <a:gd name="T19" fmla="*/ 0 h 456"/>
                    <a:gd name="T20" fmla="*/ 1 w 280"/>
                    <a:gd name="T21" fmla="*/ 0 h 456"/>
                    <a:gd name="T22" fmla="*/ 1 w 280"/>
                    <a:gd name="T23" fmla="*/ 0 h 456"/>
                    <a:gd name="T24" fmla="*/ 1 w 280"/>
                    <a:gd name="T25" fmla="*/ 0 h 456"/>
                    <a:gd name="T26" fmla="*/ 1 w 280"/>
                    <a:gd name="T27" fmla="*/ 0 h 456"/>
                    <a:gd name="T28" fmla="*/ 1 w 280"/>
                    <a:gd name="T29" fmla="*/ 0 h 456"/>
                    <a:gd name="T30" fmla="*/ 1 w 280"/>
                    <a:gd name="T31" fmla="*/ 0 h 456"/>
                    <a:gd name="T32" fmla="*/ 1 w 280"/>
                    <a:gd name="T33" fmla="*/ 0 h 456"/>
                    <a:gd name="T34" fmla="*/ 1 w 280"/>
                    <a:gd name="T35" fmla="*/ 0 h 456"/>
                    <a:gd name="T36" fmla="*/ 1 w 280"/>
                    <a:gd name="T37" fmla="*/ 0 h 456"/>
                    <a:gd name="T38" fmla="*/ 1 w 280"/>
                    <a:gd name="T39" fmla="*/ 0 h 456"/>
                    <a:gd name="T40" fmla="*/ 1 w 280"/>
                    <a:gd name="T41" fmla="*/ 0 h 456"/>
                    <a:gd name="T42" fmla="*/ 1 w 280"/>
                    <a:gd name="T43" fmla="*/ 0 h 456"/>
                    <a:gd name="T44" fmla="*/ 1 w 280"/>
                    <a:gd name="T45" fmla="*/ 0 h 456"/>
                    <a:gd name="T46" fmla="*/ 1 w 280"/>
                    <a:gd name="T47" fmla="*/ 0 h 456"/>
                    <a:gd name="T48" fmla="*/ 1 w 280"/>
                    <a:gd name="T49" fmla="*/ 0 h 456"/>
                    <a:gd name="T50" fmla="*/ 1 w 280"/>
                    <a:gd name="T51" fmla="*/ 0 h 456"/>
                    <a:gd name="T52" fmla="*/ 1 w 280"/>
                    <a:gd name="T53" fmla="*/ 0 h 456"/>
                    <a:gd name="T54" fmla="*/ 1 w 280"/>
                    <a:gd name="T55" fmla="*/ 0 h 456"/>
                    <a:gd name="T56" fmla="*/ 1 w 280"/>
                    <a:gd name="T57" fmla="*/ 0 h 456"/>
                    <a:gd name="T58" fmla="*/ 1 w 280"/>
                    <a:gd name="T59" fmla="*/ 0 h 456"/>
                    <a:gd name="T60" fmla="*/ 1 w 280"/>
                    <a:gd name="T61" fmla="*/ 0 h 456"/>
                    <a:gd name="T62" fmla="*/ 1 w 280"/>
                    <a:gd name="T63" fmla="*/ 0 h 456"/>
                    <a:gd name="T64" fmla="*/ 1 w 280"/>
                    <a:gd name="T65" fmla="*/ 0 h 456"/>
                    <a:gd name="T66" fmla="*/ 1 w 280"/>
                    <a:gd name="T67" fmla="*/ 0 h 456"/>
                    <a:gd name="T68" fmla="*/ 1 w 280"/>
                    <a:gd name="T69" fmla="*/ 0 h 456"/>
                    <a:gd name="T70" fmla="*/ 1 w 280"/>
                    <a:gd name="T71" fmla="*/ 0 h 456"/>
                    <a:gd name="T72" fmla="*/ 1 w 280"/>
                    <a:gd name="T73" fmla="*/ 0 h 456"/>
                    <a:gd name="T74" fmla="*/ 1 w 280"/>
                    <a:gd name="T75" fmla="*/ 0 h 456"/>
                    <a:gd name="T76" fmla="*/ 1 w 280"/>
                    <a:gd name="T77" fmla="*/ 0 h 456"/>
                    <a:gd name="T78" fmla="*/ 1 w 280"/>
                    <a:gd name="T79" fmla="*/ 0 h 456"/>
                    <a:gd name="T80" fmla="*/ 1 w 280"/>
                    <a:gd name="T81" fmla="*/ 0 h 456"/>
                    <a:gd name="T82" fmla="*/ 1 w 280"/>
                    <a:gd name="T83" fmla="*/ 0 h 456"/>
                    <a:gd name="T84" fmla="*/ 1 w 280"/>
                    <a:gd name="T85" fmla="*/ 0 h 456"/>
                    <a:gd name="T86" fmla="*/ 1 w 280"/>
                    <a:gd name="T87" fmla="*/ 0 h 456"/>
                    <a:gd name="T88" fmla="*/ 1 w 280"/>
                    <a:gd name="T89" fmla="*/ 0 h 456"/>
                    <a:gd name="T90" fmla="*/ 0 w 280"/>
                    <a:gd name="T91" fmla="*/ 0 h 456"/>
                    <a:gd name="T92" fmla="*/ 1 w 280"/>
                    <a:gd name="T93" fmla="*/ 0 h 456"/>
                    <a:gd name="T94" fmla="*/ 1 w 280"/>
                    <a:gd name="T95" fmla="*/ 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0"/>
                    <a:gd name="T145" fmla="*/ 0 h 456"/>
                    <a:gd name="T146" fmla="*/ 280 w 280"/>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0" h="456">
                      <a:moveTo>
                        <a:pt x="11" y="297"/>
                      </a:moveTo>
                      <a:lnTo>
                        <a:pt x="22" y="270"/>
                      </a:lnTo>
                      <a:lnTo>
                        <a:pt x="32" y="250"/>
                      </a:lnTo>
                      <a:lnTo>
                        <a:pt x="46" y="238"/>
                      </a:lnTo>
                      <a:lnTo>
                        <a:pt x="66" y="220"/>
                      </a:lnTo>
                      <a:lnTo>
                        <a:pt x="82" y="203"/>
                      </a:lnTo>
                      <a:lnTo>
                        <a:pt x="96" y="183"/>
                      </a:lnTo>
                      <a:lnTo>
                        <a:pt x="106" y="164"/>
                      </a:lnTo>
                      <a:lnTo>
                        <a:pt x="124" y="148"/>
                      </a:lnTo>
                      <a:lnTo>
                        <a:pt x="147" y="136"/>
                      </a:lnTo>
                      <a:lnTo>
                        <a:pt x="165" y="118"/>
                      </a:lnTo>
                      <a:lnTo>
                        <a:pt x="173" y="84"/>
                      </a:lnTo>
                      <a:lnTo>
                        <a:pt x="189" y="61"/>
                      </a:lnTo>
                      <a:lnTo>
                        <a:pt x="212" y="3"/>
                      </a:lnTo>
                      <a:lnTo>
                        <a:pt x="225" y="0"/>
                      </a:lnTo>
                      <a:lnTo>
                        <a:pt x="237" y="11"/>
                      </a:lnTo>
                      <a:lnTo>
                        <a:pt x="245" y="25"/>
                      </a:lnTo>
                      <a:lnTo>
                        <a:pt x="247" y="52"/>
                      </a:lnTo>
                      <a:lnTo>
                        <a:pt x="239" y="86"/>
                      </a:lnTo>
                      <a:lnTo>
                        <a:pt x="228" y="101"/>
                      </a:lnTo>
                      <a:lnTo>
                        <a:pt x="219" y="118"/>
                      </a:lnTo>
                      <a:lnTo>
                        <a:pt x="208" y="148"/>
                      </a:lnTo>
                      <a:lnTo>
                        <a:pt x="221" y="142"/>
                      </a:lnTo>
                      <a:lnTo>
                        <a:pt x="241" y="142"/>
                      </a:lnTo>
                      <a:lnTo>
                        <a:pt x="249" y="148"/>
                      </a:lnTo>
                      <a:lnTo>
                        <a:pt x="271" y="166"/>
                      </a:lnTo>
                      <a:lnTo>
                        <a:pt x="279" y="195"/>
                      </a:lnTo>
                      <a:lnTo>
                        <a:pt x="280" y="238"/>
                      </a:lnTo>
                      <a:lnTo>
                        <a:pt x="275" y="290"/>
                      </a:lnTo>
                      <a:lnTo>
                        <a:pt x="262" y="324"/>
                      </a:lnTo>
                      <a:lnTo>
                        <a:pt x="248" y="366"/>
                      </a:lnTo>
                      <a:lnTo>
                        <a:pt x="225" y="412"/>
                      </a:lnTo>
                      <a:lnTo>
                        <a:pt x="211" y="439"/>
                      </a:lnTo>
                      <a:lnTo>
                        <a:pt x="194" y="452"/>
                      </a:lnTo>
                      <a:lnTo>
                        <a:pt x="173" y="456"/>
                      </a:lnTo>
                      <a:lnTo>
                        <a:pt x="150" y="452"/>
                      </a:lnTo>
                      <a:lnTo>
                        <a:pt x="130" y="443"/>
                      </a:lnTo>
                      <a:lnTo>
                        <a:pt x="117" y="433"/>
                      </a:lnTo>
                      <a:lnTo>
                        <a:pt x="105" y="422"/>
                      </a:lnTo>
                      <a:lnTo>
                        <a:pt x="93" y="428"/>
                      </a:lnTo>
                      <a:lnTo>
                        <a:pt x="76" y="431"/>
                      </a:lnTo>
                      <a:lnTo>
                        <a:pt x="58" y="434"/>
                      </a:lnTo>
                      <a:lnTo>
                        <a:pt x="34" y="428"/>
                      </a:lnTo>
                      <a:lnTo>
                        <a:pt x="19" y="414"/>
                      </a:lnTo>
                      <a:lnTo>
                        <a:pt x="5" y="387"/>
                      </a:lnTo>
                      <a:lnTo>
                        <a:pt x="0" y="347"/>
                      </a:lnTo>
                      <a:lnTo>
                        <a:pt x="7" y="304"/>
                      </a:lnTo>
                      <a:lnTo>
                        <a:pt x="11" y="297"/>
                      </a:lnTo>
                      <a:close/>
                    </a:path>
                  </a:pathLst>
                </a:custGeom>
                <a:solidFill>
                  <a:srgbClr val="E0A08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nvGrpSpPr>
                <p:cNvPr id="5182" name="Group 20"/>
                <p:cNvGrpSpPr>
                  <a:grpSpLocks/>
                </p:cNvGrpSpPr>
                <p:nvPr/>
              </p:nvGrpSpPr>
              <p:grpSpPr bwMode="auto">
                <a:xfrm>
                  <a:off x="974" y="434"/>
                  <a:ext cx="281" cy="269"/>
                  <a:chOff x="974" y="434"/>
                  <a:chExt cx="281" cy="269"/>
                </a:xfrm>
              </p:grpSpPr>
              <p:grpSp>
                <p:nvGrpSpPr>
                  <p:cNvPr id="5183" name="Group 21"/>
                  <p:cNvGrpSpPr>
                    <a:grpSpLocks/>
                  </p:cNvGrpSpPr>
                  <p:nvPr/>
                </p:nvGrpSpPr>
                <p:grpSpPr bwMode="auto">
                  <a:xfrm>
                    <a:off x="974" y="434"/>
                    <a:ext cx="281" cy="235"/>
                    <a:chOff x="974" y="434"/>
                    <a:chExt cx="281" cy="235"/>
                  </a:xfrm>
                </p:grpSpPr>
                <p:sp>
                  <p:nvSpPr>
                    <p:cNvPr id="5189" name="Freeform 22"/>
                    <p:cNvSpPr>
                      <a:spLocks/>
                    </p:cNvSpPr>
                    <p:nvPr/>
                  </p:nvSpPr>
                  <p:spPr bwMode="auto">
                    <a:xfrm>
                      <a:off x="974" y="434"/>
                      <a:ext cx="281" cy="235"/>
                    </a:xfrm>
                    <a:custGeom>
                      <a:avLst/>
                      <a:gdLst>
                        <a:gd name="T0" fmla="*/ 1 w 560"/>
                        <a:gd name="T1" fmla="*/ 0 h 705"/>
                        <a:gd name="T2" fmla="*/ 1 w 560"/>
                        <a:gd name="T3" fmla="*/ 0 h 705"/>
                        <a:gd name="T4" fmla="*/ 1 w 560"/>
                        <a:gd name="T5" fmla="*/ 0 h 705"/>
                        <a:gd name="T6" fmla="*/ 1 w 560"/>
                        <a:gd name="T7" fmla="*/ 0 h 705"/>
                        <a:gd name="T8" fmla="*/ 1 w 560"/>
                        <a:gd name="T9" fmla="*/ 0 h 705"/>
                        <a:gd name="T10" fmla="*/ 1 w 560"/>
                        <a:gd name="T11" fmla="*/ 0 h 705"/>
                        <a:gd name="T12" fmla="*/ 1 w 560"/>
                        <a:gd name="T13" fmla="*/ 0 h 705"/>
                        <a:gd name="T14" fmla="*/ 1 w 560"/>
                        <a:gd name="T15" fmla="*/ 0 h 705"/>
                        <a:gd name="T16" fmla="*/ 1 w 560"/>
                        <a:gd name="T17" fmla="*/ 0 h 705"/>
                        <a:gd name="T18" fmla="*/ 1 w 560"/>
                        <a:gd name="T19" fmla="*/ 0 h 705"/>
                        <a:gd name="T20" fmla="*/ 1 w 560"/>
                        <a:gd name="T21" fmla="*/ 0 h 705"/>
                        <a:gd name="T22" fmla="*/ 1 w 560"/>
                        <a:gd name="T23" fmla="*/ 0 h 705"/>
                        <a:gd name="T24" fmla="*/ 1 w 560"/>
                        <a:gd name="T25" fmla="*/ 0 h 705"/>
                        <a:gd name="T26" fmla="*/ 1 w 560"/>
                        <a:gd name="T27" fmla="*/ 0 h 705"/>
                        <a:gd name="T28" fmla="*/ 1 w 560"/>
                        <a:gd name="T29" fmla="*/ 0 h 705"/>
                        <a:gd name="T30" fmla="*/ 1 w 560"/>
                        <a:gd name="T31" fmla="*/ 0 h 705"/>
                        <a:gd name="T32" fmla="*/ 1 w 560"/>
                        <a:gd name="T33" fmla="*/ 0 h 705"/>
                        <a:gd name="T34" fmla="*/ 1 w 560"/>
                        <a:gd name="T35" fmla="*/ 0 h 705"/>
                        <a:gd name="T36" fmla="*/ 1 w 560"/>
                        <a:gd name="T37" fmla="*/ 0 h 705"/>
                        <a:gd name="T38" fmla="*/ 1 w 560"/>
                        <a:gd name="T39" fmla="*/ 0 h 705"/>
                        <a:gd name="T40" fmla="*/ 1 w 560"/>
                        <a:gd name="T41" fmla="*/ 0 h 705"/>
                        <a:gd name="T42" fmla="*/ 1 w 560"/>
                        <a:gd name="T43" fmla="*/ 0 h 705"/>
                        <a:gd name="T44" fmla="*/ 1 w 560"/>
                        <a:gd name="T45" fmla="*/ 0 h 705"/>
                        <a:gd name="T46" fmla="*/ 1 w 560"/>
                        <a:gd name="T47" fmla="*/ 0 h 705"/>
                        <a:gd name="T48" fmla="*/ 1 w 560"/>
                        <a:gd name="T49" fmla="*/ 0 h 705"/>
                        <a:gd name="T50" fmla="*/ 1 w 560"/>
                        <a:gd name="T51" fmla="*/ 0 h 705"/>
                        <a:gd name="T52" fmla="*/ 1 w 560"/>
                        <a:gd name="T53" fmla="*/ 0 h 705"/>
                        <a:gd name="T54" fmla="*/ 1 w 560"/>
                        <a:gd name="T55" fmla="*/ 0 h 705"/>
                        <a:gd name="T56" fmla="*/ 1 w 560"/>
                        <a:gd name="T57" fmla="*/ 0 h 705"/>
                        <a:gd name="T58" fmla="*/ 1 w 560"/>
                        <a:gd name="T59" fmla="*/ 0 h 705"/>
                        <a:gd name="T60" fmla="*/ 1 w 560"/>
                        <a:gd name="T61" fmla="*/ 0 h 705"/>
                        <a:gd name="T62" fmla="*/ 1 w 560"/>
                        <a:gd name="T63" fmla="*/ 0 h 705"/>
                        <a:gd name="T64" fmla="*/ 1 w 560"/>
                        <a:gd name="T65" fmla="*/ 0 h 705"/>
                        <a:gd name="T66" fmla="*/ 1 w 560"/>
                        <a:gd name="T67" fmla="*/ 0 h 705"/>
                        <a:gd name="T68" fmla="*/ 1 w 560"/>
                        <a:gd name="T69" fmla="*/ 0 h 705"/>
                        <a:gd name="T70" fmla="*/ 1 w 560"/>
                        <a:gd name="T71" fmla="*/ 0 h 705"/>
                        <a:gd name="T72" fmla="*/ 1 w 560"/>
                        <a:gd name="T73" fmla="*/ 0 h 705"/>
                        <a:gd name="T74" fmla="*/ 1 w 560"/>
                        <a:gd name="T75" fmla="*/ 0 h 705"/>
                        <a:gd name="T76" fmla="*/ 1 w 560"/>
                        <a:gd name="T77" fmla="*/ 0 h 705"/>
                        <a:gd name="T78" fmla="*/ 1 w 560"/>
                        <a:gd name="T79" fmla="*/ 0 h 705"/>
                        <a:gd name="T80" fmla="*/ 1 w 560"/>
                        <a:gd name="T81" fmla="*/ 0 h 705"/>
                        <a:gd name="T82" fmla="*/ 0 w 560"/>
                        <a:gd name="T83" fmla="*/ 0 h 705"/>
                        <a:gd name="T84" fmla="*/ 1 w 560"/>
                        <a:gd name="T85" fmla="*/ 0 h 7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0"/>
                        <a:gd name="T130" fmla="*/ 0 h 705"/>
                        <a:gd name="T131" fmla="*/ 560 w 560"/>
                        <a:gd name="T132" fmla="*/ 705 h 7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0" h="705">
                          <a:moveTo>
                            <a:pt x="7" y="627"/>
                          </a:moveTo>
                          <a:lnTo>
                            <a:pt x="35" y="580"/>
                          </a:lnTo>
                          <a:lnTo>
                            <a:pt x="77" y="515"/>
                          </a:lnTo>
                          <a:lnTo>
                            <a:pt x="128" y="453"/>
                          </a:lnTo>
                          <a:lnTo>
                            <a:pt x="166" y="414"/>
                          </a:lnTo>
                          <a:lnTo>
                            <a:pt x="197" y="400"/>
                          </a:lnTo>
                          <a:lnTo>
                            <a:pt x="218" y="392"/>
                          </a:lnTo>
                          <a:lnTo>
                            <a:pt x="232" y="373"/>
                          </a:lnTo>
                          <a:lnTo>
                            <a:pt x="227" y="329"/>
                          </a:lnTo>
                          <a:lnTo>
                            <a:pt x="235" y="280"/>
                          </a:lnTo>
                          <a:lnTo>
                            <a:pt x="255" y="233"/>
                          </a:lnTo>
                          <a:lnTo>
                            <a:pt x="285" y="181"/>
                          </a:lnTo>
                          <a:lnTo>
                            <a:pt x="329" y="127"/>
                          </a:lnTo>
                          <a:lnTo>
                            <a:pt x="376" y="76"/>
                          </a:lnTo>
                          <a:lnTo>
                            <a:pt x="421" y="35"/>
                          </a:lnTo>
                          <a:lnTo>
                            <a:pt x="470" y="7"/>
                          </a:lnTo>
                          <a:lnTo>
                            <a:pt x="504" y="0"/>
                          </a:lnTo>
                          <a:lnTo>
                            <a:pt x="534" y="13"/>
                          </a:lnTo>
                          <a:lnTo>
                            <a:pt x="552" y="38"/>
                          </a:lnTo>
                          <a:lnTo>
                            <a:pt x="560" y="72"/>
                          </a:lnTo>
                          <a:lnTo>
                            <a:pt x="557" y="121"/>
                          </a:lnTo>
                          <a:lnTo>
                            <a:pt x="541" y="174"/>
                          </a:lnTo>
                          <a:lnTo>
                            <a:pt x="521" y="220"/>
                          </a:lnTo>
                          <a:lnTo>
                            <a:pt x="492" y="270"/>
                          </a:lnTo>
                          <a:lnTo>
                            <a:pt x="459" y="311"/>
                          </a:lnTo>
                          <a:lnTo>
                            <a:pt x="414" y="358"/>
                          </a:lnTo>
                          <a:lnTo>
                            <a:pt x="371" y="397"/>
                          </a:lnTo>
                          <a:lnTo>
                            <a:pt x="335" y="419"/>
                          </a:lnTo>
                          <a:lnTo>
                            <a:pt x="302" y="422"/>
                          </a:lnTo>
                          <a:lnTo>
                            <a:pt x="272" y="417"/>
                          </a:lnTo>
                          <a:lnTo>
                            <a:pt x="252" y="426"/>
                          </a:lnTo>
                          <a:lnTo>
                            <a:pt x="239" y="450"/>
                          </a:lnTo>
                          <a:lnTo>
                            <a:pt x="228" y="491"/>
                          </a:lnTo>
                          <a:lnTo>
                            <a:pt x="201" y="537"/>
                          </a:lnTo>
                          <a:lnTo>
                            <a:pt x="160" y="587"/>
                          </a:lnTo>
                          <a:lnTo>
                            <a:pt x="129" y="630"/>
                          </a:lnTo>
                          <a:lnTo>
                            <a:pt x="99" y="668"/>
                          </a:lnTo>
                          <a:lnTo>
                            <a:pt x="74" y="692"/>
                          </a:lnTo>
                          <a:lnTo>
                            <a:pt x="46" y="704"/>
                          </a:lnTo>
                          <a:lnTo>
                            <a:pt x="21" y="705"/>
                          </a:lnTo>
                          <a:lnTo>
                            <a:pt x="1" y="692"/>
                          </a:lnTo>
                          <a:lnTo>
                            <a:pt x="0" y="659"/>
                          </a:lnTo>
                          <a:lnTo>
                            <a:pt x="7" y="627"/>
                          </a:lnTo>
                          <a:close/>
                        </a:path>
                      </a:pathLst>
                    </a:custGeom>
                    <a:solidFill>
                      <a:srgbClr val="A0A0C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90" name="Freeform 23"/>
                    <p:cNvSpPr>
                      <a:spLocks/>
                    </p:cNvSpPr>
                    <p:nvPr/>
                  </p:nvSpPr>
                  <p:spPr bwMode="auto">
                    <a:xfrm>
                      <a:off x="1105" y="448"/>
                      <a:ext cx="134" cy="112"/>
                    </a:xfrm>
                    <a:custGeom>
                      <a:avLst/>
                      <a:gdLst>
                        <a:gd name="T0" fmla="*/ 0 w 269"/>
                        <a:gd name="T1" fmla="*/ 0 h 336"/>
                        <a:gd name="T2" fmla="*/ 0 w 269"/>
                        <a:gd name="T3" fmla="*/ 0 h 336"/>
                        <a:gd name="T4" fmla="*/ 0 w 269"/>
                        <a:gd name="T5" fmla="*/ 0 h 336"/>
                        <a:gd name="T6" fmla="*/ 0 w 269"/>
                        <a:gd name="T7" fmla="*/ 0 h 336"/>
                        <a:gd name="T8" fmla="*/ 0 w 269"/>
                        <a:gd name="T9" fmla="*/ 0 h 336"/>
                        <a:gd name="T10" fmla="*/ 0 w 269"/>
                        <a:gd name="T11" fmla="*/ 0 h 336"/>
                        <a:gd name="T12" fmla="*/ 0 w 269"/>
                        <a:gd name="T13" fmla="*/ 0 h 336"/>
                        <a:gd name="T14" fmla="*/ 0 w 269"/>
                        <a:gd name="T15" fmla="*/ 0 h 336"/>
                        <a:gd name="T16" fmla="*/ 0 w 269"/>
                        <a:gd name="T17" fmla="*/ 0 h 336"/>
                        <a:gd name="T18" fmla="*/ 0 w 269"/>
                        <a:gd name="T19" fmla="*/ 0 h 336"/>
                        <a:gd name="T20" fmla="*/ 0 w 269"/>
                        <a:gd name="T21" fmla="*/ 0 h 336"/>
                        <a:gd name="T22" fmla="*/ 0 w 269"/>
                        <a:gd name="T23" fmla="*/ 0 h 336"/>
                        <a:gd name="T24" fmla="*/ 0 w 269"/>
                        <a:gd name="T25" fmla="*/ 0 h 336"/>
                        <a:gd name="T26" fmla="*/ 0 w 269"/>
                        <a:gd name="T27" fmla="*/ 0 h 336"/>
                        <a:gd name="T28" fmla="*/ 0 w 269"/>
                        <a:gd name="T29" fmla="*/ 0 h 336"/>
                        <a:gd name="T30" fmla="*/ 0 w 269"/>
                        <a:gd name="T31" fmla="*/ 0 h 336"/>
                        <a:gd name="T32" fmla="*/ 0 w 269"/>
                        <a:gd name="T33" fmla="*/ 0 h 336"/>
                        <a:gd name="T34" fmla="*/ 0 w 269"/>
                        <a:gd name="T35" fmla="*/ 0 h 336"/>
                        <a:gd name="T36" fmla="*/ 0 w 269"/>
                        <a:gd name="T37" fmla="*/ 0 h 336"/>
                        <a:gd name="T38" fmla="*/ 0 w 269"/>
                        <a:gd name="T39" fmla="*/ 0 h 336"/>
                        <a:gd name="T40" fmla="*/ 0 w 269"/>
                        <a:gd name="T41" fmla="*/ 0 h 3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9"/>
                        <a:gd name="T64" fmla="*/ 0 h 336"/>
                        <a:gd name="T65" fmla="*/ 269 w 269"/>
                        <a:gd name="T66" fmla="*/ 336 h 3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9" h="336">
                          <a:moveTo>
                            <a:pt x="0" y="273"/>
                          </a:moveTo>
                          <a:lnTo>
                            <a:pt x="11" y="233"/>
                          </a:lnTo>
                          <a:lnTo>
                            <a:pt x="28" y="196"/>
                          </a:lnTo>
                          <a:lnTo>
                            <a:pt x="64" y="145"/>
                          </a:lnTo>
                          <a:lnTo>
                            <a:pt x="96" y="103"/>
                          </a:lnTo>
                          <a:lnTo>
                            <a:pt x="139" y="62"/>
                          </a:lnTo>
                          <a:lnTo>
                            <a:pt x="180" y="28"/>
                          </a:lnTo>
                          <a:lnTo>
                            <a:pt x="214" y="4"/>
                          </a:lnTo>
                          <a:lnTo>
                            <a:pt x="242" y="0"/>
                          </a:lnTo>
                          <a:lnTo>
                            <a:pt x="263" y="10"/>
                          </a:lnTo>
                          <a:lnTo>
                            <a:pt x="269" y="44"/>
                          </a:lnTo>
                          <a:lnTo>
                            <a:pt x="259" y="83"/>
                          </a:lnTo>
                          <a:lnTo>
                            <a:pt x="242" y="127"/>
                          </a:lnTo>
                          <a:lnTo>
                            <a:pt x="208" y="183"/>
                          </a:lnTo>
                          <a:lnTo>
                            <a:pt x="175" y="224"/>
                          </a:lnTo>
                          <a:lnTo>
                            <a:pt x="139" y="264"/>
                          </a:lnTo>
                          <a:lnTo>
                            <a:pt x="101" y="304"/>
                          </a:lnTo>
                          <a:lnTo>
                            <a:pt x="53" y="336"/>
                          </a:lnTo>
                          <a:lnTo>
                            <a:pt x="21" y="332"/>
                          </a:lnTo>
                          <a:lnTo>
                            <a:pt x="4" y="313"/>
                          </a:lnTo>
                          <a:lnTo>
                            <a:pt x="0" y="273"/>
                          </a:lnTo>
                          <a:close/>
                        </a:path>
                      </a:pathLst>
                    </a:custGeom>
                    <a:solidFill>
                      <a:srgbClr val="E0E0FF"/>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sp>
                <p:nvSpPr>
                  <p:cNvPr id="5184" name="Freeform 24"/>
                  <p:cNvSpPr>
                    <a:spLocks/>
                  </p:cNvSpPr>
                  <p:nvPr/>
                </p:nvSpPr>
                <p:spPr bwMode="auto">
                  <a:xfrm>
                    <a:off x="1015" y="602"/>
                    <a:ext cx="90" cy="101"/>
                  </a:xfrm>
                  <a:custGeom>
                    <a:avLst/>
                    <a:gdLst>
                      <a:gd name="T0" fmla="*/ 1 w 180"/>
                      <a:gd name="T1" fmla="*/ 0 h 302"/>
                      <a:gd name="T2" fmla="*/ 1 w 180"/>
                      <a:gd name="T3" fmla="*/ 0 h 302"/>
                      <a:gd name="T4" fmla="*/ 1 w 180"/>
                      <a:gd name="T5" fmla="*/ 0 h 302"/>
                      <a:gd name="T6" fmla="*/ 1 w 180"/>
                      <a:gd name="T7" fmla="*/ 0 h 302"/>
                      <a:gd name="T8" fmla="*/ 1 w 180"/>
                      <a:gd name="T9" fmla="*/ 0 h 302"/>
                      <a:gd name="T10" fmla="*/ 1 w 180"/>
                      <a:gd name="T11" fmla="*/ 0 h 302"/>
                      <a:gd name="T12" fmla="*/ 1 w 180"/>
                      <a:gd name="T13" fmla="*/ 0 h 302"/>
                      <a:gd name="T14" fmla="*/ 1 w 180"/>
                      <a:gd name="T15" fmla="*/ 0 h 302"/>
                      <a:gd name="T16" fmla="*/ 1 w 180"/>
                      <a:gd name="T17" fmla="*/ 0 h 302"/>
                      <a:gd name="T18" fmla="*/ 1 w 180"/>
                      <a:gd name="T19" fmla="*/ 0 h 302"/>
                      <a:gd name="T20" fmla="*/ 1 w 180"/>
                      <a:gd name="T21" fmla="*/ 0 h 302"/>
                      <a:gd name="T22" fmla="*/ 1 w 180"/>
                      <a:gd name="T23" fmla="*/ 0 h 302"/>
                      <a:gd name="T24" fmla="*/ 1 w 180"/>
                      <a:gd name="T25" fmla="*/ 0 h 302"/>
                      <a:gd name="T26" fmla="*/ 1 w 180"/>
                      <a:gd name="T27" fmla="*/ 0 h 302"/>
                      <a:gd name="T28" fmla="*/ 1 w 180"/>
                      <a:gd name="T29" fmla="*/ 0 h 302"/>
                      <a:gd name="T30" fmla="*/ 1 w 180"/>
                      <a:gd name="T31" fmla="*/ 0 h 302"/>
                      <a:gd name="T32" fmla="*/ 1 w 180"/>
                      <a:gd name="T33" fmla="*/ 0 h 302"/>
                      <a:gd name="T34" fmla="*/ 1 w 180"/>
                      <a:gd name="T35" fmla="*/ 0 h 302"/>
                      <a:gd name="T36" fmla="*/ 1 w 180"/>
                      <a:gd name="T37" fmla="*/ 0 h 302"/>
                      <a:gd name="T38" fmla="*/ 1 w 180"/>
                      <a:gd name="T39" fmla="*/ 0 h 302"/>
                      <a:gd name="T40" fmla="*/ 1 w 180"/>
                      <a:gd name="T41" fmla="*/ 0 h 302"/>
                      <a:gd name="T42" fmla="*/ 1 w 180"/>
                      <a:gd name="T43" fmla="*/ 0 h 302"/>
                      <a:gd name="T44" fmla="*/ 1 w 180"/>
                      <a:gd name="T45" fmla="*/ 0 h 302"/>
                      <a:gd name="T46" fmla="*/ 1 w 180"/>
                      <a:gd name="T47" fmla="*/ 0 h 302"/>
                      <a:gd name="T48" fmla="*/ 0 w 180"/>
                      <a:gd name="T49" fmla="*/ 0 h 302"/>
                      <a:gd name="T50" fmla="*/ 1 w 180"/>
                      <a:gd name="T51" fmla="*/ 0 h 302"/>
                      <a:gd name="T52" fmla="*/ 1 w 180"/>
                      <a:gd name="T53" fmla="*/ 0 h 302"/>
                      <a:gd name="T54" fmla="*/ 1 w 180"/>
                      <a:gd name="T55" fmla="*/ 0 h 302"/>
                      <a:gd name="T56" fmla="*/ 1 w 180"/>
                      <a:gd name="T57" fmla="*/ 0 h 302"/>
                      <a:gd name="T58" fmla="*/ 1 w 180"/>
                      <a:gd name="T59" fmla="*/ 0 h 302"/>
                      <a:gd name="T60" fmla="*/ 1 w 180"/>
                      <a:gd name="T61" fmla="*/ 0 h 302"/>
                      <a:gd name="T62" fmla="*/ 1 w 180"/>
                      <a:gd name="T63" fmla="*/ 0 h 302"/>
                      <a:gd name="T64" fmla="*/ 1 w 180"/>
                      <a:gd name="T65" fmla="*/ 0 h 302"/>
                      <a:gd name="T66" fmla="*/ 1 w 180"/>
                      <a:gd name="T67" fmla="*/ 0 h 302"/>
                      <a:gd name="T68" fmla="*/ 1 w 180"/>
                      <a:gd name="T69" fmla="*/ 0 h 302"/>
                      <a:gd name="T70" fmla="*/ 1 w 180"/>
                      <a:gd name="T71" fmla="*/ 0 h 302"/>
                      <a:gd name="T72" fmla="*/ 1 w 180"/>
                      <a:gd name="T73" fmla="*/ 0 h 302"/>
                      <a:gd name="T74" fmla="*/ 1 w 180"/>
                      <a:gd name="T75" fmla="*/ 0 h 302"/>
                      <a:gd name="T76" fmla="*/ 1 w 180"/>
                      <a:gd name="T77" fmla="*/ 0 h 302"/>
                      <a:gd name="T78" fmla="*/ 1 w 180"/>
                      <a:gd name="T79" fmla="*/ 0 h 302"/>
                      <a:gd name="T80" fmla="*/ 1 w 180"/>
                      <a:gd name="T81" fmla="*/ 0 h 302"/>
                      <a:gd name="T82" fmla="*/ 1 w 180"/>
                      <a:gd name="T83" fmla="*/ 0 h 302"/>
                      <a:gd name="T84" fmla="*/ 1 w 180"/>
                      <a:gd name="T85" fmla="*/ 0 h 302"/>
                      <a:gd name="T86" fmla="*/ 1 w 180"/>
                      <a:gd name="T87" fmla="*/ 0 h 3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0"/>
                      <a:gd name="T133" fmla="*/ 0 h 302"/>
                      <a:gd name="T134" fmla="*/ 180 w 180"/>
                      <a:gd name="T135" fmla="*/ 302 h 3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0" h="302">
                        <a:moveTo>
                          <a:pt x="136" y="0"/>
                        </a:moveTo>
                        <a:lnTo>
                          <a:pt x="153" y="6"/>
                        </a:lnTo>
                        <a:lnTo>
                          <a:pt x="164" y="23"/>
                        </a:lnTo>
                        <a:lnTo>
                          <a:pt x="165" y="41"/>
                        </a:lnTo>
                        <a:lnTo>
                          <a:pt x="159" y="56"/>
                        </a:lnTo>
                        <a:lnTo>
                          <a:pt x="169" y="63"/>
                        </a:lnTo>
                        <a:lnTo>
                          <a:pt x="179" y="82"/>
                        </a:lnTo>
                        <a:lnTo>
                          <a:pt x="180" y="105"/>
                        </a:lnTo>
                        <a:lnTo>
                          <a:pt x="170" y="119"/>
                        </a:lnTo>
                        <a:lnTo>
                          <a:pt x="153" y="130"/>
                        </a:lnTo>
                        <a:lnTo>
                          <a:pt x="164" y="152"/>
                        </a:lnTo>
                        <a:lnTo>
                          <a:pt x="165" y="177"/>
                        </a:lnTo>
                        <a:lnTo>
                          <a:pt x="154" y="196"/>
                        </a:lnTo>
                        <a:lnTo>
                          <a:pt x="133" y="205"/>
                        </a:lnTo>
                        <a:lnTo>
                          <a:pt x="101" y="199"/>
                        </a:lnTo>
                        <a:lnTo>
                          <a:pt x="102" y="220"/>
                        </a:lnTo>
                        <a:lnTo>
                          <a:pt x="101" y="251"/>
                        </a:lnTo>
                        <a:lnTo>
                          <a:pt x="95" y="274"/>
                        </a:lnTo>
                        <a:lnTo>
                          <a:pt x="85" y="291"/>
                        </a:lnTo>
                        <a:lnTo>
                          <a:pt x="72" y="301"/>
                        </a:lnTo>
                        <a:lnTo>
                          <a:pt x="54" y="302"/>
                        </a:lnTo>
                        <a:lnTo>
                          <a:pt x="31" y="292"/>
                        </a:lnTo>
                        <a:lnTo>
                          <a:pt x="18" y="273"/>
                        </a:lnTo>
                        <a:lnTo>
                          <a:pt x="3" y="239"/>
                        </a:lnTo>
                        <a:lnTo>
                          <a:pt x="0" y="214"/>
                        </a:lnTo>
                        <a:lnTo>
                          <a:pt x="7" y="199"/>
                        </a:lnTo>
                        <a:lnTo>
                          <a:pt x="18" y="192"/>
                        </a:lnTo>
                        <a:lnTo>
                          <a:pt x="28" y="189"/>
                        </a:lnTo>
                        <a:lnTo>
                          <a:pt x="24" y="171"/>
                        </a:lnTo>
                        <a:lnTo>
                          <a:pt x="11" y="158"/>
                        </a:lnTo>
                        <a:lnTo>
                          <a:pt x="7" y="142"/>
                        </a:lnTo>
                        <a:lnTo>
                          <a:pt x="13" y="124"/>
                        </a:lnTo>
                        <a:lnTo>
                          <a:pt x="30" y="113"/>
                        </a:lnTo>
                        <a:lnTo>
                          <a:pt x="22" y="100"/>
                        </a:lnTo>
                        <a:lnTo>
                          <a:pt x="22" y="81"/>
                        </a:lnTo>
                        <a:lnTo>
                          <a:pt x="35" y="71"/>
                        </a:lnTo>
                        <a:lnTo>
                          <a:pt x="29" y="53"/>
                        </a:lnTo>
                        <a:lnTo>
                          <a:pt x="37" y="32"/>
                        </a:lnTo>
                        <a:lnTo>
                          <a:pt x="49" y="22"/>
                        </a:lnTo>
                        <a:lnTo>
                          <a:pt x="68" y="19"/>
                        </a:lnTo>
                        <a:lnTo>
                          <a:pt x="77" y="22"/>
                        </a:lnTo>
                        <a:lnTo>
                          <a:pt x="88" y="23"/>
                        </a:lnTo>
                        <a:lnTo>
                          <a:pt x="105" y="15"/>
                        </a:lnTo>
                        <a:lnTo>
                          <a:pt x="136" y="0"/>
                        </a:lnTo>
                        <a:close/>
                      </a:path>
                    </a:pathLst>
                  </a:custGeom>
                  <a:solidFill>
                    <a:srgbClr val="E0A08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85" name="Freeform 25"/>
                  <p:cNvSpPr>
                    <a:spLocks/>
                  </p:cNvSpPr>
                  <p:nvPr/>
                </p:nvSpPr>
                <p:spPr bwMode="auto">
                  <a:xfrm>
                    <a:off x="1047" y="645"/>
                    <a:ext cx="45" cy="6"/>
                  </a:xfrm>
                  <a:custGeom>
                    <a:avLst/>
                    <a:gdLst>
                      <a:gd name="T0" fmla="*/ 0 w 91"/>
                      <a:gd name="T1" fmla="*/ 0 h 20"/>
                      <a:gd name="T2" fmla="*/ 0 w 91"/>
                      <a:gd name="T3" fmla="*/ 0 h 20"/>
                      <a:gd name="T4" fmla="*/ 0 w 91"/>
                      <a:gd name="T5" fmla="*/ 0 h 20"/>
                      <a:gd name="T6" fmla="*/ 0 w 91"/>
                      <a:gd name="T7" fmla="*/ 0 h 20"/>
                      <a:gd name="T8" fmla="*/ 0 w 91"/>
                      <a:gd name="T9" fmla="*/ 0 h 20"/>
                      <a:gd name="T10" fmla="*/ 0 w 91"/>
                      <a:gd name="T11" fmla="*/ 0 h 20"/>
                      <a:gd name="T12" fmla="*/ 0 60000 65536"/>
                      <a:gd name="T13" fmla="*/ 0 60000 65536"/>
                      <a:gd name="T14" fmla="*/ 0 60000 65536"/>
                      <a:gd name="T15" fmla="*/ 0 60000 65536"/>
                      <a:gd name="T16" fmla="*/ 0 60000 65536"/>
                      <a:gd name="T17" fmla="*/ 0 60000 65536"/>
                      <a:gd name="T18" fmla="*/ 0 w 91"/>
                      <a:gd name="T19" fmla="*/ 0 h 20"/>
                      <a:gd name="T20" fmla="*/ 91 w 9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1" h="20">
                        <a:moveTo>
                          <a:pt x="0" y="4"/>
                        </a:moveTo>
                        <a:lnTo>
                          <a:pt x="14" y="13"/>
                        </a:lnTo>
                        <a:lnTo>
                          <a:pt x="36" y="20"/>
                        </a:lnTo>
                        <a:lnTo>
                          <a:pt x="57" y="16"/>
                        </a:lnTo>
                        <a:lnTo>
                          <a:pt x="79" y="9"/>
                        </a:lnTo>
                        <a:lnTo>
                          <a:pt x="91"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86" name="Freeform 26"/>
                  <p:cNvSpPr>
                    <a:spLocks/>
                  </p:cNvSpPr>
                  <p:nvPr/>
                </p:nvSpPr>
                <p:spPr bwMode="auto">
                  <a:xfrm>
                    <a:off x="1038" y="662"/>
                    <a:ext cx="27" cy="7"/>
                  </a:xfrm>
                  <a:custGeom>
                    <a:avLst/>
                    <a:gdLst>
                      <a:gd name="T0" fmla="*/ 0 w 56"/>
                      <a:gd name="T1" fmla="*/ 0 h 21"/>
                      <a:gd name="T2" fmla="*/ 0 w 56"/>
                      <a:gd name="T3" fmla="*/ 0 h 21"/>
                      <a:gd name="T4" fmla="*/ 0 w 56"/>
                      <a:gd name="T5" fmla="*/ 0 h 21"/>
                      <a:gd name="T6" fmla="*/ 0 w 56"/>
                      <a:gd name="T7" fmla="*/ 0 h 21"/>
                      <a:gd name="T8" fmla="*/ 0 60000 65536"/>
                      <a:gd name="T9" fmla="*/ 0 60000 65536"/>
                      <a:gd name="T10" fmla="*/ 0 60000 65536"/>
                      <a:gd name="T11" fmla="*/ 0 60000 65536"/>
                      <a:gd name="T12" fmla="*/ 0 w 56"/>
                      <a:gd name="T13" fmla="*/ 0 h 21"/>
                      <a:gd name="T14" fmla="*/ 56 w 56"/>
                      <a:gd name="T15" fmla="*/ 21 h 21"/>
                    </a:gdLst>
                    <a:ahLst/>
                    <a:cxnLst>
                      <a:cxn ang="T8">
                        <a:pos x="T0" y="T1"/>
                      </a:cxn>
                      <a:cxn ang="T9">
                        <a:pos x="T2" y="T3"/>
                      </a:cxn>
                      <a:cxn ang="T10">
                        <a:pos x="T4" y="T5"/>
                      </a:cxn>
                      <a:cxn ang="T11">
                        <a:pos x="T6" y="T7"/>
                      </a:cxn>
                    </a:cxnLst>
                    <a:rect l="T12" t="T13" r="T14" b="T15"/>
                    <a:pathLst>
                      <a:path w="56" h="21">
                        <a:moveTo>
                          <a:pt x="56" y="21"/>
                        </a:moveTo>
                        <a:lnTo>
                          <a:pt x="39" y="19"/>
                        </a:lnTo>
                        <a:lnTo>
                          <a:pt x="20" y="13"/>
                        </a:lnTo>
                        <a:lnTo>
                          <a:pt x="0"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87" name="Freeform 27"/>
                  <p:cNvSpPr>
                    <a:spLocks/>
                  </p:cNvSpPr>
                  <p:nvPr/>
                </p:nvSpPr>
                <p:spPr bwMode="auto">
                  <a:xfrm>
                    <a:off x="1035" y="670"/>
                    <a:ext cx="26" cy="10"/>
                  </a:xfrm>
                  <a:custGeom>
                    <a:avLst/>
                    <a:gdLst>
                      <a:gd name="T0" fmla="*/ 1 w 50"/>
                      <a:gd name="T1" fmla="*/ 0 h 29"/>
                      <a:gd name="T2" fmla="*/ 1 w 50"/>
                      <a:gd name="T3" fmla="*/ 0 h 29"/>
                      <a:gd name="T4" fmla="*/ 1 w 50"/>
                      <a:gd name="T5" fmla="*/ 0 h 29"/>
                      <a:gd name="T6" fmla="*/ 1 w 50"/>
                      <a:gd name="T7" fmla="*/ 0 h 29"/>
                      <a:gd name="T8" fmla="*/ 1 w 50"/>
                      <a:gd name="T9" fmla="*/ 0 h 29"/>
                      <a:gd name="T10" fmla="*/ 0 w 50"/>
                      <a:gd name="T11" fmla="*/ 0 h 29"/>
                      <a:gd name="T12" fmla="*/ 0 60000 65536"/>
                      <a:gd name="T13" fmla="*/ 0 60000 65536"/>
                      <a:gd name="T14" fmla="*/ 0 60000 65536"/>
                      <a:gd name="T15" fmla="*/ 0 60000 65536"/>
                      <a:gd name="T16" fmla="*/ 0 60000 65536"/>
                      <a:gd name="T17" fmla="*/ 0 60000 65536"/>
                      <a:gd name="T18" fmla="*/ 0 w 50"/>
                      <a:gd name="T19" fmla="*/ 0 h 29"/>
                      <a:gd name="T20" fmla="*/ 50 w 5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50" h="29">
                        <a:moveTo>
                          <a:pt x="50" y="29"/>
                        </a:moveTo>
                        <a:lnTo>
                          <a:pt x="36" y="20"/>
                        </a:lnTo>
                        <a:lnTo>
                          <a:pt x="23" y="20"/>
                        </a:lnTo>
                        <a:lnTo>
                          <a:pt x="10" y="29"/>
                        </a:lnTo>
                        <a:lnTo>
                          <a:pt x="7" y="14"/>
                        </a:lnTo>
                        <a:lnTo>
                          <a:pt x="0"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88" name="Freeform 28"/>
                  <p:cNvSpPr>
                    <a:spLocks/>
                  </p:cNvSpPr>
                  <p:nvPr/>
                </p:nvSpPr>
                <p:spPr bwMode="auto">
                  <a:xfrm>
                    <a:off x="1047" y="622"/>
                    <a:ext cx="46" cy="9"/>
                  </a:xfrm>
                  <a:custGeom>
                    <a:avLst/>
                    <a:gdLst>
                      <a:gd name="T0" fmla="*/ 1 w 92"/>
                      <a:gd name="T1" fmla="*/ 0 h 27"/>
                      <a:gd name="T2" fmla="*/ 1 w 92"/>
                      <a:gd name="T3" fmla="*/ 0 h 27"/>
                      <a:gd name="T4" fmla="*/ 1 w 92"/>
                      <a:gd name="T5" fmla="*/ 0 h 27"/>
                      <a:gd name="T6" fmla="*/ 1 w 92"/>
                      <a:gd name="T7" fmla="*/ 0 h 27"/>
                      <a:gd name="T8" fmla="*/ 1 w 92"/>
                      <a:gd name="T9" fmla="*/ 0 h 27"/>
                      <a:gd name="T10" fmla="*/ 1 w 92"/>
                      <a:gd name="T11" fmla="*/ 0 h 27"/>
                      <a:gd name="T12" fmla="*/ 1 w 92"/>
                      <a:gd name="T13" fmla="*/ 0 h 27"/>
                      <a:gd name="T14" fmla="*/ 1 w 92"/>
                      <a:gd name="T15" fmla="*/ 0 h 27"/>
                      <a:gd name="T16" fmla="*/ 0 w 92"/>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2"/>
                      <a:gd name="T28" fmla="*/ 0 h 27"/>
                      <a:gd name="T29" fmla="*/ 92 w 92"/>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2" h="27">
                        <a:moveTo>
                          <a:pt x="92" y="0"/>
                        </a:moveTo>
                        <a:lnTo>
                          <a:pt x="79" y="5"/>
                        </a:lnTo>
                        <a:lnTo>
                          <a:pt x="66" y="9"/>
                        </a:lnTo>
                        <a:lnTo>
                          <a:pt x="56" y="15"/>
                        </a:lnTo>
                        <a:lnTo>
                          <a:pt x="46" y="22"/>
                        </a:lnTo>
                        <a:lnTo>
                          <a:pt x="33" y="27"/>
                        </a:lnTo>
                        <a:lnTo>
                          <a:pt x="21" y="24"/>
                        </a:lnTo>
                        <a:lnTo>
                          <a:pt x="10" y="18"/>
                        </a:lnTo>
                        <a:lnTo>
                          <a:pt x="0" y="12"/>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grpSp>
        </p:grpSp>
        <p:grpSp>
          <p:nvGrpSpPr>
            <p:cNvPr id="5135" name="Group 29"/>
            <p:cNvGrpSpPr>
              <a:grpSpLocks/>
            </p:cNvGrpSpPr>
            <p:nvPr/>
          </p:nvGrpSpPr>
          <p:grpSpPr bwMode="auto">
            <a:xfrm>
              <a:off x="933" y="270"/>
              <a:ext cx="224" cy="306"/>
              <a:chOff x="933" y="270"/>
              <a:chExt cx="224" cy="306"/>
            </a:xfrm>
          </p:grpSpPr>
          <p:grpSp>
            <p:nvGrpSpPr>
              <p:cNvPr id="5166" name="Group 30"/>
              <p:cNvGrpSpPr>
                <a:grpSpLocks/>
              </p:cNvGrpSpPr>
              <p:nvPr/>
            </p:nvGrpSpPr>
            <p:grpSpPr bwMode="auto">
              <a:xfrm>
                <a:off x="933" y="318"/>
                <a:ext cx="189" cy="258"/>
                <a:chOff x="933" y="318"/>
                <a:chExt cx="189" cy="258"/>
              </a:xfrm>
            </p:grpSpPr>
            <p:sp>
              <p:nvSpPr>
                <p:cNvPr id="5168" name="Freeform 31"/>
                <p:cNvSpPr>
                  <a:spLocks/>
                </p:cNvSpPr>
                <p:nvPr/>
              </p:nvSpPr>
              <p:spPr bwMode="auto">
                <a:xfrm>
                  <a:off x="933" y="318"/>
                  <a:ext cx="189" cy="258"/>
                </a:xfrm>
                <a:custGeom>
                  <a:avLst/>
                  <a:gdLst>
                    <a:gd name="T0" fmla="*/ 1 w 377"/>
                    <a:gd name="T1" fmla="*/ 0 h 773"/>
                    <a:gd name="T2" fmla="*/ 1 w 377"/>
                    <a:gd name="T3" fmla="*/ 0 h 773"/>
                    <a:gd name="T4" fmla="*/ 0 w 377"/>
                    <a:gd name="T5" fmla="*/ 0 h 773"/>
                    <a:gd name="T6" fmla="*/ 1 w 377"/>
                    <a:gd name="T7" fmla="*/ 0 h 773"/>
                    <a:gd name="T8" fmla="*/ 1 w 377"/>
                    <a:gd name="T9" fmla="*/ 0 h 773"/>
                    <a:gd name="T10" fmla="*/ 1 w 377"/>
                    <a:gd name="T11" fmla="*/ 0 h 773"/>
                    <a:gd name="T12" fmla="*/ 1 w 377"/>
                    <a:gd name="T13" fmla="*/ 0 h 773"/>
                    <a:gd name="T14" fmla="*/ 1 w 377"/>
                    <a:gd name="T15" fmla="*/ 0 h 773"/>
                    <a:gd name="T16" fmla="*/ 1 w 377"/>
                    <a:gd name="T17" fmla="*/ 0 h 773"/>
                    <a:gd name="T18" fmla="*/ 1 w 377"/>
                    <a:gd name="T19" fmla="*/ 0 h 773"/>
                    <a:gd name="T20" fmla="*/ 1 w 377"/>
                    <a:gd name="T21" fmla="*/ 0 h 773"/>
                    <a:gd name="T22" fmla="*/ 1 w 377"/>
                    <a:gd name="T23" fmla="*/ 0 h 773"/>
                    <a:gd name="T24" fmla="*/ 1 w 377"/>
                    <a:gd name="T25" fmla="*/ 0 h 773"/>
                    <a:gd name="T26" fmla="*/ 1 w 377"/>
                    <a:gd name="T27" fmla="*/ 0 h 773"/>
                    <a:gd name="T28" fmla="*/ 1 w 377"/>
                    <a:gd name="T29" fmla="*/ 0 h 773"/>
                    <a:gd name="T30" fmla="*/ 1 w 377"/>
                    <a:gd name="T31" fmla="*/ 0 h 773"/>
                    <a:gd name="T32" fmla="*/ 1 w 377"/>
                    <a:gd name="T33" fmla="*/ 0 h 773"/>
                    <a:gd name="T34" fmla="*/ 1 w 377"/>
                    <a:gd name="T35" fmla="*/ 0 h 773"/>
                    <a:gd name="T36" fmla="*/ 1 w 377"/>
                    <a:gd name="T37" fmla="*/ 0 h 773"/>
                    <a:gd name="T38" fmla="*/ 1 w 377"/>
                    <a:gd name="T39" fmla="*/ 0 h 773"/>
                    <a:gd name="T40" fmla="*/ 1 w 377"/>
                    <a:gd name="T41" fmla="*/ 0 h 773"/>
                    <a:gd name="T42" fmla="*/ 1 w 377"/>
                    <a:gd name="T43" fmla="*/ 0 h 773"/>
                    <a:gd name="T44" fmla="*/ 1 w 377"/>
                    <a:gd name="T45" fmla="*/ 0 h 773"/>
                    <a:gd name="T46" fmla="*/ 1 w 377"/>
                    <a:gd name="T47" fmla="*/ 0 h 773"/>
                    <a:gd name="T48" fmla="*/ 1 w 377"/>
                    <a:gd name="T49" fmla="*/ 0 h 773"/>
                    <a:gd name="T50" fmla="*/ 1 w 377"/>
                    <a:gd name="T51" fmla="*/ 0 h 773"/>
                    <a:gd name="T52" fmla="*/ 1 w 377"/>
                    <a:gd name="T53" fmla="*/ 0 h 773"/>
                    <a:gd name="T54" fmla="*/ 1 w 377"/>
                    <a:gd name="T55" fmla="*/ 0 h 773"/>
                    <a:gd name="T56" fmla="*/ 1 w 377"/>
                    <a:gd name="T57" fmla="*/ 0 h 773"/>
                    <a:gd name="T58" fmla="*/ 1 w 377"/>
                    <a:gd name="T59" fmla="*/ 0 h 773"/>
                    <a:gd name="T60" fmla="*/ 1 w 377"/>
                    <a:gd name="T61" fmla="*/ 0 h 773"/>
                    <a:gd name="T62" fmla="*/ 1 w 377"/>
                    <a:gd name="T63" fmla="*/ 0 h 773"/>
                    <a:gd name="T64" fmla="*/ 1 w 377"/>
                    <a:gd name="T65" fmla="*/ 0 h 773"/>
                    <a:gd name="T66" fmla="*/ 1 w 377"/>
                    <a:gd name="T67" fmla="*/ 0 h 773"/>
                    <a:gd name="T68" fmla="*/ 1 w 377"/>
                    <a:gd name="T69" fmla="*/ 0 h 773"/>
                    <a:gd name="T70" fmla="*/ 1 w 377"/>
                    <a:gd name="T71" fmla="*/ 0 h 773"/>
                    <a:gd name="T72" fmla="*/ 1 w 377"/>
                    <a:gd name="T73" fmla="*/ 0 h 773"/>
                    <a:gd name="T74" fmla="*/ 1 w 377"/>
                    <a:gd name="T75" fmla="*/ 0 h 773"/>
                    <a:gd name="T76" fmla="*/ 1 w 377"/>
                    <a:gd name="T77" fmla="*/ 0 h 773"/>
                    <a:gd name="T78" fmla="*/ 1 w 377"/>
                    <a:gd name="T79" fmla="*/ 0 h 773"/>
                    <a:gd name="T80" fmla="*/ 1 w 377"/>
                    <a:gd name="T81" fmla="*/ 0 h 773"/>
                    <a:gd name="T82" fmla="*/ 1 w 377"/>
                    <a:gd name="T83" fmla="*/ 0 h 773"/>
                    <a:gd name="T84" fmla="*/ 1 w 377"/>
                    <a:gd name="T85" fmla="*/ 0 h 773"/>
                    <a:gd name="T86" fmla="*/ 1 w 377"/>
                    <a:gd name="T87" fmla="*/ 0 h 773"/>
                    <a:gd name="T88" fmla="*/ 1 w 377"/>
                    <a:gd name="T89" fmla="*/ 0 h 773"/>
                    <a:gd name="T90" fmla="*/ 1 w 377"/>
                    <a:gd name="T91" fmla="*/ 0 h 773"/>
                    <a:gd name="T92" fmla="*/ 1 w 377"/>
                    <a:gd name="T93" fmla="*/ 0 h 773"/>
                    <a:gd name="T94" fmla="*/ 1 w 377"/>
                    <a:gd name="T95" fmla="*/ 0 h 773"/>
                    <a:gd name="T96" fmla="*/ 1 w 377"/>
                    <a:gd name="T97" fmla="*/ 0 h 773"/>
                    <a:gd name="T98" fmla="*/ 1 w 377"/>
                    <a:gd name="T99" fmla="*/ 0 h 773"/>
                    <a:gd name="T100" fmla="*/ 1 w 377"/>
                    <a:gd name="T101" fmla="*/ 0 h 773"/>
                    <a:gd name="T102" fmla="*/ 1 w 377"/>
                    <a:gd name="T103" fmla="*/ 0 h 773"/>
                    <a:gd name="T104" fmla="*/ 1 w 377"/>
                    <a:gd name="T105" fmla="*/ 0 h 773"/>
                    <a:gd name="T106" fmla="*/ 1 w 377"/>
                    <a:gd name="T107" fmla="*/ 0 h 773"/>
                    <a:gd name="T108" fmla="*/ 1 w 377"/>
                    <a:gd name="T109" fmla="*/ 0 h 773"/>
                    <a:gd name="T110" fmla="*/ 1 w 377"/>
                    <a:gd name="T111" fmla="*/ 0 h 773"/>
                    <a:gd name="T112" fmla="*/ 1 w 377"/>
                    <a:gd name="T113" fmla="*/ 0 h 773"/>
                    <a:gd name="T114" fmla="*/ 1 w 377"/>
                    <a:gd name="T115" fmla="*/ 0 h 773"/>
                    <a:gd name="T116" fmla="*/ 1 w 377"/>
                    <a:gd name="T117" fmla="*/ 0 h 773"/>
                    <a:gd name="T118" fmla="*/ 1 w 377"/>
                    <a:gd name="T119" fmla="*/ 0 h 7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7"/>
                    <a:gd name="T181" fmla="*/ 0 h 773"/>
                    <a:gd name="T182" fmla="*/ 377 w 377"/>
                    <a:gd name="T183" fmla="*/ 773 h 7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7" h="773">
                      <a:moveTo>
                        <a:pt x="12" y="209"/>
                      </a:moveTo>
                      <a:lnTo>
                        <a:pt x="3" y="257"/>
                      </a:lnTo>
                      <a:lnTo>
                        <a:pt x="0" y="304"/>
                      </a:lnTo>
                      <a:lnTo>
                        <a:pt x="9" y="409"/>
                      </a:lnTo>
                      <a:lnTo>
                        <a:pt x="16" y="499"/>
                      </a:lnTo>
                      <a:lnTo>
                        <a:pt x="34" y="553"/>
                      </a:lnTo>
                      <a:lnTo>
                        <a:pt x="53" y="620"/>
                      </a:lnTo>
                      <a:lnTo>
                        <a:pt x="64" y="654"/>
                      </a:lnTo>
                      <a:lnTo>
                        <a:pt x="80" y="698"/>
                      </a:lnTo>
                      <a:lnTo>
                        <a:pt x="91" y="733"/>
                      </a:lnTo>
                      <a:lnTo>
                        <a:pt x="104" y="758"/>
                      </a:lnTo>
                      <a:lnTo>
                        <a:pt x="116" y="770"/>
                      </a:lnTo>
                      <a:lnTo>
                        <a:pt x="130" y="773"/>
                      </a:lnTo>
                      <a:lnTo>
                        <a:pt x="144" y="767"/>
                      </a:lnTo>
                      <a:lnTo>
                        <a:pt x="155" y="769"/>
                      </a:lnTo>
                      <a:lnTo>
                        <a:pt x="163" y="764"/>
                      </a:lnTo>
                      <a:lnTo>
                        <a:pt x="174" y="744"/>
                      </a:lnTo>
                      <a:lnTo>
                        <a:pt x="191" y="699"/>
                      </a:lnTo>
                      <a:lnTo>
                        <a:pt x="205" y="646"/>
                      </a:lnTo>
                      <a:lnTo>
                        <a:pt x="215" y="599"/>
                      </a:lnTo>
                      <a:lnTo>
                        <a:pt x="220" y="556"/>
                      </a:lnTo>
                      <a:lnTo>
                        <a:pt x="228" y="525"/>
                      </a:lnTo>
                      <a:lnTo>
                        <a:pt x="242" y="487"/>
                      </a:lnTo>
                      <a:lnTo>
                        <a:pt x="258" y="459"/>
                      </a:lnTo>
                      <a:lnTo>
                        <a:pt x="244" y="441"/>
                      </a:lnTo>
                      <a:lnTo>
                        <a:pt x="226" y="429"/>
                      </a:lnTo>
                      <a:lnTo>
                        <a:pt x="240" y="407"/>
                      </a:lnTo>
                      <a:lnTo>
                        <a:pt x="242" y="385"/>
                      </a:lnTo>
                      <a:lnTo>
                        <a:pt x="247" y="370"/>
                      </a:lnTo>
                      <a:lnTo>
                        <a:pt x="256" y="354"/>
                      </a:lnTo>
                      <a:lnTo>
                        <a:pt x="264" y="361"/>
                      </a:lnTo>
                      <a:lnTo>
                        <a:pt x="272" y="366"/>
                      </a:lnTo>
                      <a:lnTo>
                        <a:pt x="280" y="382"/>
                      </a:lnTo>
                      <a:lnTo>
                        <a:pt x="283" y="403"/>
                      </a:lnTo>
                      <a:lnTo>
                        <a:pt x="289" y="410"/>
                      </a:lnTo>
                      <a:lnTo>
                        <a:pt x="301" y="412"/>
                      </a:lnTo>
                      <a:lnTo>
                        <a:pt x="309" y="406"/>
                      </a:lnTo>
                      <a:lnTo>
                        <a:pt x="315" y="391"/>
                      </a:lnTo>
                      <a:lnTo>
                        <a:pt x="323" y="348"/>
                      </a:lnTo>
                      <a:lnTo>
                        <a:pt x="340" y="322"/>
                      </a:lnTo>
                      <a:lnTo>
                        <a:pt x="350" y="305"/>
                      </a:lnTo>
                      <a:lnTo>
                        <a:pt x="354" y="286"/>
                      </a:lnTo>
                      <a:lnTo>
                        <a:pt x="344" y="245"/>
                      </a:lnTo>
                      <a:lnTo>
                        <a:pt x="337" y="221"/>
                      </a:lnTo>
                      <a:lnTo>
                        <a:pt x="346" y="193"/>
                      </a:lnTo>
                      <a:lnTo>
                        <a:pt x="364" y="168"/>
                      </a:lnTo>
                      <a:lnTo>
                        <a:pt x="377" y="146"/>
                      </a:lnTo>
                      <a:lnTo>
                        <a:pt x="368" y="94"/>
                      </a:lnTo>
                      <a:lnTo>
                        <a:pt x="347" y="51"/>
                      </a:lnTo>
                      <a:lnTo>
                        <a:pt x="295" y="16"/>
                      </a:lnTo>
                      <a:lnTo>
                        <a:pt x="241" y="0"/>
                      </a:lnTo>
                      <a:lnTo>
                        <a:pt x="186" y="6"/>
                      </a:lnTo>
                      <a:lnTo>
                        <a:pt x="125" y="32"/>
                      </a:lnTo>
                      <a:lnTo>
                        <a:pt x="106" y="59"/>
                      </a:lnTo>
                      <a:lnTo>
                        <a:pt x="97" y="85"/>
                      </a:lnTo>
                      <a:lnTo>
                        <a:pt x="89" y="122"/>
                      </a:lnTo>
                      <a:lnTo>
                        <a:pt x="82" y="140"/>
                      </a:lnTo>
                      <a:lnTo>
                        <a:pt x="41" y="170"/>
                      </a:lnTo>
                      <a:lnTo>
                        <a:pt x="23" y="189"/>
                      </a:lnTo>
                      <a:lnTo>
                        <a:pt x="12" y="209"/>
                      </a:lnTo>
                      <a:close/>
                    </a:path>
                  </a:pathLst>
                </a:custGeom>
                <a:solidFill>
                  <a:srgbClr val="E0A08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nvGrpSpPr>
                <p:cNvPr id="5169" name="Group 32"/>
                <p:cNvGrpSpPr>
                  <a:grpSpLocks/>
                </p:cNvGrpSpPr>
                <p:nvPr/>
              </p:nvGrpSpPr>
              <p:grpSpPr bwMode="auto">
                <a:xfrm>
                  <a:off x="956" y="356"/>
                  <a:ext cx="146" cy="137"/>
                  <a:chOff x="956" y="356"/>
                  <a:chExt cx="146" cy="137"/>
                </a:xfrm>
              </p:grpSpPr>
              <p:grpSp>
                <p:nvGrpSpPr>
                  <p:cNvPr id="5170" name="Group 33"/>
                  <p:cNvGrpSpPr>
                    <a:grpSpLocks/>
                  </p:cNvGrpSpPr>
                  <p:nvPr/>
                </p:nvGrpSpPr>
                <p:grpSpPr bwMode="auto">
                  <a:xfrm>
                    <a:off x="956" y="356"/>
                    <a:ext cx="146" cy="137"/>
                    <a:chOff x="956" y="356"/>
                    <a:chExt cx="146" cy="137"/>
                  </a:xfrm>
                </p:grpSpPr>
                <p:sp>
                  <p:nvSpPr>
                    <p:cNvPr id="5172" name="Freeform 34"/>
                    <p:cNvSpPr>
                      <a:spLocks/>
                    </p:cNvSpPr>
                    <p:nvPr/>
                  </p:nvSpPr>
                  <p:spPr bwMode="auto">
                    <a:xfrm>
                      <a:off x="956" y="371"/>
                      <a:ext cx="44" cy="122"/>
                    </a:xfrm>
                    <a:custGeom>
                      <a:avLst/>
                      <a:gdLst>
                        <a:gd name="T0" fmla="*/ 1 w 88"/>
                        <a:gd name="T1" fmla="*/ 0 h 367"/>
                        <a:gd name="T2" fmla="*/ 1 w 88"/>
                        <a:gd name="T3" fmla="*/ 0 h 367"/>
                        <a:gd name="T4" fmla="*/ 1 w 88"/>
                        <a:gd name="T5" fmla="*/ 0 h 367"/>
                        <a:gd name="T6" fmla="*/ 1 w 88"/>
                        <a:gd name="T7" fmla="*/ 0 h 367"/>
                        <a:gd name="T8" fmla="*/ 1 w 88"/>
                        <a:gd name="T9" fmla="*/ 0 h 367"/>
                        <a:gd name="T10" fmla="*/ 0 w 88"/>
                        <a:gd name="T11" fmla="*/ 0 h 367"/>
                        <a:gd name="T12" fmla="*/ 1 w 88"/>
                        <a:gd name="T13" fmla="*/ 0 h 367"/>
                        <a:gd name="T14" fmla="*/ 1 w 88"/>
                        <a:gd name="T15" fmla="*/ 0 h 367"/>
                        <a:gd name="T16" fmla="*/ 1 w 88"/>
                        <a:gd name="T17" fmla="*/ 0 h 367"/>
                        <a:gd name="T18" fmla="*/ 1 w 88"/>
                        <a:gd name="T19" fmla="*/ 0 h 367"/>
                        <a:gd name="T20" fmla="*/ 1 w 88"/>
                        <a:gd name="T21" fmla="*/ 0 h 367"/>
                        <a:gd name="T22" fmla="*/ 1 w 88"/>
                        <a:gd name="T23" fmla="*/ 0 h 367"/>
                        <a:gd name="T24" fmla="*/ 1 w 88"/>
                        <a:gd name="T25" fmla="*/ 0 h 367"/>
                        <a:gd name="T26" fmla="*/ 1 w 88"/>
                        <a:gd name="T27" fmla="*/ 0 h 367"/>
                        <a:gd name="T28" fmla="*/ 1 w 88"/>
                        <a:gd name="T29" fmla="*/ 0 h 367"/>
                        <a:gd name="T30" fmla="*/ 1 w 88"/>
                        <a:gd name="T31" fmla="*/ 0 h 3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367"/>
                        <a:gd name="T50" fmla="*/ 88 w 88"/>
                        <a:gd name="T51" fmla="*/ 367 h 3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367">
                          <a:moveTo>
                            <a:pt x="3" y="367"/>
                          </a:moveTo>
                          <a:lnTo>
                            <a:pt x="14" y="332"/>
                          </a:lnTo>
                          <a:lnTo>
                            <a:pt x="21" y="307"/>
                          </a:lnTo>
                          <a:lnTo>
                            <a:pt x="18" y="262"/>
                          </a:lnTo>
                          <a:lnTo>
                            <a:pt x="7" y="223"/>
                          </a:lnTo>
                          <a:lnTo>
                            <a:pt x="0" y="177"/>
                          </a:lnTo>
                          <a:lnTo>
                            <a:pt x="3" y="140"/>
                          </a:lnTo>
                          <a:lnTo>
                            <a:pt x="20" y="102"/>
                          </a:lnTo>
                          <a:lnTo>
                            <a:pt x="38" y="76"/>
                          </a:lnTo>
                          <a:lnTo>
                            <a:pt x="64" y="53"/>
                          </a:lnTo>
                          <a:lnTo>
                            <a:pt x="88" y="41"/>
                          </a:lnTo>
                          <a:lnTo>
                            <a:pt x="74" y="40"/>
                          </a:lnTo>
                          <a:lnTo>
                            <a:pt x="65" y="35"/>
                          </a:lnTo>
                          <a:lnTo>
                            <a:pt x="59" y="26"/>
                          </a:lnTo>
                          <a:lnTo>
                            <a:pt x="54" y="10"/>
                          </a:lnTo>
                          <a:lnTo>
                            <a:pt x="57"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73" name="Freeform 35"/>
                    <p:cNvSpPr>
                      <a:spLocks/>
                    </p:cNvSpPr>
                    <p:nvPr/>
                  </p:nvSpPr>
                  <p:spPr bwMode="auto">
                    <a:xfrm>
                      <a:off x="1018" y="391"/>
                      <a:ext cx="51" cy="17"/>
                    </a:xfrm>
                    <a:custGeom>
                      <a:avLst/>
                      <a:gdLst>
                        <a:gd name="T0" fmla="*/ 0 w 103"/>
                        <a:gd name="T1" fmla="*/ 0 h 52"/>
                        <a:gd name="T2" fmla="*/ 0 w 103"/>
                        <a:gd name="T3" fmla="*/ 0 h 52"/>
                        <a:gd name="T4" fmla="*/ 0 w 103"/>
                        <a:gd name="T5" fmla="*/ 0 h 52"/>
                        <a:gd name="T6" fmla="*/ 0 w 103"/>
                        <a:gd name="T7" fmla="*/ 0 h 52"/>
                        <a:gd name="T8" fmla="*/ 0 w 103"/>
                        <a:gd name="T9" fmla="*/ 0 h 52"/>
                        <a:gd name="T10" fmla="*/ 0 w 103"/>
                        <a:gd name="T11" fmla="*/ 0 h 52"/>
                        <a:gd name="T12" fmla="*/ 0 w 103"/>
                        <a:gd name="T13" fmla="*/ 0 h 52"/>
                        <a:gd name="T14" fmla="*/ 0 w 103"/>
                        <a:gd name="T15" fmla="*/ 0 h 52"/>
                        <a:gd name="T16" fmla="*/ 0 w 103"/>
                        <a:gd name="T17" fmla="*/ 0 h 52"/>
                        <a:gd name="T18" fmla="*/ 0 w 103"/>
                        <a:gd name="T19" fmla="*/ 0 h 52"/>
                        <a:gd name="T20" fmla="*/ 0 w 103"/>
                        <a:gd name="T21" fmla="*/ 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52"/>
                        <a:gd name="T35" fmla="*/ 103 w 10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52">
                          <a:moveTo>
                            <a:pt x="0" y="27"/>
                          </a:moveTo>
                          <a:lnTo>
                            <a:pt x="20" y="42"/>
                          </a:lnTo>
                          <a:lnTo>
                            <a:pt x="39" y="50"/>
                          </a:lnTo>
                          <a:lnTo>
                            <a:pt x="62" y="52"/>
                          </a:lnTo>
                          <a:lnTo>
                            <a:pt x="78" y="50"/>
                          </a:lnTo>
                          <a:lnTo>
                            <a:pt x="93" y="45"/>
                          </a:lnTo>
                          <a:lnTo>
                            <a:pt x="103" y="30"/>
                          </a:lnTo>
                          <a:lnTo>
                            <a:pt x="103" y="12"/>
                          </a:lnTo>
                          <a:lnTo>
                            <a:pt x="91" y="3"/>
                          </a:lnTo>
                          <a:lnTo>
                            <a:pt x="77" y="0"/>
                          </a:lnTo>
                          <a:lnTo>
                            <a:pt x="58" y="6"/>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74" name="Freeform 36"/>
                    <p:cNvSpPr>
                      <a:spLocks/>
                    </p:cNvSpPr>
                    <p:nvPr/>
                  </p:nvSpPr>
                  <p:spPr bwMode="auto">
                    <a:xfrm>
                      <a:off x="1005" y="430"/>
                      <a:ext cx="23" cy="25"/>
                    </a:xfrm>
                    <a:custGeom>
                      <a:avLst/>
                      <a:gdLst>
                        <a:gd name="T0" fmla="*/ 0 w 47"/>
                        <a:gd name="T1" fmla="*/ 0 h 77"/>
                        <a:gd name="T2" fmla="*/ 0 w 47"/>
                        <a:gd name="T3" fmla="*/ 0 h 77"/>
                        <a:gd name="T4" fmla="*/ 0 w 47"/>
                        <a:gd name="T5" fmla="*/ 0 h 77"/>
                        <a:gd name="T6" fmla="*/ 0 w 47"/>
                        <a:gd name="T7" fmla="*/ 0 h 77"/>
                        <a:gd name="T8" fmla="*/ 0 w 47"/>
                        <a:gd name="T9" fmla="*/ 0 h 77"/>
                        <a:gd name="T10" fmla="*/ 0 60000 65536"/>
                        <a:gd name="T11" fmla="*/ 0 60000 65536"/>
                        <a:gd name="T12" fmla="*/ 0 60000 65536"/>
                        <a:gd name="T13" fmla="*/ 0 60000 65536"/>
                        <a:gd name="T14" fmla="*/ 0 60000 65536"/>
                        <a:gd name="T15" fmla="*/ 0 w 47"/>
                        <a:gd name="T16" fmla="*/ 0 h 77"/>
                        <a:gd name="T17" fmla="*/ 47 w 47"/>
                        <a:gd name="T18" fmla="*/ 77 h 77"/>
                      </a:gdLst>
                      <a:ahLst/>
                      <a:cxnLst>
                        <a:cxn ang="T10">
                          <a:pos x="T0" y="T1"/>
                        </a:cxn>
                        <a:cxn ang="T11">
                          <a:pos x="T2" y="T3"/>
                        </a:cxn>
                        <a:cxn ang="T12">
                          <a:pos x="T4" y="T5"/>
                        </a:cxn>
                        <a:cxn ang="T13">
                          <a:pos x="T6" y="T7"/>
                        </a:cxn>
                        <a:cxn ang="T14">
                          <a:pos x="T8" y="T9"/>
                        </a:cxn>
                      </a:cxnLst>
                      <a:rect l="T15" t="T16" r="T17" b="T18"/>
                      <a:pathLst>
                        <a:path w="47" h="77">
                          <a:moveTo>
                            <a:pt x="47" y="0"/>
                          </a:moveTo>
                          <a:lnTo>
                            <a:pt x="28" y="10"/>
                          </a:lnTo>
                          <a:lnTo>
                            <a:pt x="13" y="28"/>
                          </a:lnTo>
                          <a:lnTo>
                            <a:pt x="3" y="53"/>
                          </a:lnTo>
                          <a:lnTo>
                            <a:pt x="0" y="77"/>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75" name="Freeform 37"/>
                    <p:cNvSpPr>
                      <a:spLocks/>
                    </p:cNvSpPr>
                    <p:nvPr/>
                  </p:nvSpPr>
                  <p:spPr bwMode="auto">
                    <a:xfrm>
                      <a:off x="1057" y="367"/>
                      <a:ext cx="19" cy="20"/>
                    </a:xfrm>
                    <a:custGeom>
                      <a:avLst/>
                      <a:gdLst>
                        <a:gd name="T0" fmla="*/ 0 w 38"/>
                        <a:gd name="T1" fmla="*/ 0 h 59"/>
                        <a:gd name="T2" fmla="*/ 1 w 38"/>
                        <a:gd name="T3" fmla="*/ 0 h 59"/>
                        <a:gd name="T4" fmla="*/ 1 w 38"/>
                        <a:gd name="T5" fmla="*/ 0 h 59"/>
                        <a:gd name="T6" fmla="*/ 1 w 38"/>
                        <a:gd name="T7" fmla="*/ 0 h 59"/>
                        <a:gd name="T8" fmla="*/ 1 w 38"/>
                        <a:gd name="T9" fmla="*/ 0 h 59"/>
                        <a:gd name="T10" fmla="*/ 0 60000 65536"/>
                        <a:gd name="T11" fmla="*/ 0 60000 65536"/>
                        <a:gd name="T12" fmla="*/ 0 60000 65536"/>
                        <a:gd name="T13" fmla="*/ 0 60000 65536"/>
                        <a:gd name="T14" fmla="*/ 0 60000 65536"/>
                        <a:gd name="T15" fmla="*/ 0 w 38"/>
                        <a:gd name="T16" fmla="*/ 0 h 59"/>
                        <a:gd name="T17" fmla="*/ 38 w 38"/>
                        <a:gd name="T18" fmla="*/ 59 h 59"/>
                      </a:gdLst>
                      <a:ahLst/>
                      <a:cxnLst>
                        <a:cxn ang="T10">
                          <a:pos x="T0" y="T1"/>
                        </a:cxn>
                        <a:cxn ang="T11">
                          <a:pos x="T2" y="T3"/>
                        </a:cxn>
                        <a:cxn ang="T12">
                          <a:pos x="T4" y="T5"/>
                        </a:cxn>
                        <a:cxn ang="T13">
                          <a:pos x="T6" y="T7"/>
                        </a:cxn>
                        <a:cxn ang="T14">
                          <a:pos x="T8" y="T9"/>
                        </a:cxn>
                      </a:cxnLst>
                      <a:rect l="T15" t="T16" r="T17" b="T18"/>
                      <a:pathLst>
                        <a:path w="38" h="59">
                          <a:moveTo>
                            <a:pt x="0" y="0"/>
                          </a:moveTo>
                          <a:lnTo>
                            <a:pt x="18" y="59"/>
                          </a:lnTo>
                          <a:lnTo>
                            <a:pt x="20" y="45"/>
                          </a:lnTo>
                          <a:lnTo>
                            <a:pt x="27" y="36"/>
                          </a:lnTo>
                          <a:lnTo>
                            <a:pt x="38" y="37"/>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76" name="Freeform 38"/>
                    <p:cNvSpPr>
                      <a:spLocks/>
                    </p:cNvSpPr>
                    <p:nvPr/>
                  </p:nvSpPr>
                  <p:spPr bwMode="auto">
                    <a:xfrm>
                      <a:off x="1071" y="383"/>
                      <a:ext cx="9" cy="8"/>
                    </a:xfrm>
                    <a:custGeom>
                      <a:avLst/>
                      <a:gdLst>
                        <a:gd name="T0" fmla="*/ 1 w 18"/>
                        <a:gd name="T1" fmla="*/ 0 h 22"/>
                        <a:gd name="T2" fmla="*/ 1 w 18"/>
                        <a:gd name="T3" fmla="*/ 0 h 22"/>
                        <a:gd name="T4" fmla="*/ 0 w 18"/>
                        <a:gd name="T5" fmla="*/ 0 h 22"/>
                        <a:gd name="T6" fmla="*/ 0 w 18"/>
                        <a:gd name="T7" fmla="*/ 0 h 22"/>
                        <a:gd name="T8" fmla="*/ 1 w 18"/>
                        <a:gd name="T9" fmla="*/ 0 h 22"/>
                        <a:gd name="T10" fmla="*/ 1 w 18"/>
                        <a:gd name="T11" fmla="*/ 0 h 22"/>
                        <a:gd name="T12" fmla="*/ 1 w 18"/>
                        <a:gd name="T13" fmla="*/ 0 h 22"/>
                        <a:gd name="T14" fmla="*/ 1 w 18"/>
                        <a:gd name="T15" fmla="*/ 0 h 22"/>
                        <a:gd name="T16" fmla="*/ 1 w 18"/>
                        <a:gd name="T17" fmla="*/ 0 h 22"/>
                        <a:gd name="T18" fmla="*/ 1 w 18"/>
                        <a:gd name="T19" fmla="*/ 0 h 22"/>
                        <a:gd name="T20" fmla="*/ 1 w 18"/>
                        <a:gd name="T21" fmla="*/ 0 h 22"/>
                        <a:gd name="T22" fmla="*/ 1 w 18"/>
                        <a:gd name="T23" fmla="*/ 0 h 22"/>
                        <a:gd name="T24" fmla="*/ 1 w 18"/>
                        <a:gd name="T25" fmla="*/ 0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2"/>
                        <a:gd name="T41" fmla="*/ 18 w 18"/>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2">
                          <a:moveTo>
                            <a:pt x="7" y="19"/>
                          </a:moveTo>
                          <a:lnTo>
                            <a:pt x="3" y="15"/>
                          </a:lnTo>
                          <a:lnTo>
                            <a:pt x="0" y="10"/>
                          </a:lnTo>
                          <a:lnTo>
                            <a:pt x="0" y="5"/>
                          </a:lnTo>
                          <a:lnTo>
                            <a:pt x="4" y="0"/>
                          </a:lnTo>
                          <a:lnTo>
                            <a:pt x="8" y="0"/>
                          </a:lnTo>
                          <a:lnTo>
                            <a:pt x="13" y="3"/>
                          </a:lnTo>
                          <a:lnTo>
                            <a:pt x="15" y="7"/>
                          </a:lnTo>
                          <a:lnTo>
                            <a:pt x="15" y="13"/>
                          </a:lnTo>
                          <a:lnTo>
                            <a:pt x="17" y="19"/>
                          </a:lnTo>
                          <a:lnTo>
                            <a:pt x="18" y="22"/>
                          </a:lnTo>
                          <a:lnTo>
                            <a:pt x="13" y="21"/>
                          </a:lnTo>
                          <a:lnTo>
                            <a:pt x="7" y="19"/>
                          </a:lnTo>
                          <a:close/>
                        </a:path>
                      </a:pathLst>
                    </a:custGeom>
                    <a:solidFill>
                      <a:srgbClr val="C0804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77" name="Freeform 39"/>
                    <p:cNvSpPr>
                      <a:spLocks/>
                    </p:cNvSpPr>
                    <p:nvPr/>
                  </p:nvSpPr>
                  <p:spPr bwMode="auto">
                    <a:xfrm>
                      <a:off x="1077" y="356"/>
                      <a:ext cx="25" cy="35"/>
                    </a:xfrm>
                    <a:custGeom>
                      <a:avLst/>
                      <a:gdLst>
                        <a:gd name="T0" fmla="*/ 1 w 50"/>
                        <a:gd name="T1" fmla="*/ 0 h 103"/>
                        <a:gd name="T2" fmla="*/ 1 w 50"/>
                        <a:gd name="T3" fmla="*/ 0 h 103"/>
                        <a:gd name="T4" fmla="*/ 1 w 50"/>
                        <a:gd name="T5" fmla="*/ 0 h 103"/>
                        <a:gd name="T6" fmla="*/ 1 w 50"/>
                        <a:gd name="T7" fmla="*/ 0 h 103"/>
                        <a:gd name="T8" fmla="*/ 1 w 50"/>
                        <a:gd name="T9" fmla="*/ 0 h 103"/>
                        <a:gd name="T10" fmla="*/ 0 w 50"/>
                        <a:gd name="T11" fmla="*/ 0 h 103"/>
                        <a:gd name="T12" fmla="*/ 0 60000 65536"/>
                        <a:gd name="T13" fmla="*/ 0 60000 65536"/>
                        <a:gd name="T14" fmla="*/ 0 60000 65536"/>
                        <a:gd name="T15" fmla="*/ 0 60000 65536"/>
                        <a:gd name="T16" fmla="*/ 0 60000 65536"/>
                        <a:gd name="T17" fmla="*/ 0 60000 65536"/>
                        <a:gd name="T18" fmla="*/ 0 w 50"/>
                        <a:gd name="T19" fmla="*/ 0 h 103"/>
                        <a:gd name="T20" fmla="*/ 50 w 50"/>
                        <a:gd name="T21" fmla="*/ 103 h 103"/>
                      </a:gdLst>
                      <a:ahLst/>
                      <a:cxnLst>
                        <a:cxn ang="T12">
                          <a:pos x="T0" y="T1"/>
                        </a:cxn>
                        <a:cxn ang="T13">
                          <a:pos x="T2" y="T3"/>
                        </a:cxn>
                        <a:cxn ang="T14">
                          <a:pos x="T4" y="T5"/>
                        </a:cxn>
                        <a:cxn ang="T15">
                          <a:pos x="T6" y="T7"/>
                        </a:cxn>
                        <a:cxn ang="T16">
                          <a:pos x="T8" y="T9"/>
                        </a:cxn>
                        <a:cxn ang="T17">
                          <a:pos x="T10" y="T11"/>
                        </a:cxn>
                      </a:cxnLst>
                      <a:rect l="T18" t="T19" r="T20" b="T21"/>
                      <a:pathLst>
                        <a:path w="50" h="103">
                          <a:moveTo>
                            <a:pt x="50" y="103"/>
                          </a:moveTo>
                          <a:lnTo>
                            <a:pt x="49" y="71"/>
                          </a:lnTo>
                          <a:lnTo>
                            <a:pt x="40" y="43"/>
                          </a:lnTo>
                          <a:lnTo>
                            <a:pt x="21" y="34"/>
                          </a:lnTo>
                          <a:lnTo>
                            <a:pt x="2" y="19"/>
                          </a:lnTo>
                          <a:lnTo>
                            <a:pt x="0"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78" name="Freeform 40"/>
                    <p:cNvSpPr>
                      <a:spLocks/>
                    </p:cNvSpPr>
                    <p:nvPr/>
                  </p:nvSpPr>
                  <p:spPr bwMode="auto">
                    <a:xfrm>
                      <a:off x="1044" y="405"/>
                      <a:ext cx="33" cy="32"/>
                    </a:xfrm>
                    <a:custGeom>
                      <a:avLst/>
                      <a:gdLst>
                        <a:gd name="T0" fmla="*/ 0 w 67"/>
                        <a:gd name="T1" fmla="*/ 0 h 97"/>
                        <a:gd name="T2" fmla="*/ 0 w 67"/>
                        <a:gd name="T3" fmla="*/ 0 h 97"/>
                        <a:gd name="T4" fmla="*/ 0 w 67"/>
                        <a:gd name="T5" fmla="*/ 0 h 97"/>
                        <a:gd name="T6" fmla="*/ 0 w 67"/>
                        <a:gd name="T7" fmla="*/ 0 h 97"/>
                        <a:gd name="T8" fmla="*/ 0 w 67"/>
                        <a:gd name="T9" fmla="*/ 0 h 97"/>
                        <a:gd name="T10" fmla="*/ 0 w 67"/>
                        <a:gd name="T11" fmla="*/ 0 h 97"/>
                        <a:gd name="T12" fmla="*/ 0 w 67"/>
                        <a:gd name="T13" fmla="*/ 0 h 97"/>
                        <a:gd name="T14" fmla="*/ 0 w 67"/>
                        <a:gd name="T15" fmla="*/ 0 h 97"/>
                        <a:gd name="T16" fmla="*/ 0 w 67"/>
                        <a:gd name="T17" fmla="*/ 0 h 97"/>
                        <a:gd name="T18" fmla="*/ 0 w 67"/>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97"/>
                        <a:gd name="T32" fmla="*/ 67 w 67"/>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97">
                          <a:moveTo>
                            <a:pt x="35" y="93"/>
                          </a:moveTo>
                          <a:lnTo>
                            <a:pt x="21" y="97"/>
                          </a:lnTo>
                          <a:lnTo>
                            <a:pt x="8" y="96"/>
                          </a:lnTo>
                          <a:lnTo>
                            <a:pt x="0" y="84"/>
                          </a:lnTo>
                          <a:lnTo>
                            <a:pt x="1" y="65"/>
                          </a:lnTo>
                          <a:lnTo>
                            <a:pt x="12" y="52"/>
                          </a:lnTo>
                          <a:lnTo>
                            <a:pt x="33" y="40"/>
                          </a:lnTo>
                          <a:lnTo>
                            <a:pt x="49" y="27"/>
                          </a:lnTo>
                          <a:lnTo>
                            <a:pt x="60" y="18"/>
                          </a:lnTo>
                          <a:lnTo>
                            <a:pt x="67"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sp>
                <p:nvSpPr>
                  <p:cNvPr id="5171" name="Line 41"/>
                  <p:cNvSpPr>
                    <a:spLocks noChangeShapeType="1"/>
                  </p:cNvSpPr>
                  <p:nvPr/>
                </p:nvSpPr>
                <p:spPr bwMode="auto">
                  <a:xfrm flipH="1" flipV="1">
                    <a:off x="1015" y="440"/>
                    <a:ext cx="37" cy="2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5167" name="Freeform 42"/>
              <p:cNvSpPr>
                <a:spLocks/>
              </p:cNvSpPr>
              <p:nvPr/>
            </p:nvSpPr>
            <p:spPr bwMode="auto">
              <a:xfrm>
                <a:off x="954" y="270"/>
                <a:ext cx="203" cy="108"/>
              </a:xfrm>
              <a:custGeom>
                <a:avLst/>
                <a:gdLst>
                  <a:gd name="T0" fmla="*/ 1 w 405"/>
                  <a:gd name="T1" fmla="*/ 0 h 326"/>
                  <a:gd name="T2" fmla="*/ 1 w 405"/>
                  <a:gd name="T3" fmla="*/ 0 h 326"/>
                  <a:gd name="T4" fmla="*/ 1 w 405"/>
                  <a:gd name="T5" fmla="*/ 0 h 326"/>
                  <a:gd name="T6" fmla="*/ 1 w 405"/>
                  <a:gd name="T7" fmla="*/ 0 h 326"/>
                  <a:gd name="T8" fmla="*/ 1 w 405"/>
                  <a:gd name="T9" fmla="*/ 0 h 326"/>
                  <a:gd name="T10" fmla="*/ 1 w 405"/>
                  <a:gd name="T11" fmla="*/ 0 h 326"/>
                  <a:gd name="T12" fmla="*/ 1 w 405"/>
                  <a:gd name="T13" fmla="*/ 0 h 326"/>
                  <a:gd name="T14" fmla="*/ 1 w 405"/>
                  <a:gd name="T15" fmla="*/ 0 h 326"/>
                  <a:gd name="T16" fmla="*/ 1 w 405"/>
                  <a:gd name="T17" fmla="*/ 0 h 326"/>
                  <a:gd name="T18" fmla="*/ 1 w 405"/>
                  <a:gd name="T19" fmla="*/ 0 h 326"/>
                  <a:gd name="T20" fmla="*/ 1 w 405"/>
                  <a:gd name="T21" fmla="*/ 0 h 326"/>
                  <a:gd name="T22" fmla="*/ 1 w 405"/>
                  <a:gd name="T23" fmla="*/ 0 h 326"/>
                  <a:gd name="T24" fmla="*/ 1 w 405"/>
                  <a:gd name="T25" fmla="*/ 0 h 326"/>
                  <a:gd name="T26" fmla="*/ 1 w 405"/>
                  <a:gd name="T27" fmla="*/ 0 h 326"/>
                  <a:gd name="T28" fmla="*/ 1 w 405"/>
                  <a:gd name="T29" fmla="*/ 0 h 326"/>
                  <a:gd name="T30" fmla="*/ 1 w 405"/>
                  <a:gd name="T31" fmla="*/ 0 h 326"/>
                  <a:gd name="T32" fmla="*/ 1 w 405"/>
                  <a:gd name="T33" fmla="*/ 0 h 326"/>
                  <a:gd name="T34" fmla="*/ 1 w 405"/>
                  <a:gd name="T35" fmla="*/ 0 h 326"/>
                  <a:gd name="T36" fmla="*/ 1 w 405"/>
                  <a:gd name="T37" fmla="*/ 0 h 326"/>
                  <a:gd name="T38" fmla="*/ 1 w 405"/>
                  <a:gd name="T39" fmla="*/ 0 h 326"/>
                  <a:gd name="T40" fmla="*/ 1 w 405"/>
                  <a:gd name="T41" fmla="*/ 0 h 326"/>
                  <a:gd name="T42" fmla="*/ 1 w 405"/>
                  <a:gd name="T43" fmla="*/ 0 h 326"/>
                  <a:gd name="T44" fmla="*/ 1 w 405"/>
                  <a:gd name="T45" fmla="*/ 0 h 326"/>
                  <a:gd name="T46" fmla="*/ 1 w 405"/>
                  <a:gd name="T47" fmla="*/ 0 h 326"/>
                  <a:gd name="T48" fmla="*/ 1 w 405"/>
                  <a:gd name="T49" fmla="*/ 0 h 326"/>
                  <a:gd name="T50" fmla="*/ 1 w 405"/>
                  <a:gd name="T51" fmla="*/ 0 h 326"/>
                  <a:gd name="T52" fmla="*/ 1 w 405"/>
                  <a:gd name="T53" fmla="*/ 0 h 326"/>
                  <a:gd name="T54" fmla="*/ 1 w 405"/>
                  <a:gd name="T55" fmla="*/ 0 h 326"/>
                  <a:gd name="T56" fmla="*/ 1 w 405"/>
                  <a:gd name="T57" fmla="*/ 0 h 326"/>
                  <a:gd name="T58" fmla="*/ 1 w 405"/>
                  <a:gd name="T59" fmla="*/ 0 h 326"/>
                  <a:gd name="T60" fmla="*/ 1 w 405"/>
                  <a:gd name="T61" fmla="*/ 0 h 326"/>
                  <a:gd name="T62" fmla="*/ 1 w 405"/>
                  <a:gd name="T63" fmla="*/ 0 h 326"/>
                  <a:gd name="T64" fmla="*/ 1 w 405"/>
                  <a:gd name="T65" fmla="*/ 0 h 326"/>
                  <a:gd name="T66" fmla="*/ 1 w 405"/>
                  <a:gd name="T67" fmla="*/ 0 h 326"/>
                  <a:gd name="T68" fmla="*/ 1 w 405"/>
                  <a:gd name="T69" fmla="*/ 0 h 326"/>
                  <a:gd name="T70" fmla="*/ 1 w 405"/>
                  <a:gd name="T71" fmla="*/ 0 h 326"/>
                  <a:gd name="T72" fmla="*/ 1 w 405"/>
                  <a:gd name="T73" fmla="*/ 0 h 326"/>
                  <a:gd name="T74" fmla="*/ 1 w 405"/>
                  <a:gd name="T75" fmla="*/ 0 h 326"/>
                  <a:gd name="T76" fmla="*/ 1 w 405"/>
                  <a:gd name="T77" fmla="*/ 0 h 326"/>
                  <a:gd name="T78" fmla="*/ 1 w 405"/>
                  <a:gd name="T79" fmla="*/ 0 h 326"/>
                  <a:gd name="T80" fmla="*/ 1 w 405"/>
                  <a:gd name="T81" fmla="*/ 0 h 326"/>
                  <a:gd name="T82" fmla="*/ 1 w 405"/>
                  <a:gd name="T83" fmla="*/ 0 h 326"/>
                  <a:gd name="T84" fmla="*/ 1 w 405"/>
                  <a:gd name="T85" fmla="*/ 0 h 326"/>
                  <a:gd name="T86" fmla="*/ 1 w 405"/>
                  <a:gd name="T87" fmla="*/ 0 h 326"/>
                  <a:gd name="T88" fmla="*/ 1 w 405"/>
                  <a:gd name="T89" fmla="*/ 0 h 326"/>
                  <a:gd name="T90" fmla="*/ 1 w 405"/>
                  <a:gd name="T91" fmla="*/ 0 h 326"/>
                  <a:gd name="T92" fmla="*/ 1 w 405"/>
                  <a:gd name="T93" fmla="*/ 0 h 326"/>
                  <a:gd name="T94" fmla="*/ 1 w 405"/>
                  <a:gd name="T95" fmla="*/ 0 h 326"/>
                  <a:gd name="T96" fmla="*/ 1 w 405"/>
                  <a:gd name="T97" fmla="*/ 0 h 326"/>
                  <a:gd name="T98" fmla="*/ 1 w 405"/>
                  <a:gd name="T99" fmla="*/ 0 h 326"/>
                  <a:gd name="T100" fmla="*/ 1 w 405"/>
                  <a:gd name="T101" fmla="*/ 0 h 326"/>
                  <a:gd name="T102" fmla="*/ 1 w 405"/>
                  <a:gd name="T103" fmla="*/ 0 h 326"/>
                  <a:gd name="T104" fmla="*/ 1 w 405"/>
                  <a:gd name="T105" fmla="*/ 0 h 326"/>
                  <a:gd name="T106" fmla="*/ 1 w 405"/>
                  <a:gd name="T107" fmla="*/ 0 h 326"/>
                  <a:gd name="T108" fmla="*/ 1 w 405"/>
                  <a:gd name="T109" fmla="*/ 0 h 326"/>
                  <a:gd name="T110" fmla="*/ 1 w 405"/>
                  <a:gd name="T111" fmla="*/ 0 h 326"/>
                  <a:gd name="T112" fmla="*/ 1 w 405"/>
                  <a:gd name="T113" fmla="*/ 0 h 326"/>
                  <a:gd name="T114" fmla="*/ 1 w 405"/>
                  <a:gd name="T115" fmla="*/ 0 h 326"/>
                  <a:gd name="T116" fmla="*/ 0 w 405"/>
                  <a:gd name="T117" fmla="*/ 0 h 326"/>
                  <a:gd name="T118" fmla="*/ 1 w 405"/>
                  <a:gd name="T119" fmla="*/ 0 h 326"/>
                  <a:gd name="T120" fmla="*/ 1 w 405"/>
                  <a:gd name="T121" fmla="*/ 0 h 326"/>
                  <a:gd name="T122" fmla="*/ 1 w 405"/>
                  <a:gd name="T123" fmla="*/ 0 h 3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5"/>
                  <a:gd name="T187" fmla="*/ 0 h 326"/>
                  <a:gd name="T188" fmla="*/ 405 w 405"/>
                  <a:gd name="T189" fmla="*/ 326 h 3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5" h="326">
                    <a:moveTo>
                      <a:pt x="14" y="326"/>
                    </a:moveTo>
                    <a:lnTo>
                      <a:pt x="41" y="309"/>
                    </a:lnTo>
                    <a:lnTo>
                      <a:pt x="56" y="285"/>
                    </a:lnTo>
                    <a:lnTo>
                      <a:pt x="65" y="251"/>
                    </a:lnTo>
                    <a:lnTo>
                      <a:pt x="71" y="220"/>
                    </a:lnTo>
                    <a:lnTo>
                      <a:pt x="81" y="198"/>
                    </a:lnTo>
                    <a:lnTo>
                      <a:pt x="97" y="183"/>
                    </a:lnTo>
                    <a:lnTo>
                      <a:pt x="115" y="176"/>
                    </a:lnTo>
                    <a:lnTo>
                      <a:pt x="132" y="180"/>
                    </a:lnTo>
                    <a:lnTo>
                      <a:pt x="148" y="196"/>
                    </a:lnTo>
                    <a:lnTo>
                      <a:pt x="157" y="222"/>
                    </a:lnTo>
                    <a:lnTo>
                      <a:pt x="151" y="253"/>
                    </a:lnTo>
                    <a:lnTo>
                      <a:pt x="137" y="294"/>
                    </a:lnTo>
                    <a:lnTo>
                      <a:pt x="169" y="304"/>
                    </a:lnTo>
                    <a:lnTo>
                      <a:pt x="172" y="285"/>
                    </a:lnTo>
                    <a:lnTo>
                      <a:pt x="189" y="267"/>
                    </a:lnTo>
                    <a:lnTo>
                      <a:pt x="201" y="247"/>
                    </a:lnTo>
                    <a:lnTo>
                      <a:pt x="208" y="229"/>
                    </a:lnTo>
                    <a:lnTo>
                      <a:pt x="212" y="211"/>
                    </a:lnTo>
                    <a:lnTo>
                      <a:pt x="223" y="220"/>
                    </a:lnTo>
                    <a:lnTo>
                      <a:pt x="237" y="225"/>
                    </a:lnTo>
                    <a:lnTo>
                      <a:pt x="249" y="227"/>
                    </a:lnTo>
                    <a:lnTo>
                      <a:pt x="261" y="225"/>
                    </a:lnTo>
                    <a:lnTo>
                      <a:pt x="272" y="222"/>
                    </a:lnTo>
                    <a:lnTo>
                      <a:pt x="281" y="239"/>
                    </a:lnTo>
                    <a:lnTo>
                      <a:pt x="294" y="261"/>
                    </a:lnTo>
                    <a:lnTo>
                      <a:pt x="313" y="281"/>
                    </a:lnTo>
                    <a:lnTo>
                      <a:pt x="328" y="292"/>
                    </a:lnTo>
                    <a:lnTo>
                      <a:pt x="348" y="303"/>
                    </a:lnTo>
                    <a:lnTo>
                      <a:pt x="370" y="306"/>
                    </a:lnTo>
                    <a:lnTo>
                      <a:pt x="388" y="298"/>
                    </a:lnTo>
                    <a:lnTo>
                      <a:pt x="402" y="278"/>
                    </a:lnTo>
                    <a:lnTo>
                      <a:pt x="405" y="254"/>
                    </a:lnTo>
                    <a:lnTo>
                      <a:pt x="400" y="233"/>
                    </a:lnTo>
                    <a:lnTo>
                      <a:pt x="390" y="204"/>
                    </a:lnTo>
                    <a:lnTo>
                      <a:pt x="383" y="177"/>
                    </a:lnTo>
                    <a:lnTo>
                      <a:pt x="376" y="160"/>
                    </a:lnTo>
                    <a:lnTo>
                      <a:pt x="357" y="137"/>
                    </a:lnTo>
                    <a:lnTo>
                      <a:pt x="340" y="130"/>
                    </a:lnTo>
                    <a:lnTo>
                      <a:pt x="322" y="126"/>
                    </a:lnTo>
                    <a:lnTo>
                      <a:pt x="310" y="129"/>
                    </a:lnTo>
                    <a:lnTo>
                      <a:pt x="296" y="95"/>
                    </a:lnTo>
                    <a:lnTo>
                      <a:pt x="275" y="67"/>
                    </a:lnTo>
                    <a:lnTo>
                      <a:pt x="240" y="37"/>
                    </a:lnTo>
                    <a:lnTo>
                      <a:pt x="194" y="13"/>
                    </a:lnTo>
                    <a:lnTo>
                      <a:pt x="149" y="0"/>
                    </a:lnTo>
                    <a:lnTo>
                      <a:pt x="116" y="6"/>
                    </a:lnTo>
                    <a:lnTo>
                      <a:pt x="109" y="19"/>
                    </a:lnTo>
                    <a:lnTo>
                      <a:pt x="101" y="33"/>
                    </a:lnTo>
                    <a:lnTo>
                      <a:pt x="84" y="46"/>
                    </a:lnTo>
                    <a:lnTo>
                      <a:pt x="63" y="59"/>
                    </a:lnTo>
                    <a:lnTo>
                      <a:pt x="47" y="71"/>
                    </a:lnTo>
                    <a:lnTo>
                      <a:pt x="35" y="84"/>
                    </a:lnTo>
                    <a:lnTo>
                      <a:pt x="24" y="106"/>
                    </a:lnTo>
                    <a:lnTo>
                      <a:pt x="16" y="129"/>
                    </a:lnTo>
                    <a:lnTo>
                      <a:pt x="14" y="152"/>
                    </a:lnTo>
                    <a:lnTo>
                      <a:pt x="8" y="180"/>
                    </a:lnTo>
                    <a:lnTo>
                      <a:pt x="2" y="211"/>
                    </a:lnTo>
                    <a:lnTo>
                      <a:pt x="0" y="248"/>
                    </a:lnTo>
                    <a:lnTo>
                      <a:pt x="1" y="276"/>
                    </a:lnTo>
                    <a:lnTo>
                      <a:pt x="6" y="304"/>
                    </a:lnTo>
                    <a:lnTo>
                      <a:pt x="14" y="326"/>
                    </a:lnTo>
                    <a:close/>
                  </a:path>
                </a:pathLst>
              </a:custGeom>
              <a:solidFill>
                <a:srgbClr val="A0A0A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grpSp>
          <p:nvGrpSpPr>
            <p:cNvPr id="5136" name="Group 43"/>
            <p:cNvGrpSpPr>
              <a:grpSpLocks/>
            </p:cNvGrpSpPr>
            <p:nvPr/>
          </p:nvGrpSpPr>
          <p:grpSpPr bwMode="auto">
            <a:xfrm>
              <a:off x="256" y="1100"/>
              <a:ext cx="377" cy="96"/>
              <a:chOff x="256" y="1100"/>
              <a:chExt cx="377" cy="96"/>
            </a:xfrm>
          </p:grpSpPr>
          <p:sp>
            <p:nvSpPr>
              <p:cNvPr id="5164" name="Freeform 44"/>
              <p:cNvSpPr>
                <a:spLocks/>
              </p:cNvSpPr>
              <p:nvPr/>
            </p:nvSpPr>
            <p:spPr bwMode="auto">
              <a:xfrm>
                <a:off x="256" y="1100"/>
                <a:ext cx="372" cy="73"/>
              </a:xfrm>
              <a:custGeom>
                <a:avLst/>
                <a:gdLst>
                  <a:gd name="T0" fmla="*/ 1 w 744"/>
                  <a:gd name="T1" fmla="*/ 0 h 221"/>
                  <a:gd name="T2" fmla="*/ 1 w 744"/>
                  <a:gd name="T3" fmla="*/ 0 h 221"/>
                  <a:gd name="T4" fmla="*/ 1 w 744"/>
                  <a:gd name="T5" fmla="*/ 0 h 221"/>
                  <a:gd name="T6" fmla="*/ 1 w 744"/>
                  <a:gd name="T7" fmla="*/ 0 h 221"/>
                  <a:gd name="T8" fmla="*/ 1 w 744"/>
                  <a:gd name="T9" fmla="*/ 0 h 221"/>
                  <a:gd name="T10" fmla="*/ 1 w 744"/>
                  <a:gd name="T11" fmla="*/ 0 h 221"/>
                  <a:gd name="T12" fmla="*/ 1 w 744"/>
                  <a:gd name="T13" fmla="*/ 0 h 221"/>
                  <a:gd name="T14" fmla="*/ 1 w 744"/>
                  <a:gd name="T15" fmla="*/ 0 h 221"/>
                  <a:gd name="T16" fmla="*/ 1 w 744"/>
                  <a:gd name="T17" fmla="*/ 0 h 221"/>
                  <a:gd name="T18" fmla="*/ 1 w 744"/>
                  <a:gd name="T19" fmla="*/ 0 h 221"/>
                  <a:gd name="T20" fmla="*/ 1 w 744"/>
                  <a:gd name="T21" fmla="*/ 0 h 221"/>
                  <a:gd name="T22" fmla="*/ 1 w 744"/>
                  <a:gd name="T23" fmla="*/ 0 h 221"/>
                  <a:gd name="T24" fmla="*/ 1 w 744"/>
                  <a:gd name="T25" fmla="*/ 0 h 221"/>
                  <a:gd name="T26" fmla="*/ 1 w 744"/>
                  <a:gd name="T27" fmla="*/ 0 h 221"/>
                  <a:gd name="T28" fmla="*/ 1 w 744"/>
                  <a:gd name="T29" fmla="*/ 0 h 221"/>
                  <a:gd name="T30" fmla="*/ 1 w 744"/>
                  <a:gd name="T31" fmla="*/ 0 h 221"/>
                  <a:gd name="T32" fmla="*/ 1 w 744"/>
                  <a:gd name="T33" fmla="*/ 0 h 221"/>
                  <a:gd name="T34" fmla="*/ 1 w 744"/>
                  <a:gd name="T35" fmla="*/ 0 h 221"/>
                  <a:gd name="T36" fmla="*/ 1 w 744"/>
                  <a:gd name="T37" fmla="*/ 0 h 221"/>
                  <a:gd name="T38" fmla="*/ 1 w 744"/>
                  <a:gd name="T39" fmla="*/ 0 h 221"/>
                  <a:gd name="T40" fmla="*/ 1 w 744"/>
                  <a:gd name="T41" fmla="*/ 0 h 221"/>
                  <a:gd name="T42" fmla="*/ 1 w 744"/>
                  <a:gd name="T43" fmla="*/ 0 h 221"/>
                  <a:gd name="T44" fmla="*/ 0 w 744"/>
                  <a:gd name="T45" fmla="*/ 0 h 221"/>
                  <a:gd name="T46" fmla="*/ 1 w 744"/>
                  <a:gd name="T47" fmla="*/ 0 h 221"/>
                  <a:gd name="T48" fmla="*/ 1 w 744"/>
                  <a:gd name="T49" fmla="*/ 0 h 221"/>
                  <a:gd name="T50" fmla="*/ 1 w 744"/>
                  <a:gd name="T51" fmla="*/ 0 h 221"/>
                  <a:gd name="T52" fmla="*/ 1 w 744"/>
                  <a:gd name="T53" fmla="*/ 0 h 221"/>
                  <a:gd name="T54" fmla="*/ 1 w 744"/>
                  <a:gd name="T55" fmla="*/ 0 h 221"/>
                  <a:gd name="T56" fmla="*/ 1 w 744"/>
                  <a:gd name="T57" fmla="*/ 0 h 221"/>
                  <a:gd name="T58" fmla="*/ 1 w 744"/>
                  <a:gd name="T59" fmla="*/ 0 h 221"/>
                  <a:gd name="T60" fmla="*/ 1 w 744"/>
                  <a:gd name="T61" fmla="*/ 0 h 221"/>
                  <a:gd name="T62" fmla="*/ 1 w 744"/>
                  <a:gd name="T63" fmla="*/ 0 h 221"/>
                  <a:gd name="T64" fmla="*/ 1 w 744"/>
                  <a:gd name="T65" fmla="*/ 0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4"/>
                  <a:gd name="T100" fmla="*/ 0 h 221"/>
                  <a:gd name="T101" fmla="*/ 744 w 744"/>
                  <a:gd name="T102" fmla="*/ 221 h 2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4" h="221">
                    <a:moveTo>
                      <a:pt x="355" y="0"/>
                    </a:moveTo>
                    <a:lnTo>
                      <a:pt x="403" y="9"/>
                    </a:lnTo>
                    <a:lnTo>
                      <a:pt x="442" y="26"/>
                    </a:lnTo>
                    <a:lnTo>
                      <a:pt x="483" y="49"/>
                    </a:lnTo>
                    <a:lnTo>
                      <a:pt x="543" y="71"/>
                    </a:lnTo>
                    <a:lnTo>
                      <a:pt x="585" y="71"/>
                    </a:lnTo>
                    <a:lnTo>
                      <a:pt x="642" y="87"/>
                    </a:lnTo>
                    <a:lnTo>
                      <a:pt x="690" y="105"/>
                    </a:lnTo>
                    <a:lnTo>
                      <a:pt x="741" y="130"/>
                    </a:lnTo>
                    <a:lnTo>
                      <a:pt x="744" y="161"/>
                    </a:lnTo>
                    <a:lnTo>
                      <a:pt x="723" y="193"/>
                    </a:lnTo>
                    <a:lnTo>
                      <a:pt x="680" y="215"/>
                    </a:lnTo>
                    <a:lnTo>
                      <a:pt x="626" y="220"/>
                    </a:lnTo>
                    <a:lnTo>
                      <a:pt x="444" y="221"/>
                    </a:lnTo>
                    <a:lnTo>
                      <a:pt x="376" y="215"/>
                    </a:lnTo>
                    <a:lnTo>
                      <a:pt x="309" y="208"/>
                    </a:lnTo>
                    <a:lnTo>
                      <a:pt x="247" y="186"/>
                    </a:lnTo>
                    <a:lnTo>
                      <a:pt x="211" y="176"/>
                    </a:lnTo>
                    <a:lnTo>
                      <a:pt x="211" y="204"/>
                    </a:lnTo>
                    <a:lnTo>
                      <a:pt x="44" y="205"/>
                    </a:lnTo>
                    <a:lnTo>
                      <a:pt x="19" y="177"/>
                    </a:lnTo>
                    <a:lnTo>
                      <a:pt x="3" y="130"/>
                    </a:lnTo>
                    <a:lnTo>
                      <a:pt x="0" y="94"/>
                    </a:lnTo>
                    <a:lnTo>
                      <a:pt x="3" y="44"/>
                    </a:lnTo>
                    <a:lnTo>
                      <a:pt x="9" y="7"/>
                    </a:lnTo>
                    <a:lnTo>
                      <a:pt x="49" y="7"/>
                    </a:lnTo>
                    <a:lnTo>
                      <a:pt x="101" y="31"/>
                    </a:lnTo>
                    <a:lnTo>
                      <a:pt x="156" y="53"/>
                    </a:lnTo>
                    <a:lnTo>
                      <a:pt x="196" y="55"/>
                    </a:lnTo>
                    <a:lnTo>
                      <a:pt x="239" y="44"/>
                    </a:lnTo>
                    <a:lnTo>
                      <a:pt x="288" y="31"/>
                    </a:lnTo>
                    <a:lnTo>
                      <a:pt x="378" y="47"/>
                    </a:lnTo>
                    <a:lnTo>
                      <a:pt x="355" y="0"/>
                    </a:lnTo>
                    <a:close/>
                  </a:path>
                </a:pathLst>
              </a:custGeom>
              <a:solidFill>
                <a:srgbClr val="60606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65" name="Freeform 45"/>
              <p:cNvSpPr>
                <a:spLocks/>
              </p:cNvSpPr>
              <p:nvPr/>
            </p:nvSpPr>
            <p:spPr bwMode="auto">
              <a:xfrm>
                <a:off x="261" y="1123"/>
                <a:ext cx="372" cy="73"/>
              </a:xfrm>
              <a:custGeom>
                <a:avLst/>
                <a:gdLst>
                  <a:gd name="T0" fmla="*/ 0 w 745"/>
                  <a:gd name="T1" fmla="*/ 0 h 220"/>
                  <a:gd name="T2" fmla="*/ 0 w 745"/>
                  <a:gd name="T3" fmla="*/ 0 h 220"/>
                  <a:gd name="T4" fmla="*/ 0 w 745"/>
                  <a:gd name="T5" fmla="*/ 0 h 220"/>
                  <a:gd name="T6" fmla="*/ 0 w 745"/>
                  <a:gd name="T7" fmla="*/ 0 h 220"/>
                  <a:gd name="T8" fmla="*/ 0 w 745"/>
                  <a:gd name="T9" fmla="*/ 0 h 220"/>
                  <a:gd name="T10" fmla="*/ 0 w 745"/>
                  <a:gd name="T11" fmla="*/ 0 h 220"/>
                  <a:gd name="T12" fmla="*/ 0 w 745"/>
                  <a:gd name="T13" fmla="*/ 0 h 220"/>
                  <a:gd name="T14" fmla="*/ 0 w 745"/>
                  <a:gd name="T15" fmla="*/ 0 h 220"/>
                  <a:gd name="T16" fmla="*/ 0 w 745"/>
                  <a:gd name="T17" fmla="*/ 0 h 220"/>
                  <a:gd name="T18" fmla="*/ 0 w 745"/>
                  <a:gd name="T19" fmla="*/ 0 h 220"/>
                  <a:gd name="T20" fmla="*/ 0 w 745"/>
                  <a:gd name="T21" fmla="*/ 0 h 220"/>
                  <a:gd name="T22" fmla="*/ 0 w 745"/>
                  <a:gd name="T23" fmla="*/ 0 h 220"/>
                  <a:gd name="T24" fmla="*/ 0 w 745"/>
                  <a:gd name="T25" fmla="*/ 0 h 220"/>
                  <a:gd name="T26" fmla="*/ 0 w 745"/>
                  <a:gd name="T27" fmla="*/ 0 h 220"/>
                  <a:gd name="T28" fmla="*/ 0 w 745"/>
                  <a:gd name="T29" fmla="*/ 0 h 220"/>
                  <a:gd name="T30" fmla="*/ 0 w 745"/>
                  <a:gd name="T31" fmla="*/ 0 h 220"/>
                  <a:gd name="T32" fmla="*/ 0 w 745"/>
                  <a:gd name="T33" fmla="*/ 0 h 220"/>
                  <a:gd name="T34" fmla="*/ 0 w 745"/>
                  <a:gd name="T35" fmla="*/ 0 h 220"/>
                  <a:gd name="T36" fmla="*/ 0 w 745"/>
                  <a:gd name="T37" fmla="*/ 0 h 220"/>
                  <a:gd name="T38" fmla="*/ 0 w 745"/>
                  <a:gd name="T39" fmla="*/ 0 h 220"/>
                  <a:gd name="T40" fmla="*/ 0 w 745"/>
                  <a:gd name="T41" fmla="*/ 0 h 220"/>
                  <a:gd name="T42" fmla="*/ 0 w 745"/>
                  <a:gd name="T43" fmla="*/ 0 h 220"/>
                  <a:gd name="T44" fmla="*/ 0 w 745"/>
                  <a:gd name="T45" fmla="*/ 0 h 220"/>
                  <a:gd name="T46" fmla="*/ 0 w 745"/>
                  <a:gd name="T47" fmla="*/ 0 h 220"/>
                  <a:gd name="T48" fmla="*/ 0 w 745"/>
                  <a:gd name="T49" fmla="*/ 0 h 220"/>
                  <a:gd name="T50" fmla="*/ 0 w 745"/>
                  <a:gd name="T51" fmla="*/ 0 h 220"/>
                  <a:gd name="T52" fmla="*/ 0 w 745"/>
                  <a:gd name="T53" fmla="*/ 0 h 220"/>
                  <a:gd name="T54" fmla="*/ 0 w 745"/>
                  <a:gd name="T55" fmla="*/ 0 h 220"/>
                  <a:gd name="T56" fmla="*/ 0 w 745"/>
                  <a:gd name="T57" fmla="*/ 0 h 220"/>
                  <a:gd name="T58" fmla="*/ 0 w 745"/>
                  <a:gd name="T59" fmla="*/ 0 h 220"/>
                  <a:gd name="T60" fmla="*/ 0 w 745"/>
                  <a:gd name="T61" fmla="*/ 0 h 220"/>
                  <a:gd name="T62" fmla="*/ 0 w 745"/>
                  <a:gd name="T63" fmla="*/ 0 h 220"/>
                  <a:gd name="T64" fmla="*/ 0 w 745"/>
                  <a:gd name="T65" fmla="*/ 0 h 2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5"/>
                  <a:gd name="T100" fmla="*/ 0 h 220"/>
                  <a:gd name="T101" fmla="*/ 745 w 745"/>
                  <a:gd name="T102" fmla="*/ 220 h 2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5" h="220">
                    <a:moveTo>
                      <a:pt x="355" y="0"/>
                    </a:moveTo>
                    <a:lnTo>
                      <a:pt x="403" y="9"/>
                    </a:lnTo>
                    <a:lnTo>
                      <a:pt x="442" y="27"/>
                    </a:lnTo>
                    <a:lnTo>
                      <a:pt x="483" y="49"/>
                    </a:lnTo>
                    <a:lnTo>
                      <a:pt x="543" y="71"/>
                    </a:lnTo>
                    <a:lnTo>
                      <a:pt x="584" y="71"/>
                    </a:lnTo>
                    <a:lnTo>
                      <a:pt x="643" y="87"/>
                    </a:lnTo>
                    <a:lnTo>
                      <a:pt x="691" y="105"/>
                    </a:lnTo>
                    <a:lnTo>
                      <a:pt x="741" y="130"/>
                    </a:lnTo>
                    <a:lnTo>
                      <a:pt x="745" y="160"/>
                    </a:lnTo>
                    <a:lnTo>
                      <a:pt x="723" y="192"/>
                    </a:lnTo>
                    <a:lnTo>
                      <a:pt x="680" y="213"/>
                    </a:lnTo>
                    <a:lnTo>
                      <a:pt x="626" y="219"/>
                    </a:lnTo>
                    <a:lnTo>
                      <a:pt x="444" y="220"/>
                    </a:lnTo>
                    <a:lnTo>
                      <a:pt x="375" y="214"/>
                    </a:lnTo>
                    <a:lnTo>
                      <a:pt x="310" y="205"/>
                    </a:lnTo>
                    <a:lnTo>
                      <a:pt x="248" y="185"/>
                    </a:lnTo>
                    <a:lnTo>
                      <a:pt x="211" y="174"/>
                    </a:lnTo>
                    <a:lnTo>
                      <a:pt x="211" y="201"/>
                    </a:lnTo>
                    <a:lnTo>
                      <a:pt x="45" y="202"/>
                    </a:lnTo>
                    <a:lnTo>
                      <a:pt x="19" y="176"/>
                    </a:lnTo>
                    <a:lnTo>
                      <a:pt x="4" y="130"/>
                    </a:lnTo>
                    <a:lnTo>
                      <a:pt x="0" y="95"/>
                    </a:lnTo>
                    <a:lnTo>
                      <a:pt x="4" y="45"/>
                    </a:lnTo>
                    <a:lnTo>
                      <a:pt x="10" y="8"/>
                    </a:lnTo>
                    <a:lnTo>
                      <a:pt x="49" y="8"/>
                    </a:lnTo>
                    <a:lnTo>
                      <a:pt x="101" y="31"/>
                    </a:lnTo>
                    <a:lnTo>
                      <a:pt x="156" y="53"/>
                    </a:lnTo>
                    <a:lnTo>
                      <a:pt x="196" y="55"/>
                    </a:lnTo>
                    <a:lnTo>
                      <a:pt x="239" y="45"/>
                    </a:lnTo>
                    <a:lnTo>
                      <a:pt x="289" y="31"/>
                    </a:lnTo>
                    <a:lnTo>
                      <a:pt x="378" y="48"/>
                    </a:lnTo>
                    <a:lnTo>
                      <a:pt x="355" y="0"/>
                    </a:lnTo>
                    <a:close/>
                  </a:path>
                </a:pathLst>
              </a:custGeom>
              <a:solidFill>
                <a:srgbClr val="80808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grpSp>
          <p:nvGrpSpPr>
            <p:cNvPr id="5137" name="Group 46"/>
            <p:cNvGrpSpPr>
              <a:grpSpLocks/>
            </p:cNvGrpSpPr>
            <p:nvPr/>
          </p:nvGrpSpPr>
          <p:grpSpPr bwMode="auto">
            <a:xfrm>
              <a:off x="148" y="246"/>
              <a:ext cx="296" cy="902"/>
              <a:chOff x="148" y="246"/>
              <a:chExt cx="296" cy="902"/>
            </a:xfrm>
          </p:grpSpPr>
          <p:sp>
            <p:nvSpPr>
              <p:cNvPr id="5162" name="Freeform 47"/>
              <p:cNvSpPr>
                <a:spLocks/>
              </p:cNvSpPr>
              <p:nvPr/>
            </p:nvSpPr>
            <p:spPr bwMode="auto">
              <a:xfrm>
                <a:off x="148" y="246"/>
                <a:ext cx="296" cy="902"/>
              </a:xfrm>
              <a:custGeom>
                <a:avLst/>
                <a:gdLst>
                  <a:gd name="T0" fmla="*/ 1 w 592"/>
                  <a:gd name="T1" fmla="*/ 0 h 2708"/>
                  <a:gd name="T2" fmla="*/ 1 w 592"/>
                  <a:gd name="T3" fmla="*/ 0 h 2708"/>
                  <a:gd name="T4" fmla="*/ 1 w 592"/>
                  <a:gd name="T5" fmla="*/ 0 h 2708"/>
                  <a:gd name="T6" fmla="*/ 1 w 592"/>
                  <a:gd name="T7" fmla="*/ 0 h 2708"/>
                  <a:gd name="T8" fmla="*/ 1 w 592"/>
                  <a:gd name="T9" fmla="*/ 0 h 2708"/>
                  <a:gd name="T10" fmla="*/ 1 w 592"/>
                  <a:gd name="T11" fmla="*/ 0 h 2708"/>
                  <a:gd name="T12" fmla="*/ 1 w 592"/>
                  <a:gd name="T13" fmla="*/ 0 h 2708"/>
                  <a:gd name="T14" fmla="*/ 1 w 592"/>
                  <a:gd name="T15" fmla="*/ 0 h 2708"/>
                  <a:gd name="T16" fmla="*/ 1 w 592"/>
                  <a:gd name="T17" fmla="*/ 0 h 2708"/>
                  <a:gd name="T18" fmla="*/ 1 w 592"/>
                  <a:gd name="T19" fmla="*/ 0 h 2708"/>
                  <a:gd name="T20" fmla="*/ 1 w 592"/>
                  <a:gd name="T21" fmla="*/ 0 h 2708"/>
                  <a:gd name="T22" fmla="*/ 1 w 592"/>
                  <a:gd name="T23" fmla="*/ 0 h 2708"/>
                  <a:gd name="T24" fmla="*/ 1 w 592"/>
                  <a:gd name="T25" fmla="*/ 0 h 2708"/>
                  <a:gd name="T26" fmla="*/ 1 w 592"/>
                  <a:gd name="T27" fmla="*/ 0 h 2708"/>
                  <a:gd name="T28" fmla="*/ 1 w 592"/>
                  <a:gd name="T29" fmla="*/ 0 h 2708"/>
                  <a:gd name="T30" fmla="*/ 1 w 592"/>
                  <a:gd name="T31" fmla="*/ 0 h 2708"/>
                  <a:gd name="T32" fmla="*/ 1 w 592"/>
                  <a:gd name="T33" fmla="*/ 0 h 2708"/>
                  <a:gd name="T34" fmla="*/ 1 w 592"/>
                  <a:gd name="T35" fmla="*/ 0 h 2708"/>
                  <a:gd name="T36" fmla="*/ 1 w 592"/>
                  <a:gd name="T37" fmla="*/ 0 h 2708"/>
                  <a:gd name="T38" fmla="*/ 1 w 592"/>
                  <a:gd name="T39" fmla="*/ 0 h 2708"/>
                  <a:gd name="T40" fmla="*/ 1 w 592"/>
                  <a:gd name="T41" fmla="*/ 0 h 2708"/>
                  <a:gd name="T42" fmla="*/ 1 w 592"/>
                  <a:gd name="T43" fmla="*/ 0 h 2708"/>
                  <a:gd name="T44" fmla="*/ 1 w 592"/>
                  <a:gd name="T45" fmla="*/ 0 h 2708"/>
                  <a:gd name="T46" fmla="*/ 1 w 592"/>
                  <a:gd name="T47" fmla="*/ 0 h 2708"/>
                  <a:gd name="T48" fmla="*/ 1 w 592"/>
                  <a:gd name="T49" fmla="*/ 0 h 2708"/>
                  <a:gd name="T50" fmla="*/ 1 w 592"/>
                  <a:gd name="T51" fmla="*/ 0 h 2708"/>
                  <a:gd name="T52" fmla="*/ 1 w 592"/>
                  <a:gd name="T53" fmla="*/ 0 h 2708"/>
                  <a:gd name="T54" fmla="*/ 1 w 592"/>
                  <a:gd name="T55" fmla="*/ 0 h 2708"/>
                  <a:gd name="T56" fmla="*/ 1 w 592"/>
                  <a:gd name="T57" fmla="*/ 0 h 2708"/>
                  <a:gd name="T58" fmla="*/ 1 w 592"/>
                  <a:gd name="T59" fmla="*/ 0 h 2708"/>
                  <a:gd name="T60" fmla="*/ 1 w 592"/>
                  <a:gd name="T61" fmla="*/ 0 h 2708"/>
                  <a:gd name="T62" fmla="*/ 1 w 592"/>
                  <a:gd name="T63" fmla="*/ 0 h 2708"/>
                  <a:gd name="T64" fmla="*/ 1 w 592"/>
                  <a:gd name="T65" fmla="*/ 0 h 2708"/>
                  <a:gd name="T66" fmla="*/ 1 w 592"/>
                  <a:gd name="T67" fmla="*/ 0 h 2708"/>
                  <a:gd name="T68" fmla="*/ 1 w 592"/>
                  <a:gd name="T69" fmla="*/ 0 h 2708"/>
                  <a:gd name="T70" fmla="*/ 1 w 592"/>
                  <a:gd name="T71" fmla="*/ 0 h 2708"/>
                  <a:gd name="T72" fmla="*/ 1 w 592"/>
                  <a:gd name="T73" fmla="*/ 0 h 2708"/>
                  <a:gd name="T74" fmla="*/ 1 w 592"/>
                  <a:gd name="T75" fmla="*/ 0 h 2708"/>
                  <a:gd name="T76" fmla="*/ 1 w 592"/>
                  <a:gd name="T77" fmla="*/ 0 h 2708"/>
                  <a:gd name="T78" fmla="*/ 1 w 592"/>
                  <a:gd name="T79" fmla="*/ 0 h 2708"/>
                  <a:gd name="T80" fmla="*/ 1 w 592"/>
                  <a:gd name="T81" fmla="*/ 0 h 2708"/>
                  <a:gd name="T82" fmla="*/ 1 w 592"/>
                  <a:gd name="T83" fmla="*/ 0 h 2708"/>
                  <a:gd name="T84" fmla="*/ 1 w 592"/>
                  <a:gd name="T85" fmla="*/ 0 h 2708"/>
                  <a:gd name="T86" fmla="*/ 0 w 592"/>
                  <a:gd name="T87" fmla="*/ 0 h 2708"/>
                  <a:gd name="T88" fmla="*/ 1 w 592"/>
                  <a:gd name="T89" fmla="*/ 0 h 2708"/>
                  <a:gd name="T90" fmla="*/ 1 w 592"/>
                  <a:gd name="T91" fmla="*/ 0 h 2708"/>
                  <a:gd name="T92" fmla="*/ 1 w 592"/>
                  <a:gd name="T93" fmla="*/ 0 h 2708"/>
                  <a:gd name="T94" fmla="*/ 1 w 592"/>
                  <a:gd name="T95" fmla="*/ 0 h 27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2"/>
                  <a:gd name="T145" fmla="*/ 0 h 2708"/>
                  <a:gd name="T146" fmla="*/ 592 w 592"/>
                  <a:gd name="T147" fmla="*/ 2708 h 27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2" h="2708">
                    <a:moveTo>
                      <a:pt x="168" y="0"/>
                    </a:moveTo>
                    <a:lnTo>
                      <a:pt x="230" y="115"/>
                    </a:lnTo>
                    <a:lnTo>
                      <a:pt x="278" y="221"/>
                    </a:lnTo>
                    <a:lnTo>
                      <a:pt x="299" y="299"/>
                    </a:lnTo>
                    <a:lnTo>
                      <a:pt x="423" y="636"/>
                    </a:lnTo>
                    <a:lnTo>
                      <a:pt x="473" y="838"/>
                    </a:lnTo>
                    <a:lnTo>
                      <a:pt x="480" y="1031"/>
                    </a:lnTo>
                    <a:lnTo>
                      <a:pt x="487" y="1305"/>
                    </a:lnTo>
                    <a:lnTo>
                      <a:pt x="494" y="1457"/>
                    </a:lnTo>
                    <a:lnTo>
                      <a:pt x="518" y="1575"/>
                    </a:lnTo>
                    <a:lnTo>
                      <a:pt x="531" y="1676"/>
                    </a:lnTo>
                    <a:lnTo>
                      <a:pt x="529" y="1774"/>
                    </a:lnTo>
                    <a:lnTo>
                      <a:pt x="510" y="1845"/>
                    </a:lnTo>
                    <a:lnTo>
                      <a:pt x="501" y="1932"/>
                    </a:lnTo>
                    <a:lnTo>
                      <a:pt x="508" y="2072"/>
                    </a:lnTo>
                    <a:lnTo>
                      <a:pt x="511" y="2313"/>
                    </a:lnTo>
                    <a:lnTo>
                      <a:pt x="522" y="2426"/>
                    </a:lnTo>
                    <a:lnTo>
                      <a:pt x="551" y="2531"/>
                    </a:lnTo>
                    <a:lnTo>
                      <a:pt x="592" y="2637"/>
                    </a:lnTo>
                    <a:lnTo>
                      <a:pt x="515" y="2673"/>
                    </a:lnTo>
                    <a:lnTo>
                      <a:pt x="430" y="2708"/>
                    </a:lnTo>
                    <a:lnTo>
                      <a:pt x="368" y="2699"/>
                    </a:lnTo>
                    <a:lnTo>
                      <a:pt x="242" y="2664"/>
                    </a:lnTo>
                    <a:lnTo>
                      <a:pt x="226" y="2535"/>
                    </a:lnTo>
                    <a:lnTo>
                      <a:pt x="216" y="2425"/>
                    </a:lnTo>
                    <a:lnTo>
                      <a:pt x="223" y="2348"/>
                    </a:lnTo>
                    <a:lnTo>
                      <a:pt x="232" y="2242"/>
                    </a:lnTo>
                    <a:lnTo>
                      <a:pt x="223" y="2144"/>
                    </a:lnTo>
                    <a:lnTo>
                      <a:pt x="195" y="2047"/>
                    </a:lnTo>
                    <a:lnTo>
                      <a:pt x="175" y="1976"/>
                    </a:lnTo>
                    <a:lnTo>
                      <a:pt x="168" y="1861"/>
                    </a:lnTo>
                    <a:lnTo>
                      <a:pt x="154" y="1800"/>
                    </a:lnTo>
                    <a:lnTo>
                      <a:pt x="140" y="1579"/>
                    </a:lnTo>
                    <a:lnTo>
                      <a:pt x="119" y="1403"/>
                    </a:lnTo>
                    <a:lnTo>
                      <a:pt x="105" y="1269"/>
                    </a:lnTo>
                    <a:lnTo>
                      <a:pt x="83" y="1216"/>
                    </a:lnTo>
                    <a:lnTo>
                      <a:pt x="61" y="1071"/>
                    </a:lnTo>
                    <a:lnTo>
                      <a:pt x="46" y="902"/>
                    </a:lnTo>
                    <a:lnTo>
                      <a:pt x="52" y="750"/>
                    </a:lnTo>
                    <a:lnTo>
                      <a:pt x="47" y="652"/>
                    </a:lnTo>
                    <a:lnTo>
                      <a:pt x="27" y="528"/>
                    </a:lnTo>
                    <a:lnTo>
                      <a:pt x="20" y="413"/>
                    </a:lnTo>
                    <a:lnTo>
                      <a:pt x="11" y="276"/>
                    </a:lnTo>
                    <a:lnTo>
                      <a:pt x="0" y="159"/>
                    </a:lnTo>
                    <a:lnTo>
                      <a:pt x="17" y="94"/>
                    </a:lnTo>
                    <a:lnTo>
                      <a:pt x="48" y="49"/>
                    </a:lnTo>
                    <a:lnTo>
                      <a:pt x="100" y="13"/>
                    </a:lnTo>
                    <a:lnTo>
                      <a:pt x="168" y="0"/>
                    </a:lnTo>
                    <a:close/>
                  </a:path>
                </a:pathLst>
              </a:custGeom>
              <a:solidFill>
                <a:srgbClr val="0000FF"/>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63" name="Freeform 48"/>
              <p:cNvSpPr>
                <a:spLocks/>
              </p:cNvSpPr>
              <p:nvPr/>
            </p:nvSpPr>
            <p:spPr bwMode="auto">
              <a:xfrm>
                <a:off x="186" y="496"/>
                <a:ext cx="73" cy="373"/>
              </a:xfrm>
              <a:custGeom>
                <a:avLst/>
                <a:gdLst>
                  <a:gd name="T0" fmla="*/ 0 w 147"/>
                  <a:gd name="T1" fmla="*/ 0 h 1120"/>
                  <a:gd name="T2" fmla="*/ 0 w 147"/>
                  <a:gd name="T3" fmla="*/ 0 h 1120"/>
                  <a:gd name="T4" fmla="*/ 0 w 147"/>
                  <a:gd name="T5" fmla="*/ 0 h 1120"/>
                  <a:gd name="T6" fmla="*/ 0 w 147"/>
                  <a:gd name="T7" fmla="*/ 0 h 1120"/>
                  <a:gd name="T8" fmla="*/ 0 w 147"/>
                  <a:gd name="T9" fmla="*/ 0 h 1120"/>
                  <a:gd name="T10" fmla="*/ 0 w 147"/>
                  <a:gd name="T11" fmla="*/ 0 h 1120"/>
                  <a:gd name="T12" fmla="*/ 0 w 147"/>
                  <a:gd name="T13" fmla="*/ 0 h 1120"/>
                  <a:gd name="T14" fmla="*/ 0 w 147"/>
                  <a:gd name="T15" fmla="*/ 0 h 1120"/>
                  <a:gd name="T16" fmla="*/ 0 w 147"/>
                  <a:gd name="T17" fmla="*/ 0 h 1120"/>
                  <a:gd name="T18" fmla="*/ 0 w 147"/>
                  <a:gd name="T19" fmla="*/ 0 h 1120"/>
                  <a:gd name="T20" fmla="*/ 0 w 147"/>
                  <a:gd name="T21" fmla="*/ 0 h 1120"/>
                  <a:gd name="T22" fmla="*/ 0 w 147"/>
                  <a:gd name="T23" fmla="*/ 0 h 1120"/>
                  <a:gd name="T24" fmla="*/ 0 w 147"/>
                  <a:gd name="T25" fmla="*/ 0 h 1120"/>
                  <a:gd name="T26" fmla="*/ 0 w 147"/>
                  <a:gd name="T27" fmla="*/ 0 h 1120"/>
                  <a:gd name="T28" fmla="*/ 0 w 147"/>
                  <a:gd name="T29" fmla="*/ 0 h 1120"/>
                  <a:gd name="T30" fmla="*/ 0 w 147"/>
                  <a:gd name="T31" fmla="*/ 0 h 1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120"/>
                  <a:gd name="T50" fmla="*/ 147 w 147"/>
                  <a:gd name="T51" fmla="*/ 1120 h 11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120">
                    <a:moveTo>
                      <a:pt x="113" y="1120"/>
                    </a:moveTo>
                    <a:lnTo>
                      <a:pt x="113" y="971"/>
                    </a:lnTo>
                    <a:lnTo>
                      <a:pt x="133" y="891"/>
                    </a:lnTo>
                    <a:lnTo>
                      <a:pt x="147" y="820"/>
                    </a:lnTo>
                    <a:lnTo>
                      <a:pt x="113" y="742"/>
                    </a:lnTo>
                    <a:lnTo>
                      <a:pt x="113" y="707"/>
                    </a:lnTo>
                    <a:lnTo>
                      <a:pt x="99" y="645"/>
                    </a:lnTo>
                    <a:lnTo>
                      <a:pt x="78" y="590"/>
                    </a:lnTo>
                    <a:lnTo>
                      <a:pt x="85" y="510"/>
                    </a:lnTo>
                    <a:lnTo>
                      <a:pt x="57" y="466"/>
                    </a:lnTo>
                    <a:lnTo>
                      <a:pt x="43" y="386"/>
                    </a:lnTo>
                    <a:lnTo>
                      <a:pt x="43" y="299"/>
                    </a:lnTo>
                    <a:lnTo>
                      <a:pt x="36" y="211"/>
                    </a:lnTo>
                    <a:lnTo>
                      <a:pt x="14" y="122"/>
                    </a:lnTo>
                    <a:lnTo>
                      <a:pt x="0" y="26"/>
                    </a:lnTo>
                    <a:lnTo>
                      <a:pt x="0"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grpSp>
          <p:nvGrpSpPr>
            <p:cNvPr id="5138" name="Group 49"/>
            <p:cNvGrpSpPr>
              <a:grpSpLocks/>
            </p:cNvGrpSpPr>
            <p:nvPr/>
          </p:nvGrpSpPr>
          <p:grpSpPr bwMode="auto">
            <a:xfrm>
              <a:off x="207" y="195"/>
              <a:ext cx="758" cy="491"/>
              <a:chOff x="207" y="195"/>
              <a:chExt cx="758" cy="491"/>
            </a:xfrm>
          </p:grpSpPr>
          <p:sp>
            <p:nvSpPr>
              <p:cNvPr id="5139" name="Freeform 50"/>
              <p:cNvSpPr>
                <a:spLocks/>
              </p:cNvSpPr>
              <p:nvPr/>
            </p:nvSpPr>
            <p:spPr bwMode="auto">
              <a:xfrm>
                <a:off x="666" y="516"/>
                <a:ext cx="279" cy="131"/>
              </a:xfrm>
              <a:custGeom>
                <a:avLst/>
                <a:gdLst>
                  <a:gd name="T0" fmla="*/ 1 w 557"/>
                  <a:gd name="T1" fmla="*/ 0 h 391"/>
                  <a:gd name="T2" fmla="*/ 1 w 557"/>
                  <a:gd name="T3" fmla="*/ 0 h 391"/>
                  <a:gd name="T4" fmla="*/ 1 w 557"/>
                  <a:gd name="T5" fmla="*/ 0 h 391"/>
                  <a:gd name="T6" fmla="*/ 1 w 557"/>
                  <a:gd name="T7" fmla="*/ 0 h 391"/>
                  <a:gd name="T8" fmla="*/ 1 w 557"/>
                  <a:gd name="T9" fmla="*/ 0 h 391"/>
                  <a:gd name="T10" fmla="*/ 1 w 557"/>
                  <a:gd name="T11" fmla="*/ 0 h 391"/>
                  <a:gd name="T12" fmla="*/ 1 w 557"/>
                  <a:gd name="T13" fmla="*/ 0 h 391"/>
                  <a:gd name="T14" fmla="*/ 1 w 557"/>
                  <a:gd name="T15" fmla="*/ 0 h 391"/>
                  <a:gd name="T16" fmla="*/ 1 w 557"/>
                  <a:gd name="T17" fmla="*/ 0 h 391"/>
                  <a:gd name="T18" fmla="*/ 1 w 557"/>
                  <a:gd name="T19" fmla="*/ 0 h 391"/>
                  <a:gd name="T20" fmla="*/ 1 w 557"/>
                  <a:gd name="T21" fmla="*/ 0 h 391"/>
                  <a:gd name="T22" fmla="*/ 1 w 557"/>
                  <a:gd name="T23" fmla="*/ 0 h 391"/>
                  <a:gd name="T24" fmla="*/ 1 w 557"/>
                  <a:gd name="T25" fmla="*/ 0 h 391"/>
                  <a:gd name="T26" fmla="*/ 0 w 557"/>
                  <a:gd name="T27" fmla="*/ 0 h 391"/>
                  <a:gd name="T28" fmla="*/ 1 w 557"/>
                  <a:gd name="T29" fmla="*/ 0 h 391"/>
                  <a:gd name="T30" fmla="*/ 1 w 557"/>
                  <a:gd name="T31" fmla="*/ 0 h 391"/>
                  <a:gd name="T32" fmla="*/ 1 w 557"/>
                  <a:gd name="T33" fmla="*/ 0 h 391"/>
                  <a:gd name="T34" fmla="*/ 1 w 557"/>
                  <a:gd name="T35" fmla="*/ 0 h 391"/>
                  <a:gd name="T36" fmla="*/ 1 w 557"/>
                  <a:gd name="T37" fmla="*/ 0 h 391"/>
                  <a:gd name="T38" fmla="*/ 1 w 557"/>
                  <a:gd name="T39" fmla="*/ 0 h 3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7"/>
                  <a:gd name="T61" fmla="*/ 0 h 391"/>
                  <a:gd name="T62" fmla="*/ 557 w 557"/>
                  <a:gd name="T63" fmla="*/ 391 h 39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7" h="391">
                    <a:moveTo>
                      <a:pt x="473" y="0"/>
                    </a:moveTo>
                    <a:lnTo>
                      <a:pt x="550" y="69"/>
                    </a:lnTo>
                    <a:lnTo>
                      <a:pt x="557" y="104"/>
                    </a:lnTo>
                    <a:lnTo>
                      <a:pt x="552" y="157"/>
                    </a:lnTo>
                    <a:lnTo>
                      <a:pt x="538" y="202"/>
                    </a:lnTo>
                    <a:lnTo>
                      <a:pt x="515" y="243"/>
                    </a:lnTo>
                    <a:lnTo>
                      <a:pt x="472" y="286"/>
                    </a:lnTo>
                    <a:lnTo>
                      <a:pt x="414" y="324"/>
                    </a:lnTo>
                    <a:lnTo>
                      <a:pt x="343" y="361"/>
                    </a:lnTo>
                    <a:lnTo>
                      <a:pt x="272" y="385"/>
                    </a:lnTo>
                    <a:lnTo>
                      <a:pt x="195" y="391"/>
                    </a:lnTo>
                    <a:lnTo>
                      <a:pt x="133" y="386"/>
                    </a:lnTo>
                    <a:lnTo>
                      <a:pt x="69" y="351"/>
                    </a:lnTo>
                    <a:lnTo>
                      <a:pt x="0" y="308"/>
                    </a:lnTo>
                    <a:lnTo>
                      <a:pt x="98" y="333"/>
                    </a:lnTo>
                    <a:lnTo>
                      <a:pt x="202" y="342"/>
                    </a:lnTo>
                    <a:lnTo>
                      <a:pt x="279" y="308"/>
                    </a:lnTo>
                    <a:lnTo>
                      <a:pt x="370" y="255"/>
                    </a:lnTo>
                    <a:lnTo>
                      <a:pt x="432" y="175"/>
                    </a:lnTo>
                    <a:lnTo>
                      <a:pt x="473" y="0"/>
                    </a:lnTo>
                    <a:close/>
                  </a:path>
                </a:pathLst>
              </a:custGeom>
              <a:solidFill>
                <a:srgbClr val="00008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40" name="Freeform 51"/>
              <p:cNvSpPr>
                <a:spLocks/>
              </p:cNvSpPr>
              <p:nvPr/>
            </p:nvSpPr>
            <p:spPr bwMode="auto">
              <a:xfrm>
                <a:off x="847" y="516"/>
                <a:ext cx="118" cy="100"/>
              </a:xfrm>
              <a:custGeom>
                <a:avLst/>
                <a:gdLst>
                  <a:gd name="T0" fmla="*/ 0 w 237"/>
                  <a:gd name="T1" fmla="*/ 0 h 298"/>
                  <a:gd name="T2" fmla="*/ 0 w 237"/>
                  <a:gd name="T3" fmla="*/ 0 h 298"/>
                  <a:gd name="T4" fmla="*/ 0 w 237"/>
                  <a:gd name="T5" fmla="*/ 0 h 298"/>
                  <a:gd name="T6" fmla="*/ 0 w 237"/>
                  <a:gd name="T7" fmla="*/ 0 h 298"/>
                  <a:gd name="T8" fmla="*/ 0 w 237"/>
                  <a:gd name="T9" fmla="*/ 0 h 298"/>
                  <a:gd name="T10" fmla="*/ 0 w 237"/>
                  <a:gd name="T11" fmla="*/ 0 h 298"/>
                  <a:gd name="T12" fmla="*/ 0 w 237"/>
                  <a:gd name="T13" fmla="*/ 0 h 298"/>
                  <a:gd name="T14" fmla="*/ 0 w 237"/>
                  <a:gd name="T15" fmla="*/ 0 h 298"/>
                  <a:gd name="T16" fmla="*/ 0 w 237"/>
                  <a:gd name="T17" fmla="*/ 0 h 298"/>
                  <a:gd name="T18" fmla="*/ 0 w 237"/>
                  <a:gd name="T19" fmla="*/ 0 h 298"/>
                  <a:gd name="T20" fmla="*/ 0 w 237"/>
                  <a:gd name="T21" fmla="*/ 0 h 298"/>
                  <a:gd name="T22" fmla="*/ 0 w 237"/>
                  <a:gd name="T23" fmla="*/ 0 h 298"/>
                  <a:gd name="T24" fmla="*/ 0 w 237"/>
                  <a:gd name="T25" fmla="*/ 0 h 298"/>
                  <a:gd name="T26" fmla="*/ 0 w 237"/>
                  <a:gd name="T27" fmla="*/ 0 h 298"/>
                  <a:gd name="T28" fmla="*/ 0 w 237"/>
                  <a:gd name="T29" fmla="*/ 0 h 298"/>
                  <a:gd name="T30" fmla="*/ 0 w 237"/>
                  <a:gd name="T31" fmla="*/ 0 h 298"/>
                  <a:gd name="T32" fmla="*/ 0 w 237"/>
                  <a:gd name="T33" fmla="*/ 0 h 298"/>
                  <a:gd name="T34" fmla="*/ 0 w 237"/>
                  <a:gd name="T35" fmla="*/ 0 h 298"/>
                  <a:gd name="T36" fmla="*/ 0 w 237"/>
                  <a:gd name="T37" fmla="*/ 0 h 2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7"/>
                  <a:gd name="T58" fmla="*/ 0 h 298"/>
                  <a:gd name="T59" fmla="*/ 237 w 237"/>
                  <a:gd name="T60" fmla="*/ 298 h 2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7" h="298">
                    <a:moveTo>
                      <a:pt x="183" y="7"/>
                    </a:moveTo>
                    <a:lnTo>
                      <a:pt x="222" y="0"/>
                    </a:lnTo>
                    <a:lnTo>
                      <a:pt x="234" y="16"/>
                    </a:lnTo>
                    <a:lnTo>
                      <a:pt x="237" y="45"/>
                    </a:lnTo>
                    <a:lnTo>
                      <a:pt x="227" y="85"/>
                    </a:lnTo>
                    <a:lnTo>
                      <a:pt x="202" y="104"/>
                    </a:lnTo>
                    <a:lnTo>
                      <a:pt x="174" y="109"/>
                    </a:lnTo>
                    <a:lnTo>
                      <a:pt x="146" y="193"/>
                    </a:lnTo>
                    <a:lnTo>
                      <a:pt x="82" y="248"/>
                    </a:lnTo>
                    <a:lnTo>
                      <a:pt x="40" y="280"/>
                    </a:lnTo>
                    <a:lnTo>
                      <a:pt x="0" y="298"/>
                    </a:lnTo>
                    <a:lnTo>
                      <a:pt x="48" y="227"/>
                    </a:lnTo>
                    <a:lnTo>
                      <a:pt x="79" y="187"/>
                    </a:lnTo>
                    <a:lnTo>
                      <a:pt x="106" y="137"/>
                    </a:lnTo>
                    <a:lnTo>
                      <a:pt x="149" y="70"/>
                    </a:lnTo>
                    <a:lnTo>
                      <a:pt x="162" y="57"/>
                    </a:lnTo>
                    <a:lnTo>
                      <a:pt x="168" y="39"/>
                    </a:lnTo>
                    <a:lnTo>
                      <a:pt x="171" y="25"/>
                    </a:lnTo>
                    <a:lnTo>
                      <a:pt x="183" y="7"/>
                    </a:lnTo>
                    <a:close/>
                  </a:path>
                </a:pathLst>
              </a:custGeom>
              <a:solidFill>
                <a:srgbClr val="FF000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nvGrpSpPr>
              <p:cNvPr id="5141" name="Group 52"/>
              <p:cNvGrpSpPr>
                <a:grpSpLocks/>
              </p:cNvGrpSpPr>
              <p:nvPr/>
            </p:nvGrpSpPr>
            <p:grpSpPr bwMode="auto">
              <a:xfrm>
                <a:off x="207" y="195"/>
                <a:ext cx="751" cy="491"/>
                <a:chOff x="207" y="195"/>
                <a:chExt cx="751" cy="491"/>
              </a:xfrm>
            </p:grpSpPr>
            <p:grpSp>
              <p:nvGrpSpPr>
                <p:cNvPr id="5142" name="Group 53"/>
                <p:cNvGrpSpPr>
                  <a:grpSpLocks/>
                </p:cNvGrpSpPr>
                <p:nvPr/>
              </p:nvGrpSpPr>
              <p:grpSpPr bwMode="auto">
                <a:xfrm>
                  <a:off x="207" y="195"/>
                  <a:ext cx="751" cy="491"/>
                  <a:chOff x="207" y="195"/>
                  <a:chExt cx="751" cy="491"/>
                </a:xfrm>
              </p:grpSpPr>
              <p:grpSp>
                <p:nvGrpSpPr>
                  <p:cNvPr id="5154" name="Group 54"/>
                  <p:cNvGrpSpPr>
                    <a:grpSpLocks/>
                  </p:cNvGrpSpPr>
                  <p:nvPr/>
                </p:nvGrpSpPr>
                <p:grpSpPr bwMode="auto">
                  <a:xfrm>
                    <a:off x="207" y="195"/>
                    <a:ext cx="751" cy="491"/>
                    <a:chOff x="207" y="195"/>
                    <a:chExt cx="751" cy="491"/>
                  </a:xfrm>
                </p:grpSpPr>
                <p:grpSp>
                  <p:nvGrpSpPr>
                    <p:cNvPr id="5156" name="Group 55"/>
                    <p:cNvGrpSpPr>
                      <a:grpSpLocks/>
                    </p:cNvGrpSpPr>
                    <p:nvPr/>
                  </p:nvGrpSpPr>
                  <p:grpSpPr bwMode="auto">
                    <a:xfrm>
                      <a:off x="337" y="195"/>
                      <a:ext cx="124" cy="146"/>
                      <a:chOff x="337" y="195"/>
                      <a:chExt cx="124" cy="146"/>
                    </a:xfrm>
                  </p:grpSpPr>
                  <p:sp>
                    <p:nvSpPr>
                      <p:cNvPr id="5158" name="Freeform 56"/>
                      <p:cNvSpPr>
                        <a:spLocks/>
                      </p:cNvSpPr>
                      <p:nvPr/>
                    </p:nvSpPr>
                    <p:spPr bwMode="auto">
                      <a:xfrm>
                        <a:off x="337" y="195"/>
                        <a:ext cx="124" cy="146"/>
                      </a:xfrm>
                      <a:custGeom>
                        <a:avLst/>
                        <a:gdLst>
                          <a:gd name="T0" fmla="*/ 1 w 248"/>
                          <a:gd name="T1" fmla="*/ 0 h 436"/>
                          <a:gd name="T2" fmla="*/ 1 w 248"/>
                          <a:gd name="T3" fmla="*/ 0 h 436"/>
                          <a:gd name="T4" fmla="*/ 1 w 248"/>
                          <a:gd name="T5" fmla="*/ 0 h 436"/>
                          <a:gd name="T6" fmla="*/ 1 w 248"/>
                          <a:gd name="T7" fmla="*/ 0 h 436"/>
                          <a:gd name="T8" fmla="*/ 1 w 248"/>
                          <a:gd name="T9" fmla="*/ 0 h 436"/>
                          <a:gd name="T10" fmla="*/ 1 w 248"/>
                          <a:gd name="T11" fmla="*/ 0 h 436"/>
                          <a:gd name="T12" fmla="*/ 1 w 248"/>
                          <a:gd name="T13" fmla="*/ 0 h 436"/>
                          <a:gd name="T14" fmla="*/ 1 w 248"/>
                          <a:gd name="T15" fmla="*/ 0 h 436"/>
                          <a:gd name="T16" fmla="*/ 1 w 248"/>
                          <a:gd name="T17" fmla="*/ 0 h 436"/>
                          <a:gd name="T18" fmla="*/ 1 w 248"/>
                          <a:gd name="T19" fmla="*/ 0 h 436"/>
                          <a:gd name="T20" fmla="*/ 1 w 248"/>
                          <a:gd name="T21" fmla="*/ 0 h 436"/>
                          <a:gd name="T22" fmla="*/ 1 w 248"/>
                          <a:gd name="T23" fmla="*/ 0 h 436"/>
                          <a:gd name="T24" fmla="*/ 1 w 248"/>
                          <a:gd name="T25" fmla="*/ 0 h 436"/>
                          <a:gd name="T26" fmla="*/ 1 w 248"/>
                          <a:gd name="T27" fmla="*/ 0 h 436"/>
                          <a:gd name="T28" fmla="*/ 1 w 248"/>
                          <a:gd name="T29" fmla="*/ 0 h 436"/>
                          <a:gd name="T30" fmla="*/ 1 w 248"/>
                          <a:gd name="T31" fmla="*/ 0 h 436"/>
                          <a:gd name="T32" fmla="*/ 1 w 248"/>
                          <a:gd name="T33" fmla="*/ 0 h 436"/>
                          <a:gd name="T34" fmla="*/ 1 w 248"/>
                          <a:gd name="T35" fmla="*/ 0 h 436"/>
                          <a:gd name="T36" fmla="*/ 1 w 248"/>
                          <a:gd name="T37" fmla="*/ 0 h 436"/>
                          <a:gd name="T38" fmla="*/ 1 w 248"/>
                          <a:gd name="T39" fmla="*/ 0 h 436"/>
                          <a:gd name="T40" fmla="*/ 1 w 248"/>
                          <a:gd name="T41" fmla="*/ 0 h 436"/>
                          <a:gd name="T42" fmla="*/ 1 w 248"/>
                          <a:gd name="T43" fmla="*/ 0 h 436"/>
                          <a:gd name="T44" fmla="*/ 1 w 248"/>
                          <a:gd name="T45" fmla="*/ 0 h 436"/>
                          <a:gd name="T46" fmla="*/ 1 w 248"/>
                          <a:gd name="T47" fmla="*/ 0 h 436"/>
                          <a:gd name="T48" fmla="*/ 1 w 248"/>
                          <a:gd name="T49" fmla="*/ 0 h 436"/>
                          <a:gd name="T50" fmla="*/ 0 w 248"/>
                          <a:gd name="T51" fmla="*/ 0 h 436"/>
                          <a:gd name="T52" fmla="*/ 1 w 248"/>
                          <a:gd name="T53" fmla="*/ 0 h 436"/>
                          <a:gd name="T54" fmla="*/ 1 w 248"/>
                          <a:gd name="T55" fmla="*/ 0 h 436"/>
                          <a:gd name="T56" fmla="*/ 1 w 248"/>
                          <a:gd name="T57" fmla="*/ 0 h 436"/>
                          <a:gd name="T58" fmla="*/ 1 w 248"/>
                          <a:gd name="T59" fmla="*/ 0 h 436"/>
                          <a:gd name="T60" fmla="*/ 1 w 248"/>
                          <a:gd name="T61" fmla="*/ 0 h 436"/>
                          <a:gd name="T62" fmla="*/ 1 w 248"/>
                          <a:gd name="T63" fmla="*/ 0 h 436"/>
                          <a:gd name="T64" fmla="*/ 1 w 248"/>
                          <a:gd name="T65" fmla="*/ 0 h 436"/>
                          <a:gd name="T66" fmla="*/ 1 w 248"/>
                          <a:gd name="T67" fmla="*/ 0 h 436"/>
                          <a:gd name="T68" fmla="*/ 1 w 248"/>
                          <a:gd name="T69" fmla="*/ 0 h 436"/>
                          <a:gd name="T70" fmla="*/ 1 w 248"/>
                          <a:gd name="T71" fmla="*/ 0 h 436"/>
                          <a:gd name="T72" fmla="*/ 1 w 248"/>
                          <a:gd name="T73" fmla="*/ 0 h 4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8"/>
                          <a:gd name="T112" fmla="*/ 0 h 436"/>
                          <a:gd name="T113" fmla="*/ 248 w 248"/>
                          <a:gd name="T114" fmla="*/ 436 h 4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8" h="436">
                            <a:moveTo>
                              <a:pt x="248" y="269"/>
                            </a:moveTo>
                            <a:lnTo>
                              <a:pt x="209" y="231"/>
                            </a:lnTo>
                            <a:lnTo>
                              <a:pt x="193" y="200"/>
                            </a:lnTo>
                            <a:lnTo>
                              <a:pt x="199" y="172"/>
                            </a:lnTo>
                            <a:lnTo>
                              <a:pt x="200" y="149"/>
                            </a:lnTo>
                            <a:lnTo>
                              <a:pt x="194" y="132"/>
                            </a:lnTo>
                            <a:lnTo>
                              <a:pt x="182" y="124"/>
                            </a:lnTo>
                            <a:lnTo>
                              <a:pt x="192" y="107"/>
                            </a:lnTo>
                            <a:lnTo>
                              <a:pt x="189" y="86"/>
                            </a:lnTo>
                            <a:lnTo>
                              <a:pt x="180" y="70"/>
                            </a:lnTo>
                            <a:lnTo>
                              <a:pt x="167" y="62"/>
                            </a:lnTo>
                            <a:lnTo>
                              <a:pt x="154" y="58"/>
                            </a:lnTo>
                            <a:lnTo>
                              <a:pt x="140" y="61"/>
                            </a:lnTo>
                            <a:lnTo>
                              <a:pt x="146" y="45"/>
                            </a:lnTo>
                            <a:lnTo>
                              <a:pt x="143" y="25"/>
                            </a:lnTo>
                            <a:lnTo>
                              <a:pt x="136" y="18"/>
                            </a:lnTo>
                            <a:lnTo>
                              <a:pt x="124" y="14"/>
                            </a:lnTo>
                            <a:lnTo>
                              <a:pt x="112" y="15"/>
                            </a:lnTo>
                            <a:lnTo>
                              <a:pt x="100" y="22"/>
                            </a:lnTo>
                            <a:lnTo>
                              <a:pt x="91" y="5"/>
                            </a:lnTo>
                            <a:lnTo>
                              <a:pt x="73" y="0"/>
                            </a:lnTo>
                            <a:lnTo>
                              <a:pt x="51" y="0"/>
                            </a:lnTo>
                            <a:lnTo>
                              <a:pt x="27" y="11"/>
                            </a:lnTo>
                            <a:lnTo>
                              <a:pt x="11" y="28"/>
                            </a:lnTo>
                            <a:lnTo>
                              <a:pt x="2" y="46"/>
                            </a:lnTo>
                            <a:lnTo>
                              <a:pt x="0" y="71"/>
                            </a:lnTo>
                            <a:lnTo>
                              <a:pt x="3" y="98"/>
                            </a:lnTo>
                            <a:lnTo>
                              <a:pt x="11" y="127"/>
                            </a:lnTo>
                            <a:lnTo>
                              <a:pt x="18" y="161"/>
                            </a:lnTo>
                            <a:lnTo>
                              <a:pt x="30" y="195"/>
                            </a:lnTo>
                            <a:lnTo>
                              <a:pt x="51" y="222"/>
                            </a:lnTo>
                            <a:lnTo>
                              <a:pt x="90" y="257"/>
                            </a:lnTo>
                            <a:lnTo>
                              <a:pt x="131" y="279"/>
                            </a:lnTo>
                            <a:lnTo>
                              <a:pt x="173" y="295"/>
                            </a:lnTo>
                            <a:lnTo>
                              <a:pt x="221" y="363"/>
                            </a:lnTo>
                            <a:lnTo>
                              <a:pt x="240" y="436"/>
                            </a:lnTo>
                            <a:lnTo>
                              <a:pt x="248" y="269"/>
                            </a:lnTo>
                            <a:close/>
                          </a:path>
                        </a:pathLst>
                      </a:custGeom>
                      <a:solidFill>
                        <a:srgbClr val="E0A080"/>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59" name="Freeform 57"/>
                      <p:cNvSpPr>
                        <a:spLocks/>
                      </p:cNvSpPr>
                      <p:nvPr/>
                    </p:nvSpPr>
                    <p:spPr bwMode="auto">
                      <a:xfrm>
                        <a:off x="362" y="204"/>
                        <a:ext cx="26" cy="27"/>
                      </a:xfrm>
                      <a:custGeom>
                        <a:avLst/>
                        <a:gdLst>
                          <a:gd name="T0" fmla="*/ 1 w 52"/>
                          <a:gd name="T1" fmla="*/ 0 h 83"/>
                          <a:gd name="T2" fmla="*/ 0 w 52"/>
                          <a:gd name="T3" fmla="*/ 0 h 83"/>
                          <a:gd name="T4" fmla="*/ 1 w 52"/>
                          <a:gd name="T5" fmla="*/ 0 h 83"/>
                          <a:gd name="T6" fmla="*/ 1 w 52"/>
                          <a:gd name="T7" fmla="*/ 0 h 83"/>
                          <a:gd name="T8" fmla="*/ 1 w 52"/>
                          <a:gd name="T9" fmla="*/ 0 h 83"/>
                          <a:gd name="T10" fmla="*/ 1 w 52"/>
                          <a:gd name="T11" fmla="*/ 0 h 83"/>
                          <a:gd name="T12" fmla="*/ 1 w 52"/>
                          <a:gd name="T13" fmla="*/ 0 h 83"/>
                          <a:gd name="T14" fmla="*/ 1 w 52"/>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83"/>
                          <a:gd name="T26" fmla="*/ 52 w 52"/>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83">
                            <a:moveTo>
                              <a:pt x="2" y="83"/>
                            </a:moveTo>
                            <a:lnTo>
                              <a:pt x="0" y="59"/>
                            </a:lnTo>
                            <a:lnTo>
                              <a:pt x="1" y="36"/>
                            </a:lnTo>
                            <a:lnTo>
                              <a:pt x="9" y="18"/>
                            </a:lnTo>
                            <a:lnTo>
                              <a:pt x="20" y="9"/>
                            </a:lnTo>
                            <a:lnTo>
                              <a:pt x="32" y="3"/>
                            </a:lnTo>
                            <a:lnTo>
                              <a:pt x="40" y="5"/>
                            </a:lnTo>
                            <a:lnTo>
                              <a:pt x="52"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60" name="Freeform 58"/>
                      <p:cNvSpPr>
                        <a:spLocks/>
                      </p:cNvSpPr>
                      <p:nvPr/>
                    </p:nvSpPr>
                    <p:spPr bwMode="auto">
                      <a:xfrm>
                        <a:off x="383" y="216"/>
                        <a:ext cx="21" cy="28"/>
                      </a:xfrm>
                      <a:custGeom>
                        <a:avLst/>
                        <a:gdLst>
                          <a:gd name="T0" fmla="*/ 1 w 42"/>
                          <a:gd name="T1" fmla="*/ 0 h 83"/>
                          <a:gd name="T2" fmla="*/ 1 w 42"/>
                          <a:gd name="T3" fmla="*/ 0 h 83"/>
                          <a:gd name="T4" fmla="*/ 1 w 42"/>
                          <a:gd name="T5" fmla="*/ 0 h 83"/>
                          <a:gd name="T6" fmla="*/ 0 w 42"/>
                          <a:gd name="T7" fmla="*/ 0 h 83"/>
                          <a:gd name="T8" fmla="*/ 1 w 42"/>
                          <a:gd name="T9" fmla="*/ 0 h 83"/>
                          <a:gd name="T10" fmla="*/ 1 w 42"/>
                          <a:gd name="T11" fmla="*/ 0 h 83"/>
                          <a:gd name="T12" fmla="*/ 1 w 42"/>
                          <a:gd name="T13" fmla="*/ 0 h 83"/>
                          <a:gd name="T14" fmla="*/ 0 60000 65536"/>
                          <a:gd name="T15" fmla="*/ 0 60000 65536"/>
                          <a:gd name="T16" fmla="*/ 0 60000 65536"/>
                          <a:gd name="T17" fmla="*/ 0 60000 65536"/>
                          <a:gd name="T18" fmla="*/ 0 60000 65536"/>
                          <a:gd name="T19" fmla="*/ 0 60000 65536"/>
                          <a:gd name="T20" fmla="*/ 0 60000 65536"/>
                          <a:gd name="T21" fmla="*/ 0 w 42"/>
                          <a:gd name="T22" fmla="*/ 0 h 83"/>
                          <a:gd name="T23" fmla="*/ 42 w 42"/>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83">
                            <a:moveTo>
                              <a:pt x="42" y="0"/>
                            </a:moveTo>
                            <a:lnTo>
                              <a:pt x="22" y="5"/>
                            </a:lnTo>
                            <a:lnTo>
                              <a:pt x="8" y="14"/>
                            </a:lnTo>
                            <a:lnTo>
                              <a:pt x="0" y="30"/>
                            </a:lnTo>
                            <a:lnTo>
                              <a:pt x="3" y="45"/>
                            </a:lnTo>
                            <a:lnTo>
                              <a:pt x="13" y="62"/>
                            </a:lnTo>
                            <a:lnTo>
                              <a:pt x="17" y="8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61" name="Freeform 59"/>
                      <p:cNvSpPr>
                        <a:spLocks/>
                      </p:cNvSpPr>
                      <p:nvPr/>
                    </p:nvSpPr>
                    <p:spPr bwMode="auto">
                      <a:xfrm>
                        <a:off x="403" y="234"/>
                        <a:ext cx="23" cy="22"/>
                      </a:xfrm>
                      <a:custGeom>
                        <a:avLst/>
                        <a:gdLst>
                          <a:gd name="T0" fmla="*/ 1 w 46"/>
                          <a:gd name="T1" fmla="*/ 0 h 67"/>
                          <a:gd name="T2" fmla="*/ 1 w 46"/>
                          <a:gd name="T3" fmla="*/ 0 h 67"/>
                          <a:gd name="T4" fmla="*/ 1 w 46"/>
                          <a:gd name="T5" fmla="*/ 0 h 67"/>
                          <a:gd name="T6" fmla="*/ 1 w 46"/>
                          <a:gd name="T7" fmla="*/ 0 h 67"/>
                          <a:gd name="T8" fmla="*/ 0 w 46"/>
                          <a:gd name="T9" fmla="*/ 0 h 67"/>
                          <a:gd name="T10" fmla="*/ 1 w 46"/>
                          <a:gd name="T11" fmla="*/ 0 h 67"/>
                          <a:gd name="T12" fmla="*/ 1 w 46"/>
                          <a:gd name="T13" fmla="*/ 0 h 67"/>
                          <a:gd name="T14" fmla="*/ 0 60000 65536"/>
                          <a:gd name="T15" fmla="*/ 0 60000 65536"/>
                          <a:gd name="T16" fmla="*/ 0 60000 65536"/>
                          <a:gd name="T17" fmla="*/ 0 60000 65536"/>
                          <a:gd name="T18" fmla="*/ 0 60000 65536"/>
                          <a:gd name="T19" fmla="*/ 0 60000 65536"/>
                          <a:gd name="T20" fmla="*/ 0 60000 65536"/>
                          <a:gd name="T21" fmla="*/ 0 w 46"/>
                          <a:gd name="T22" fmla="*/ 0 h 67"/>
                          <a:gd name="T23" fmla="*/ 46 w 46"/>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67">
                            <a:moveTo>
                              <a:pt x="46" y="8"/>
                            </a:moveTo>
                            <a:lnTo>
                              <a:pt x="29" y="0"/>
                            </a:lnTo>
                            <a:lnTo>
                              <a:pt x="14" y="5"/>
                            </a:lnTo>
                            <a:lnTo>
                              <a:pt x="4" y="17"/>
                            </a:lnTo>
                            <a:lnTo>
                              <a:pt x="0" y="34"/>
                            </a:lnTo>
                            <a:lnTo>
                              <a:pt x="6" y="49"/>
                            </a:lnTo>
                            <a:lnTo>
                              <a:pt x="14" y="67"/>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sp>
                  <p:nvSpPr>
                    <p:cNvPr id="5157" name="Freeform 60"/>
                    <p:cNvSpPr>
                      <a:spLocks/>
                    </p:cNvSpPr>
                    <p:nvPr/>
                  </p:nvSpPr>
                  <p:spPr bwMode="auto">
                    <a:xfrm>
                      <a:off x="207" y="223"/>
                      <a:ext cx="751" cy="463"/>
                    </a:xfrm>
                    <a:custGeom>
                      <a:avLst/>
                      <a:gdLst>
                        <a:gd name="T0" fmla="*/ 0 w 1503"/>
                        <a:gd name="T1" fmla="*/ 0 h 1391"/>
                        <a:gd name="T2" fmla="*/ 0 w 1503"/>
                        <a:gd name="T3" fmla="*/ 0 h 1391"/>
                        <a:gd name="T4" fmla="*/ 0 w 1503"/>
                        <a:gd name="T5" fmla="*/ 0 h 1391"/>
                        <a:gd name="T6" fmla="*/ 0 w 1503"/>
                        <a:gd name="T7" fmla="*/ 0 h 1391"/>
                        <a:gd name="T8" fmla="*/ 0 w 1503"/>
                        <a:gd name="T9" fmla="*/ 0 h 1391"/>
                        <a:gd name="T10" fmla="*/ 0 w 1503"/>
                        <a:gd name="T11" fmla="*/ 0 h 1391"/>
                        <a:gd name="T12" fmla="*/ 0 w 1503"/>
                        <a:gd name="T13" fmla="*/ 0 h 1391"/>
                        <a:gd name="T14" fmla="*/ 0 w 1503"/>
                        <a:gd name="T15" fmla="*/ 0 h 1391"/>
                        <a:gd name="T16" fmla="*/ 0 w 1503"/>
                        <a:gd name="T17" fmla="*/ 0 h 1391"/>
                        <a:gd name="T18" fmla="*/ 0 w 1503"/>
                        <a:gd name="T19" fmla="*/ 0 h 1391"/>
                        <a:gd name="T20" fmla="*/ 0 w 1503"/>
                        <a:gd name="T21" fmla="*/ 0 h 1391"/>
                        <a:gd name="T22" fmla="*/ 0 w 1503"/>
                        <a:gd name="T23" fmla="*/ 0 h 1391"/>
                        <a:gd name="T24" fmla="*/ 0 w 1503"/>
                        <a:gd name="T25" fmla="*/ 0 h 1391"/>
                        <a:gd name="T26" fmla="*/ 0 w 1503"/>
                        <a:gd name="T27" fmla="*/ 0 h 1391"/>
                        <a:gd name="T28" fmla="*/ 0 w 1503"/>
                        <a:gd name="T29" fmla="*/ 0 h 1391"/>
                        <a:gd name="T30" fmla="*/ 0 w 1503"/>
                        <a:gd name="T31" fmla="*/ 0 h 1391"/>
                        <a:gd name="T32" fmla="*/ 0 w 1503"/>
                        <a:gd name="T33" fmla="*/ 0 h 1391"/>
                        <a:gd name="T34" fmla="*/ 0 w 1503"/>
                        <a:gd name="T35" fmla="*/ 0 h 1391"/>
                        <a:gd name="T36" fmla="*/ 0 w 1503"/>
                        <a:gd name="T37" fmla="*/ 0 h 1391"/>
                        <a:gd name="T38" fmla="*/ 0 w 1503"/>
                        <a:gd name="T39" fmla="*/ 0 h 1391"/>
                        <a:gd name="T40" fmla="*/ 0 w 1503"/>
                        <a:gd name="T41" fmla="*/ 0 h 1391"/>
                        <a:gd name="T42" fmla="*/ 0 w 1503"/>
                        <a:gd name="T43" fmla="*/ 0 h 1391"/>
                        <a:gd name="T44" fmla="*/ 0 w 1503"/>
                        <a:gd name="T45" fmla="*/ 0 h 1391"/>
                        <a:gd name="T46" fmla="*/ 0 w 1503"/>
                        <a:gd name="T47" fmla="*/ 0 h 1391"/>
                        <a:gd name="T48" fmla="*/ 0 w 1503"/>
                        <a:gd name="T49" fmla="*/ 0 h 1391"/>
                        <a:gd name="T50" fmla="*/ 0 w 1503"/>
                        <a:gd name="T51" fmla="*/ 0 h 1391"/>
                        <a:gd name="T52" fmla="*/ 0 w 1503"/>
                        <a:gd name="T53" fmla="*/ 0 h 1391"/>
                        <a:gd name="T54" fmla="*/ 0 w 1503"/>
                        <a:gd name="T55" fmla="*/ 0 h 1391"/>
                        <a:gd name="T56" fmla="*/ 0 w 1503"/>
                        <a:gd name="T57" fmla="*/ 0 h 1391"/>
                        <a:gd name="T58" fmla="*/ 0 w 1503"/>
                        <a:gd name="T59" fmla="*/ 0 h 1391"/>
                        <a:gd name="T60" fmla="*/ 0 w 1503"/>
                        <a:gd name="T61" fmla="*/ 0 h 1391"/>
                        <a:gd name="T62" fmla="*/ 0 w 1503"/>
                        <a:gd name="T63" fmla="*/ 0 h 1391"/>
                        <a:gd name="T64" fmla="*/ 0 w 1503"/>
                        <a:gd name="T65" fmla="*/ 0 h 1391"/>
                        <a:gd name="T66" fmla="*/ 0 w 1503"/>
                        <a:gd name="T67" fmla="*/ 0 h 1391"/>
                        <a:gd name="T68" fmla="*/ 0 w 1503"/>
                        <a:gd name="T69" fmla="*/ 0 h 1391"/>
                        <a:gd name="T70" fmla="*/ 0 w 1503"/>
                        <a:gd name="T71" fmla="*/ 0 h 1391"/>
                        <a:gd name="T72" fmla="*/ 1 w 1503"/>
                        <a:gd name="T73" fmla="*/ 0 h 1391"/>
                        <a:gd name="T74" fmla="*/ 1 w 1503"/>
                        <a:gd name="T75" fmla="*/ 0 h 1391"/>
                        <a:gd name="T76" fmla="*/ 1 w 1503"/>
                        <a:gd name="T77" fmla="*/ 0 h 1391"/>
                        <a:gd name="T78" fmla="*/ 1 w 1503"/>
                        <a:gd name="T79" fmla="*/ 0 h 1391"/>
                        <a:gd name="T80" fmla="*/ 1 w 1503"/>
                        <a:gd name="T81" fmla="*/ 0 h 1391"/>
                        <a:gd name="T82" fmla="*/ 1 w 1503"/>
                        <a:gd name="T83" fmla="*/ 0 h 1391"/>
                        <a:gd name="T84" fmla="*/ 1 w 1503"/>
                        <a:gd name="T85" fmla="*/ 0 h 1391"/>
                        <a:gd name="T86" fmla="*/ 1 w 1503"/>
                        <a:gd name="T87" fmla="*/ 0 h 1391"/>
                        <a:gd name="T88" fmla="*/ 1 w 1503"/>
                        <a:gd name="T89" fmla="*/ 0 h 1391"/>
                        <a:gd name="T90" fmla="*/ 1 w 1503"/>
                        <a:gd name="T91" fmla="*/ 0 h 1391"/>
                        <a:gd name="T92" fmla="*/ 1 w 1503"/>
                        <a:gd name="T93" fmla="*/ 0 h 1391"/>
                        <a:gd name="T94" fmla="*/ 1 w 1503"/>
                        <a:gd name="T95" fmla="*/ 0 h 1391"/>
                        <a:gd name="T96" fmla="*/ 1 w 1503"/>
                        <a:gd name="T97" fmla="*/ 0 h 1391"/>
                        <a:gd name="T98" fmla="*/ 1 w 1503"/>
                        <a:gd name="T99" fmla="*/ 0 h 1391"/>
                        <a:gd name="T100" fmla="*/ 1 w 1503"/>
                        <a:gd name="T101" fmla="*/ 0 h 1391"/>
                        <a:gd name="T102" fmla="*/ 1 w 1503"/>
                        <a:gd name="T103" fmla="*/ 0 h 1391"/>
                        <a:gd name="T104" fmla="*/ 1 w 1503"/>
                        <a:gd name="T105" fmla="*/ 0 h 1391"/>
                        <a:gd name="T106" fmla="*/ 1 w 1503"/>
                        <a:gd name="T107" fmla="*/ 0 h 1391"/>
                        <a:gd name="T108" fmla="*/ 1 w 1503"/>
                        <a:gd name="T109" fmla="*/ 0 h 1391"/>
                        <a:gd name="T110" fmla="*/ 0 w 1503"/>
                        <a:gd name="T111" fmla="*/ 0 h 1391"/>
                        <a:gd name="T112" fmla="*/ 0 w 1503"/>
                        <a:gd name="T113" fmla="*/ 0 h 1391"/>
                        <a:gd name="T114" fmla="*/ 0 w 1503"/>
                        <a:gd name="T115" fmla="*/ 0 h 1391"/>
                        <a:gd name="T116" fmla="*/ 0 w 1503"/>
                        <a:gd name="T117" fmla="*/ 0 h 1391"/>
                        <a:gd name="T118" fmla="*/ 0 w 1503"/>
                        <a:gd name="T119" fmla="*/ 0 h 1391"/>
                        <a:gd name="T120" fmla="*/ 0 w 1503"/>
                        <a:gd name="T121" fmla="*/ 0 h 1391"/>
                        <a:gd name="T122" fmla="*/ 0 w 1503"/>
                        <a:gd name="T123" fmla="*/ 0 h 1391"/>
                        <a:gd name="T124" fmla="*/ 0 w 1503"/>
                        <a:gd name="T125" fmla="*/ 0 h 1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03"/>
                        <a:gd name="T190" fmla="*/ 0 h 1391"/>
                        <a:gd name="T191" fmla="*/ 1503 w 1503"/>
                        <a:gd name="T192" fmla="*/ 1391 h 139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03" h="1391">
                          <a:moveTo>
                            <a:pt x="579" y="1069"/>
                          </a:moveTo>
                          <a:lnTo>
                            <a:pt x="530" y="1152"/>
                          </a:lnTo>
                          <a:lnTo>
                            <a:pt x="484" y="1199"/>
                          </a:lnTo>
                          <a:lnTo>
                            <a:pt x="426" y="1241"/>
                          </a:lnTo>
                          <a:lnTo>
                            <a:pt x="414" y="1292"/>
                          </a:lnTo>
                          <a:lnTo>
                            <a:pt x="387" y="1332"/>
                          </a:lnTo>
                          <a:lnTo>
                            <a:pt x="365" y="1391"/>
                          </a:lnTo>
                          <a:lnTo>
                            <a:pt x="349" y="1232"/>
                          </a:lnTo>
                          <a:lnTo>
                            <a:pt x="327" y="1127"/>
                          </a:lnTo>
                          <a:lnTo>
                            <a:pt x="349" y="941"/>
                          </a:lnTo>
                          <a:lnTo>
                            <a:pt x="313" y="845"/>
                          </a:lnTo>
                          <a:lnTo>
                            <a:pt x="265" y="670"/>
                          </a:lnTo>
                          <a:lnTo>
                            <a:pt x="175" y="473"/>
                          </a:lnTo>
                          <a:lnTo>
                            <a:pt x="148" y="351"/>
                          </a:lnTo>
                          <a:lnTo>
                            <a:pt x="99" y="202"/>
                          </a:lnTo>
                          <a:lnTo>
                            <a:pt x="44" y="95"/>
                          </a:lnTo>
                          <a:lnTo>
                            <a:pt x="0" y="54"/>
                          </a:lnTo>
                          <a:lnTo>
                            <a:pt x="51" y="20"/>
                          </a:lnTo>
                          <a:lnTo>
                            <a:pt x="119" y="0"/>
                          </a:lnTo>
                          <a:lnTo>
                            <a:pt x="200" y="11"/>
                          </a:lnTo>
                          <a:lnTo>
                            <a:pt x="282" y="42"/>
                          </a:lnTo>
                          <a:lnTo>
                            <a:pt x="358" y="85"/>
                          </a:lnTo>
                          <a:lnTo>
                            <a:pt x="412" y="122"/>
                          </a:lnTo>
                          <a:lnTo>
                            <a:pt x="434" y="109"/>
                          </a:lnTo>
                          <a:lnTo>
                            <a:pt x="469" y="84"/>
                          </a:lnTo>
                          <a:lnTo>
                            <a:pt x="475" y="23"/>
                          </a:lnTo>
                          <a:lnTo>
                            <a:pt x="508" y="56"/>
                          </a:lnTo>
                          <a:lnTo>
                            <a:pt x="551" y="67"/>
                          </a:lnTo>
                          <a:lnTo>
                            <a:pt x="611" y="84"/>
                          </a:lnTo>
                          <a:lnTo>
                            <a:pt x="669" y="91"/>
                          </a:lnTo>
                          <a:lnTo>
                            <a:pt x="722" y="98"/>
                          </a:lnTo>
                          <a:lnTo>
                            <a:pt x="799" y="95"/>
                          </a:lnTo>
                          <a:lnTo>
                            <a:pt x="864" y="128"/>
                          </a:lnTo>
                          <a:lnTo>
                            <a:pt x="919" y="188"/>
                          </a:lnTo>
                          <a:lnTo>
                            <a:pt x="973" y="278"/>
                          </a:lnTo>
                          <a:lnTo>
                            <a:pt x="1014" y="346"/>
                          </a:lnTo>
                          <a:lnTo>
                            <a:pt x="1066" y="402"/>
                          </a:lnTo>
                          <a:lnTo>
                            <a:pt x="1121" y="442"/>
                          </a:lnTo>
                          <a:lnTo>
                            <a:pt x="1167" y="487"/>
                          </a:lnTo>
                          <a:lnTo>
                            <a:pt x="1191" y="544"/>
                          </a:lnTo>
                          <a:lnTo>
                            <a:pt x="1277" y="532"/>
                          </a:lnTo>
                          <a:lnTo>
                            <a:pt x="1385" y="553"/>
                          </a:lnTo>
                          <a:lnTo>
                            <a:pt x="1364" y="491"/>
                          </a:lnTo>
                          <a:lnTo>
                            <a:pt x="1476" y="509"/>
                          </a:lnTo>
                          <a:lnTo>
                            <a:pt x="1483" y="678"/>
                          </a:lnTo>
                          <a:lnTo>
                            <a:pt x="1490" y="819"/>
                          </a:lnTo>
                          <a:lnTo>
                            <a:pt x="1503" y="863"/>
                          </a:lnTo>
                          <a:lnTo>
                            <a:pt x="1476" y="881"/>
                          </a:lnTo>
                          <a:lnTo>
                            <a:pt x="1448" y="881"/>
                          </a:lnTo>
                          <a:lnTo>
                            <a:pt x="1420" y="977"/>
                          </a:lnTo>
                          <a:lnTo>
                            <a:pt x="1364" y="1083"/>
                          </a:lnTo>
                          <a:lnTo>
                            <a:pt x="1323" y="1136"/>
                          </a:lnTo>
                          <a:lnTo>
                            <a:pt x="1274" y="1171"/>
                          </a:lnTo>
                          <a:lnTo>
                            <a:pt x="1184" y="1223"/>
                          </a:lnTo>
                          <a:lnTo>
                            <a:pt x="1093" y="1245"/>
                          </a:lnTo>
                          <a:lnTo>
                            <a:pt x="996" y="1250"/>
                          </a:lnTo>
                          <a:lnTo>
                            <a:pt x="923" y="1230"/>
                          </a:lnTo>
                          <a:lnTo>
                            <a:pt x="857" y="1201"/>
                          </a:lnTo>
                          <a:lnTo>
                            <a:pt x="801" y="1162"/>
                          </a:lnTo>
                          <a:lnTo>
                            <a:pt x="759" y="1109"/>
                          </a:lnTo>
                          <a:lnTo>
                            <a:pt x="724" y="1065"/>
                          </a:lnTo>
                          <a:lnTo>
                            <a:pt x="656" y="1041"/>
                          </a:lnTo>
                          <a:lnTo>
                            <a:pt x="579" y="1069"/>
                          </a:lnTo>
                          <a:close/>
                        </a:path>
                      </a:pathLst>
                    </a:custGeom>
                    <a:solidFill>
                      <a:srgbClr val="0000FF"/>
                    </a:solidFill>
                    <a:ln w="6350">
                      <a:solidFill>
                        <a:srgbClr val="000000"/>
                      </a:solidFill>
                      <a:round/>
                      <a:headEnd/>
                      <a:tailEnd/>
                    </a:ln>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sp>
                <p:nvSpPr>
                  <p:cNvPr id="5155" name="Freeform 61"/>
                  <p:cNvSpPr>
                    <a:spLocks/>
                  </p:cNvSpPr>
                  <p:nvPr/>
                </p:nvSpPr>
                <p:spPr bwMode="auto">
                  <a:xfrm>
                    <a:off x="413" y="262"/>
                    <a:ext cx="394" cy="229"/>
                  </a:xfrm>
                  <a:custGeom>
                    <a:avLst/>
                    <a:gdLst>
                      <a:gd name="T0" fmla="*/ 0 w 788"/>
                      <a:gd name="T1" fmla="*/ 0 h 687"/>
                      <a:gd name="T2" fmla="*/ 1 w 788"/>
                      <a:gd name="T3" fmla="*/ 0 h 687"/>
                      <a:gd name="T4" fmla="*/ 1 w 788"/>
                      <a:gd name="T5" fmla="*/ 0 h 687"/>
                      <a:gd name="T6" fmla="*/ 1 w 788"/>
                      <a:gd name="T7" fmla="*/ 0 h 687"/>
                      <a:gd name="T8" fmla="*/ 1 w 788"/>
                      <a:gd name="T9" fmla="*/ 0 h 687"/>
                      <a:gd name="T10" fmla="*/ 1 w 788"/>
                      <a:gd name="T11" fmla="*/ 0 h 687"/>
                      <a:gd name="T12" fmla="*/ 1 w 788"/>
                      <a:gd name="T13" fmla="*/ 0 h 687"/>
                      <a:gd name="T14" fmla="*/ 1 w 788"/>
                      <a:gd name="T15" fmla="*/ 0 h 687"/>
                      <a:gd name="T16" fmla="*/ 1 w 788"/>
                      <a:gd name="T17" fmla="*/ 0 h 687"/>
                      <a:gd name="T18" fmla="*/ 1 w 788"/>
                      <a:gd name="T19" fmla="*/ 0 h 687"/>
                      <a:gd name="T20" fmla="*/ 1 w 788"/>
                      <a:gd name="T21" fmla="*/ 0 h 687"/>
                      <a:gd name="T22" fmla="*/ 1 w 788"/>
                      <a:gd name="T23" fmla="*/ 0 h 687"/>
                      <a:gd name="T24" fmla="*/ 1 w 788"/>
                      <a:gd name="T25" fmla="*/ 0 h 687"/>
                      <a:gd name="T26" fmla="*/ 1 w 788"/>
                      <a:gd name="T27" fmla="*/ 0 h 687"/>
                      <a:gd name="T28" fmla="*/ 1 w 788"/>
                      <a:gd name="T29" fmla="*/ 0 h 687"/>
                      <a:gd name="T30" fmla="*/ 1 w 788"/>
                      <a:gd name="T31" fmla="*/ 0 h 687"/>
                      <a:gd name="T32" fmla="*/ 1 w 788"/>
                      <a:gd name="T33" fmla="*/ 0 h 687"/>
                      <a:gd name="T34" fmla="*/ 1 w 788"/>
                      <a:gd name="T35" fmla="*/ 0 h 687"/>
                      <a:gd name="T36" fmla="*/ 1 w 788"/>
                      <a:gd name="T37" fmla="*/ 0 h 687"/>
                      <a:gd name="T38" fmla="*/ 1 w 788"/>
                      <a:gd name="T39" fmla="*/ 0 h 687"/>
                      <a:gd name="T40" fmla="*/ 1 w 788"/>
                      <a:gd name="T41" fmla="*/ 0 h 687"/>
                      <a:gd name="T42" fmla="*/ 1 w 788"/>
                      <a:gd name="T43" fmla="*/ 0 h 687"/>
                      <a:gd name="T44" fmla="*/ 1 w 788"/>
                      <a:gd name="T45" fmla="*/ 0 h 687"/>
                      <a:gd name="T46" fmla="*/ 1 w 788"/>
                      <a:gd name="T47" fmla="*/ 0 h 687"/>
                      <a:gd name="T48" fmla="*/ 1 w 788"/>
                      <a:gd name="T49" fmla="*/ 0 h 687"/>
                      <a:gd name="T50" fmla="*/ 1 w 788"/>
                      <a:gd name="T51" fmla="*/ 0 h 6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8"/>
                      <a:gd name="T79" fmla="*/ 0 h 687"/>
                      <a:gd name="T80" fmla="*/ 788 w 788"/>
                      <a:gd name="T81" fmla="*/ 687 h 6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8" h="687">
                        <a:moveTo>
                          <a:pt x="0" y="0"/>
                        </a:moveTo>
                        <a:lnTo>
                          <a:pt x="55" y="60"/>
                        </a:lnTo>
                        <a:lnTo>
                          <a:pt x="103" y="95"/>
                        </a:lnTo>
                        <a:lnTo>
                          <a:pt x="148" y="137"/>
                        </a:lnTo>
                        <a:lnTo>
                          <a:pt x="171" y="177"/>
                        </a:lnTo>
                        <a:lnTo>
                          <a:pt x="192" y="212"/>
                        </a:lnTo>
                        <a:lnTo>
                          <a:pt x="226" y="245"/>
                        </a:lnTo>
                        <a:lnTo>
                          <a:pt x="270" y="268"/>
                        </a:lnTo>
                        <a:lnTo>
                          <a:pt x="300" y="304"/>
                        </a:lnTo>
                        <a:lnTo>
                          <a:pt x="325" y="346"/>
                        </a:lnTo>
                        <a:lnTo>
                          <a:pt x="353" y="400"/>
                        </a:lnTo>
                        <a:lnTo>
                          <a:pt x="374" y="453"/>
                        </a:lnTo>
                        <a:lnTo>
                          <a:pt x="395" y="523"/>
                        </a:lnTo>
                        <a:lnTo>
                          <a:pt x="422" y="583"/>
                        </a:lnTo>
                        <a:lnTo>
                          <a:pt x="452" y="625"/>
                        </a:lnTo>
                        <a:lnTo>
                          <a:pt x="493" y="658"/>
                        </a:lnTo>
                        <a:lnTo>
                          <a:pt x="533" y="676"/>
                        </a:lnTo>
                        <a:lnTo>
                          <a:pt x="573" y="687"/>
                        </a:lnTo>
                        <a:lnTo>
                          <a:pt x="618" y="683"/>
                        </a:lnTo>
                        <a:lnTo>
                          <a:pt x="660" y="673"/>
                        </a:lnTo>
                        <a:lnTo>
                          <a:pt x="704" y="646"/>
                        </a:lnTo>
                        <a:lnTo>
                          <a:pt x="740" y="612"/>
                        </a:lnTo>
                        <a:lnTo>
                          <a:pt x="765" y="571"/>
                        </a:lnTo>
                        <a:lnTo>
                          <a:pt x="781" y="523"/>
                        </a:lnTo>
                        <a:lnTo>
                          <a:pt x="788" y="470"/>
                        </a:lnTo>
                        <a:lnTo>
                          <a:pt x="779" y="419"/>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grpSp>
              <p:nvGrpSpPr>
                <p:cNvPr id="5143" name="Group 62"/>
                <p:cNvGrpSpPr>
                  <a:grpSpLocks/>
                </p:cNvGrpSpPr>
                <p:nvPr/>
              </p:nvGrpSpPr>
              <p:grpSpPr bwMode="auto">
                <a:xfrm>
                  <a:off x="479" y="286"/>
                  <a:ext cx="474" cy="350"/>
                  <a:chOff x="479" y="286"/>
                  <a:chExt cx="474" cy="350"/>
                </a:xfrm>
              </p:grpSpPr>
              <p:sp>
                <p:nvSpPr>
                  <p:cNvPr id="5144" name="Line 63"/>
                  <p:cNvSpPr>
                    <a:spLocks noChangeShapeType="1"/>
                  </p:cNvSpPr>
                  <p:nvPr/>
                </p:nvSpPr>
                <p:spPr bwMode="auto">
                  <a:xfrm>
                    <a:off x="795" y="452"/>
                    <a:ext cx="95" cy="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Freeform 64"/>
                  <p:cNvSpPr>
                    <a:spLocks/>
                  </p:cNvSpPr>
                  <p:nvPr/>
                </p:nvSpPr>
                <p:spPr bwMode="auto">
                  <a:xfrm>
                    <a:off x="550" y="422"/>
                    <a:ext cx="43" cy="78"/>
                  </a:xfrm>
                  <a:custGeom>
                    <a:avLst/>
                    <a:gdLst>
                      <a:gd name="T0" fmla="*/ 0 w 87"/>
                      <a:gd name="T1" fmla="*/ 0 h 233"/>
                      <a:gd name="T2" fmla="*/ 0 w 87"/>
                      <a:gd name="T3" fmla="*/ 0 h 233"/>
                      <a:gd name="T4" fmla="*/ 0 w 87"/>
                      <a:gd name="T5" fmla="*/ 0 h 233"/>
                      <a:gd name="T6" fmla="*/ 0 w 87"/>
                      <a:gd name="T7" fmla="*/ 0 h 233"/>
                      <a:gd name="T8" fmla="*/ 0 w 87"/>
                      <a:gd name="T9" fmla="*/ 0 h 233"/>
                      <a:gd name="T10" fmla="*/ 0 60000 65536"/>
                      <a:gd name="T11" fmla="*/ 0 60000 65536"/>
                      <a:gd name="T12" fmla="*/ 0 60000 65536"/>
                      <a:gd name="T13" fmla="*/ 0 60000 65536"/>
                      <a:gd name="T14" fmla="*/ 0 60000 65536"/>
                      <a:gd name="T15" fmla="*/ 0 w 87"/>
                      <a:gd name="T16" fmla="*/ 0 h 233"/>
                      <a:gd name="T17" fmla="*/ 87 w 87"/>
                      <a:gd name="T18" fmla="*/ 233 h 233"/>
                    </a:gdLst>
                    <a:ahLst/>
                    <a:cxnLst>
                      <a:cxn ang="T10">
                        <a:pos x="T0" y="T1"/>
                      </a:cxn>
                      <a:cxn ang="T11">
                        <a:pos x="T2" y="T3"/>
                      </a:cxn>
                      <a:cxn ang="T12">
                        <a:pos x="T4" y="T5"/>
                      </a:cxn>
                      <a:cxn ang="T13">
                        <a:pos x="T6" y="T7"/>
                      </a:cxn>
                      <a:cxn ang="T14">
                        <a:pos x="T8" y="T9"/>
                      </a:cxn>
                    </a:cxnLst>
                    <a:rect l="T15" t="T16" r="T17" b="T18"/>
                    <a:pathLst>
                      <a:path w="87" h="233">
                        <a:moveTo>
                          <a:pt x="9" y="233"/>
                        </a:moveTo>
                        <a:lnTo>
                          <a:pt x="0" y="172"/>
                        </a:lnTo>
                        <a:lnTo>
                          <a:pt x="12" y="106"/>
                        </a:lnTo>
                        <a:lnTo>
                          <a:pt x="40" y="44"/>
                        </a:lnTo>
                        <a:lnTo>
                          <a:pt x="87"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46" name="Freeform 65"/>
                  <p:cNvSpPr>
                    <a:spLocks/>
                  </p:cNvSpPr>
                  <p:nvPr/>
                </p:nvSpPr>
                <p:spPr bwMode="auto">
                  <a:xfrm>
                    <a:off x="574" y="438"/>
                    <a:ext cx="28" cy="83"/>
                  </a:xfrm>
                  <a:custGeom>
                    <a:avLst/>
                    <a:gdLst>
                      <a:gd name="T0" fmla="*/ 1 w 56"/>
                      <a:gd name="T1" fmla="*/ 0 h 249"/>
                      <a:gd name="T2" fmla="*/ 1 w 56"/>
                      <a:gd name="T3" fmla="*/ 0 h 249"/>
                      <a:gd name="T4" fmla="*/ 1 w 56"/>
                      <a:gd name="T5" fmla="*/ 0 h 249"/>
                      <a:gd name="T6" fmla="*/ 0 w 56"/>
                      <a:gd name="T7" fmla="*/ 0 h 249"/>
                      <a:gd name="T8" fmla="*/ 1 w 56"/>
                      <a:gd name="T9" fmla="*/ 0 h 249"/>
                      <a:gd name="T10" fmla="*/ 1 w 56"/>
                      <a:gd name="T11" fmla="*/ 0 h 249"/>
                      <a:gd name="T12" fmla="*/ 1 w 56"/>
                      <a:gd name="T13" fmla="*/ 0 h 249"/>
                      <a:gd name="T14" fmla="*/ 0 60000 65536"/>
                      <a:gd name="T15" fmla="*/ 0 60000 65536"/>
                      <a:gd name="T16" fmla="*/ 0 60000 65536"/>
                      <a:gd name="T17" fmla="*/ 0 60000 65536"/>
                      <a:gd name="T18" fmla="*/ 0 60000 65536"/>
                      <a:gd name="T19" fmla="*/ 0 60000 65536"/>
                      <a:gd name="T20" fmla="*/ 0 60000 65536"/>
                      <a:gd name="T21" fmla="*/ 0 w 56"/>
                      <a:gd name="T22" fmla="*/ 0 h 249"/>
                      <a:gd name="T23" fmla="*/ 56 w 56"/>
                      <a:gd name="T24" fmla="*/ 249 h 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49">
                        <a:moveTo>
                          <a:pt x="56" y="249"/>
                        </a:moveTo>
                        <a:lnTo>
                          <a:pt x="27" y="226"/>
                        </a:lnTo>
                        <a:lnTo>
                          <a:pt x="10" y="190"/>
                        </a:lnTo>
                        <a:lnTo>
                          <a:pt x="0" y="137"/>
                        </a:lnTo>
                        <a:lnTo>
                          <a:pt x="6" y="88"/>
                        </a:lnTo>
                        <a:lnTo>
                          <a:pt x="27" y="37"/>
                        </a:lnTo>
                        <a:lnTo>
                          <a:pt x="53"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47" name="Freeform 66"/>
                  <p:cNvSpPr>
                    <a:spLocks/>
                  </p:cNvSpPr>
                  <p:nvPr/>
                </p:nvSpPr>
                <p:spPr bwMode="auto">
                  <a:xfrm>
                    <a:off x="614" y="449"/>
                    <a:ext cx="22" cy="37"/>
                  </a:xfrm>
                  <a:custGeom>
                    <a:avLst/>
                    <a:gdLst>
                      <a:gd name="T0" fmla="*/ 0 w 43"/>
                      <a:gd name="T1" fmla="*/ 0 h 111"/>
                      <a:gd name="T2" fmla="*/ 1 w 43"/>
                      <a:gd name="T3" fmla="*/ 0 h 111"/>
                      <a:gd name="T4" fmla="*/ 1 w 43"/>
                      <a:gd name="T5" fmla="*/ 0 h 111"/>
                      <a:gd name="T6" fmla="*/ 1 w 43"/>
                      <a:gd name="T7" fmla="*/ 0 h 111"/>
                      <a:gd name="T8" fmla="*/ 0 60000 65536"/>
                      <a:gd name="T9" fmla="*/ 0 60000 65536"/>
                      <a:gd name="T10" fmla="*/ 0 60000 65536"/>
                      <a:gd name="T11" fmla="*/ 0 60000 65536"/>
                      <a:gd name="T12" fmla="*/ 0 w 43"/>
                      <a:gd name="T13" fmla="*/ 0 h 111"/>
                      <a:gd name="T14" fmla="*/ 43 w 43"/>
                      <a:gd name="T15" fmla="*/ 111 h 111"/>
                    </a:gdLst>
                    <a:ahLst/>
                    <a:cxnLst>
                      <a:cxn ang="T8">
                        <a:pos x="T0" y="T1"/>
                      </a:cxn>
                      <a:cxn ang="T9">
                        <a:pos x="T2" y="T3"/>
                      </a:cxn>
                      <a:cxn ang="T10">
                        <a:pos x="T4" y="T5"/>
                      </a:cxn>
                      <a:cxn ang="T11">
                        <a:pos x="T6" y="T7"/>
                      </a:cxn>
                    </a:cxnLst>
                    <a:rect l="T12" t="T13" r="T14" b="T15"/>
                    <a:pathLst>
                      <a:path w="43" h="111">
                        <a:moveTo>
                          <a:pt x="0" y="0"/>
                        </a:moveTo>
                        <a:lnTo>
                          <a:pt x="1" y="48"/>
                        </a:lnTo>
                        <a:lnTo>
                          <a:pt x="19" y="92"/>
                        </a:lnTo>
                        <a:lnTo>
                          <a:pt x="43" y="111"/>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48" name="Freeform 67"/>
                  <p:cNvSpPr>
                    <a:spLocks/>
                  </p:cNvSpPr>
                  <p:nvPr/>
                </p:nvSpPr>
                <p:spPr bwMode="auto">
                  <a:xfrm>
                    <a:off x="479" y="394"/>
                    <a:ext cx="105" cy="49"/>
                  </a:xfrm>
                  <a:custGeom>
                    <a:avLst/>
                    <a:gdLst>
                      <a:gd name="T0" fmla="*/ 0 w 211"/>
                      <a:gd name="T1" fmla="*/ 0 h 146"/>
                      <a:gd name="T2" fmla="*/ 0 w 211"/>
                      <a:gd name="T3" fmla="*/ 0 h 146"/>
                      <a:gd name="T4" fmla="*/ 0 w 211"/>
                      <a:gd name="T5" fmla="*/ 0 h 146"/>
                      <a:gd name="T6" fmla="*/ 0 w 211"/>
                      <a:gd name="T7" fmla="*/ 0 h 146"/>
                      <a:gd name="T8" fmla="*/ 0 w 211"/>
                      <a:gd name="T9" fmla="*/ 0 h 146"/>
                      <a:gd name="T10" fmla="*/ 0 w 211"/>
                      <a:gd name="T11" fmla="*/ 0 h 146"/>
                      <a:gd name="T12" fmla="*/ 0 w 211"/>
                      <a:gd name="T13" fmla="*/ 0 h 146"/>
                      <a:gd name="T14" fmla="*/ 0 w 211"/>
                      <a:gd name="T15" fmla="*/ 0 h 146"/>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146"/>
                      <a:gd name="T26" fmla="*/ 211 w 211"/>
                      <a:gd name="T27" fmla="*/ 146 h 1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146">
                        <a:moveTo>
                          <a:pt x="0" y="146"/>
                        </a:moveTo>
                        <a:lnTo>
                          <a:pt x="19" y="100"/>
                        </a:lnTo>
                        <a:lnTo>
                          <a:pt x="48" y="53"/>
                        </a:lnTo>
                        <a:lnTo>
                          <a:pt x="83" y="20"/>
                        </a:lnTo>
                        <a:lnTo>
                          <a:pt x="117" y="4"/>
                        </a:lnTo>
                        <a:lnTo>
                          <a:pt x="148" y="0"/>
                        </a:lnTo>
                        <a:lnTo>
                          <a:pt x="185" y="10"/>
                        </a:lnTo>
                        <a:lnTo>
                          <a:pt x="211" y="29"/>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49" name="Freeform 68"/>
                  <p:cNvSpPr>
                    <a:spLocks/>
                  </p:cNvSpPr>
                  <p:nvPr/>
                </p:nvSpPr>
                <p:spPr bwMode="auto">
                  <a:xfrm>
                    <a:off x="568" y="516"/>
                    <a:ext cx="227" cy="120"/>
                  </a:xfrm>
                  <a:custGeom>
                    <a:avLst/>
                    <a:gdLst>
                      <a:gd name="T0" fmla="*/ 0 w 453"/>
                      <a:gd name="T1" fmla="*/ 0 h 358"/>
                      <a:gd name="T2" fmla="*/ 1 w 453"/>
                      <a:gd name="T3" fmla="*/ 0 h 358"/>
                      <a:gd name="T4" fmla="*/ 1 w 453"/>
                      <a:gd name="T5" fmla="*/ 0 h 358"/>
                      <a:gd name="T6" fmla="*/ 1 w 453"/>
                      <a:gd name="T7" fmla="*/ 0 h 358"/>
                      <a:gd name="T8" fmla="*/ 1 w 453"/>
                      <a:gd name="T9" fmla="*/ 0 h 358"/>
                      <a:gd name="T10" fmla="*/ 1 w 453"/>
                      <a:gd name="T11" fmla="*/ 0 h 358"/>
                      <a:gd name="T12" fmla="*/ 1 w 453"/>
                      <a:gd name="T13" fmla="*/ 0 h 358"/>
                      <a:gd name="T14" fmla="*/ 1 w 453"/>
                      <a:gd name="T15" fmla="*/ 0 h 358"/>
                      <a:gd name="T16" fmla="*/ 1 w 453"/>
                      <a:gd name="T17" fmla="*/ 0 h 358"/>
                      <a:gd name="T18" fmla="*/ 1 w 453"/>
                      <a:gd name="T19" fmla="*/ 0 h 358"/>
                      <a:gd name="T20" fmla="*/ 1 w 453"/>
                      <a:gd name="T21" fmla="*/ 0 h 358"/>
                      <a:gd name="T22" fmla="*/ 1 w 453"/>
                      <a:gd name="T23" fmla="*/ 0 h 358"/>
                      <a:gd name="T24" fmla="*/ 1 w 453"/>
                      <a:gd name="T25" fmla="*/ 0 h 358"/>
                      <a:gd name="T26" fmla="*/ 1 w 453"/>
                      <a:gd name="T27" fmla="*/ 0 h 358"/>
                      <a:gd name="T28" fmla="*/ 1 w 453"/>
                      <a:gd name="T29" fmla="*/ 0 h 358"/>
                      <a:gd name="T30" fmla="*/ 1 w 453"/>
                      <a:gd name="T31" fmla="*/ 0 h 3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3"/>
                      <a:gd name="T49" fmla="*/ 0 h 358"/>
                      <a:gd name="T50" fmla="*/ 453 w 453"/>
                      <a:gd name="T51" fmla="*/ 358 h 3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3" h="358">
                        <a:moveTo>
                          <a:pt x="0" y="184"/>
                        </a:moveTo>
                        <a:lnTo>
                          <a:pt x="69" y="160"/>
                        </a:lnTo>
                        <a:lnTo>
                          <a:pt x="132" y="129"/>
                        </a:lnTo>
                        <a:lnTo>
                          <a:pt x="198" y="88"/>
                        </a:lnTo>
                        <a:lnTo>
                          <a:pt x="259" y="42"/>
                        </a:lnTo>
                        <a:lnTo>
                          <a:pt x="307" y="0"/>
                        </a:lnTo>
                        <a:lnTo>
                          <a:pt x="327" y="67"/>
                        </a:lnTo>
                        <a:lnTo>
                          <a:pt x="361" y="132"/>
                        </a:lnTo>
                        <a:lnTo>
                          <a:pt x="402" y="191"/>
                        </a:lnTo>
                        <a:lnTo>
                          <a:pt x="453" y="237"/>
                        </a:lnTo>
                        <a:lnTo>
                          <a:pt x="406" y="284"/>
                        </a:lnTo>
                        <a:lnTo>
                          <a:pt x="364" y="315"/>
                        </a:lnTo>
                        <a:lnTo>
                          <a:pt x="307" y="342"/>
                        </a:lnTo>
                        <a:lnTo>
                          <a:pt x="253" y="358"/>
                        </a:lnTo>
                        <a:lnTo>
                          <a:pt x="215" y="355"/>
                        </a:lnTo>
                        <a:lnTo>
                          <a:pt x="185" y="345"/>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50" name="Freeform 69"/>
                  <p:cNvSpPr>
                    <a:spLocks/>
                  </p:cNvSpPr>
                  <p:nvPr/>
                </p:nvSpPr>
                <p:spPr bwMode="auto">
                  <a:xfrm>
                    <a:off x="652" y="554"/>
                    <a:ext cx="75" cy="73"/>
                  </a:xfrm>
                  <a:custGeom>
                    <a:avLst/>
                    <a:gdLst>
                      <a:gd name="T0" fmla="*/ 0 w 150"/>
                      <a:gd name="T1" fmla="*/ 0 h 220"/>
                      <a:gd name="T2" fmla="*/ 1 w 150"/>
                      <a:gd name="T3" fmla="*/ 0 h 220"/>
                      <a:gd name="T4" fmla="*/ 1 w 150"/>
                      <a:gd name="T5" fmla="*/ 0 h 220"/>
                      <a:gd name="T6" fmla="*/ 0 60000 65536"/>
                      <a:gd name="T7" fmla="*/ 0 60000 65536"/>
                      <a:gd name="T8" fmla="*/ 0 60000 65536"/>
                      <a:gd name="T9" fmla="*/ 0 w 150"/>
                      <a:gd name="T10" fmla="*/ 0 h 220"/>
                      <a:gd name="T11" fmla="*/ 150 w 150"/>
                      <a:gd name="T12" fmla="*/ 220 h 220"/>
                    </a:gdLst>
                    <a:ahLst/>
                    <a:cxnLst>
                      <a:cxn ang="T6">
                        <a:pos x="T0" y="T1"/>
                      </a:cxn>
                      <a:cxn ang="T7">
                        <a:pos x="T2" y="T3"/>
                      </a:cxn>
                      <a:cxn ang="T8">
                        <a:pos x="T4" y="T5"/>
                      </a:cxn>
                    </a:cxnLst>
                    <a:rect l="T9" t="T10" r="T11" b="T12"/>
                    <a:pathLst>
                      <a:path w="150" h="220">
                        <a:moveTo>
                          <a:pt x="0" y="0"/>
                        </a:moveTo>
                        <a:lnTo>
                          <a:pt x="35" y="160"/>
                        </a:lnTo>
                        <a:lnTo>
                          <a:pt x="150" y="22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51" name="Freeform 70"/>
                  <p:cNvSpPr>
                    <a:spLocks/>
                  </p:cNvSpPr>
                  <p:nvPr/>
                </p:nvSpPr>
                <p:spPr bwMode="auto">
                  <a:xfrm>
                    <a:off x="537" y="286"/>
                    <a:ext cx="30" cy="71"/>
                  </a:xfrm>
                  <a:custGeom>
                    <a:avLst/>
                    <a:gdLst>
                      <a:gd name="T0" fmla="*/ 0 w 59"/>
                      <a:gd name="T1" fmla="*/ 0 h 211"/>
                      <a:gd name="T2" fmla="*/ 1 w 59"/>
                      <a:gd name="T3" fmla="*/ 0 h 211"/>
                      <a:gd name="T4" fmla="*/ 1 w 59"/>
                      <a:gd name="T5" fmla="*/ 0 h 211"/>
                      <a:gd name="T6" fmla="*/ 1 w 59"/>
                      <a:gd name="T7" fmla="*/ 0 h 211"/>
                      <a:gd name="T8" fmla="*/ 1 w 59"/>
                      <a:gd name="T9" fmla="*/ 0 h 211"/>
                      <a:gd name="T10" fmla="*/ 1 w 59"/>
                      <a:gd name="T11" fmla="*/ 0 h 211"/>
                      <a:gd name="T12" fmla="*/ 1 w 59"/>
                      <a:gd name="T13" fmla="*/ 0 h 211"/>
                      <a:gd name="T14" fmla="*/ 0 60000 65536"/>
                      <a:gd name="T15" fmla="*/ 0 60000 65536"/>
                      <a:gd name="T16" fmla="*/ 0 60000 65536"/>
                      <a:gd name="T17" fmla="*/ 0 60000 65536"/>
                      <a:gd name="T18" fmla="*/ 0 60000 65536"/>
                      <a:gd name="T19" fmla="*/ 0 60000 65536"/>
                      <a:gd name="T20" fmla="*/ 0 60000 65536"/>
                      <a:gd name="T21" fmla="*/ 0 w 59"/>
                      <a:gd name="T22" fmla="*/ 0 h 211"/>
                      <a:gd name="T23" fmla="*/ 59 w 59"/>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11">
                        <a:moveTo>
                          <a:pt x="0" y="0"/>
                        </a:moveTo>
                        <a:lnTo>
                          <a:pt x="26" y="27"/>
                        </a:lnTo>
                        <a:lnTo>
                          <a:pt x="43" y="61"/>
                        </a:lnTo>
                        <a:lnTo>
                          <a:pt x="44" y="95"/>
                        </a:lnTo>
                        <a:lnTo>
                          <a:pt x="54" y="133"/>
                        </a:lnTo>
                        <a:lnTo>
                          <a:pt x="59" y="173"/>
                        </a:lnTo>
                        <a:lnTo>
                          <a:pt x="59" y="211"/>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52" name="Freeform 71"/>
                  <p:cNvSpPr>
                    <a:spLocks/>
                  </p:cNvSpPr>
                  <p:nvPr/>
                </p:nvSpPr>
                <p:spPr bwMode="auto">
                  <a:xfrm>
                    <a:off x="530" y="300"/>
                    <a:ext cx="28" cy="41"/>
                  </a:xfrm>
                  <a:custGeom>
                    <a:avLst/>
                    <a:gdLst>
                      <a:gd name="T0" fmla="*/ 1 w 55"/>
                      <a:gd name="T1" fmla="*/ 0 h 122"/>
                      <a:gd name="T2" fmla="*/ 0 w 55"/>
                      <a:gd name="T3" fmla="*/ 0 h 122"/>
                      <a:gd name="T4" fmla="*/ 1 w 55"/>
                      <a:gd name="T5" fmla="*/ 0 h 122"/>
                      <a:gd name="T6" fmla="*/ 1 w 55"/>
                      <a:gd name="T7" fmla="*/ 0 h 122"/>
                      <a:gd name="T8" fmla="*/ 1 w 55"/>
                      <a:gd name="T9" fmla="*/ 0 h 122"/>
                      <a:gd name="T10" fmla="*/ 1 w 55"/>
                      <a:gd name="T11" fmla="*/ 0 h 122"/>
                      <a:gd name="T12" fmla="*/ 1 w 55"/>
                      <a:gd name="T13" fmla="*/ 0 h 122"/>
                      <a:gd name="T14" fmla="*/ 0 60000 65536"/>
                      <a:gd name="T15" fmla="*/ 0 60000 65536"/>
                      <a:gd name="T16" fmla="*/ 0 60000 65536"/>
                      <a:gd name="T17" fmla="*/ 0 60000 65536"/>
                      <a:gd name="T18" fmla="*/ 0 60000 65536"/>
                      <a:gd name="T19" fmla="*/ 0 60000 65536"/>
                      <a:gd name="T20" fmla="*/ 0 60000 65536"/>
                      <a:gd name="T21" fmla="*/ 0 w 55"/>
                      <a:gd name="T22" fmla="*/ 0 h 122"/>
                      <a:gd name="T23" fmla="*/ 55 w 55"/>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22">
                        <a:moveTo>
                          <a:pt x="12" y="0"/>
                        </a:moveTo>
                        <a:lnTo>
                          <a:pt x="0" y="23"/>
                        </a:lnTo>
                        <a:lnTo>
                          <a:pt x="3" y="53"/>
                        </a:lnTo>
                        <a:lnTo>
                          <a:pt x="12" y="78"/>
                        </a:lnTo>
                        <a:lnTo>
                          <a:pt x="25" y="94"/>
                        </a:lnTo>
                        <a:lnTo>
                          <a:pt x="36" y="109"/>
                        </a:lnTo>
                        <a:lnTo>
                          <a:pt x="55" y="122"/>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5153" name="Freeform 72"/>
                  <p:cNvSpPr>
                    <a:spLocks/>
                  </p:cNvSpPr>
                  <p:nvPr/>
                </p:nvSpPr>
                <p:spPr bwMode="auto">
                  <a:xfrm>
                    <a:off x="806" y="389"/>
                    <a:ext cx="147" cy="241"/>
                  </a:xfrm>
                  <a:custGeom>
                    <a:avLst/>
                    <a:gdLst>
                      <a:gd name="T0" fmla="*/ 1 w 294"/>
                      <a:gd name="T1" fmla="*/ 0 h 723"/>
                      <a:gd name="T2" fmla="*/ 1 w 294"/>
                      <a:gd name="T3" fmla="*/ 0 h 723"/>
                      <a:gd name="T4" fmla="*/ 1 w 294"/>
                      <a:gd name="T5" fmla="*/ 0 h 723"/>
                      <a:gd name="T6" fmla="*/ 1 w 294"/>
                      <a:gd name="T7" fmla="*/ 0 h 723"/>
                      <a:gd name="T8" fmla="*/ 1 w 294"/>
                      <a:gd name="T9" fmla="*/ 0 h 723"/>
                      <a:gd name="T10" fmla="*/ 1 w 294"/>
                      <a:gd name="T11" fmla="*/ 0 h 723"/>
                      <a:gd name="T12" fmla="*/ 1 w 294"/>
                      <a:gd name="T13" fmla="*/ 0 h 723"/>
                      <a:gd name="T14" fmla="*/ 1 w 294"/>
                      <a:gd name="T15" fmla="*/ 0 h 723"/>
                      <a:gd name="T16" fmla="*/ 1 w 294"/>
                      <a:gd name="T17" fmla="*/ 0 h 723"/>
                      <a:gd name="T18" fmla="*/ 0 w 294"/>
                      <a:gd name="T19" fmla="*/ 0 h 723"/>
                      <a:gd name="T20" fmla="*/ 1 w 294"/>
                      <a:gd name="T21" fmla="*/ 0 h 723"/>
                      <a:gd name="T22" fmla="*/ 1 w 294"/>
                      <a:gd name="T23" fmla="*/ 0 h 723"/>
                      <a:gd name="T24" fmla="*/ 1 w 294"/>
                      <a:gd name="T25" fmla="*/ 0 h 723"/>
                      <a:gd name="T26" fmla="*/ 1 w 294"/>
                      <a:gd name="T27" fmla="*/ 0 h 723"/>
                      <a:gd name="T28" fmla="*/ 1 w 294"/>
                      <a:gd name="T29" fmla="*/ 0 h 723"/>
                      <a:gd name="T30" fmla="*/ 1 w 294"/>
                      <a:gd name="T31" fmla="*/ 0 h 723"/>
                      <a:gd name="T32" fmla="*/ 1 w 294"/>
                      <a:gd name="T33" fmla="*/ 0 h 723"/>
                      <a:gd name="T34" fmla="*/ 1 w 294"/>
                      <a:gd name="T35" fmla="*/ 0 h 723"/>
                      <a:gd name="T36" fmla="*/ 1 w 294"/>
                      <a:gd name="T37" fmla="*/ 0 h 723"/>
                      <a:gd name="T38" fmla="*/ 1 w 294"/>
                      <a:gd name="T39" fmla="*/ 0 h 723"/>
                      <a:gd name="T40" fmla="*/ 1 w 294"/>
                      <a:gd name="T41" fmla="*/ 0 h 723"/>
                      <a:gd name="T42" fmla="*/ 1 w 294"/>
                      <a:gd name="T43" fmla="*/ 0 h 723"/>
                      <a:gd name="T44" fmla="*/ 1 w 294"/>
                      <a:gd name="T45" fmla="*/ 0 h 723"/>
                      <a:gd name="T46" fmla="*/ 1 w 294"/>
                      <a:gd name="T47" fmla="*/ 0 h 723"/>
                      <a:gd name="T48" fmla="*/ 1 w 294"/>
                      <a:gd name="T49" fmla="*/ 0 h 7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4"/>
                      <a:gd name="T76" fmla="*/ 0 h 723"/>
                      <a:gd name="T77" fmla="*/ 294 w 294"/>
                      <a:gd name="T78" fmla="*/ 723 h 7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4" h="723">
                        <a:moveTo>
                          <a:pt x="294" y="376"/>
                        </a:moveTo>
                        <a:lnTo>
                          <a:pt x="258" y="384"/>
                        </a:lnTo>
                        <a:lnTo>
                          <a:pt x="249" y="412"/>
                        </a:lnTo>
                        <a:lnTo>
                          <a:pt x="243" y="432"/>
                        </a:lnTo>
                        <a:lnTo>
                          <a:pt x="224" y="444"/>
                        </a:lnTo>
                        <a:lnTo>
                          <a:pt x="176" y="522"/>
                        </a:lnTo>
                        <a:lnTo>
                          <a:pt x="140" y="590"/>
                        </a:lnTo>
                        <a:lnTo>
                          <a:pt x="93" y="646"/>
                        </a:lnTo>
                        <a:lnTo>
                          <a:pt x="74" y="683"/>
                        </a:lnTo>
                        <a:lnTo>
                          <a:pt x="0" y="723"/>
                        </a:lnTo>
                        <a:lnTo>
                          <a:pt x="32" y="691"/>
                        </a:lnTo>
                        <a:lnTo>
                          <a:pt x="62" y="636"/>
                        </a:lnTo>
                        <a:lnTo>
                          <a:pt x="73" y="589"/>
                        </a:lnTo>
                        <a:lnTo>
                          <a:pt x="78" y="530"/>
                        </a:lnTo>
                        <a:lnTo>
                          <a:pt x="66" y="459"/>
                        </a:lnTo>
                        <a:lnTo>
                          <a:pt x="100" y="415"/>
                        </a:lnTo>
                        <a:lnTo>
                          <a:pt x="103" y="342"/>
                        </a:lnTo>
                        <a:lnTo>
                          <a:pt x="103" y="310"/>
                        </a:lnTo>
                        <a:lnTo>
                          <a:pt x="201" y="389"/>
                        </a:lnTo>
                        <a:lnTo>
                          <a:pt x="153" y="292"/>
                        </a:lnTo>
                        <a:lnTo>
                          <a:pt x="166" y="240"/>
                        </a:lnTo>
                        <a:lnTo>
                          <a:pt x="187" y="159"/>
                        </a:lnTo>
                        <a:lnTo>
                          <a:pt x="190" y="97"/>
                        </a:lnTo>
                        <a:lnTo>
                          <a:pt x="176" y="49"/>
                        </a:lnTo>
                        <a:lnTo>
                          <a:pt x="163"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grpSp>
          </p:gr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5F313140-7C2E-46FE-AC00-285AA449F11A}" type="slidenum">
              <a:rPr lang="en-US" altLang="en-US" sz="1000">
                <a:solidFill>
                  <a:schemeClr val="tx1"/>
                </a:solidFill>
              </a:rPr>
              <a:pPr eaLnBrk="1" hangingPunct="1"/>
              <a:t>14</a:t>
            </a:fld>
            <a:endParaRPr lang="en-US" altLang="en-US" sz="1000">
              <a:solidFill>
                <a:schemeClr val="tx1"/>
              </a:solidFill>
            </a:endParaRPr>
          </a:p>
        </p:txBody>
      </p:sp>
      <p:sp>
        <p:nvSpPr>
          <p:cNvPr id="614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AB6B8E78-6FDE-407A-8DA5-8B55E66750FD}" type="datetime1">
              <a:rPr lang="en-US" sz="1000" smtClean="0">
                <a:solidFill>
                  <a:schemeClr val="tx1"/>
                </a:solidFill>
              </a:rPr>
              <a:pPr eaLnBrk="1" hangingPunct="1"/>
              <a:t>5/7/2020</a:t>
            </a:fld>
            <a:endParaRPr lang="en-US" altLang="en-US" sz="1000" smtClean="0">
              <a:solidFill>
                <a:schemeClr val="tx1"/>
              </a:solidFill>
            </a:endParaRPr>
          </a:p>
        </p:txBody>
      </p:sp>
      <p:sp>
        <p:nvSpPr>
          <p:cNvPr id="614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6150" name="Rectangle 2"/>
          <p:cNvSpPr>
            <a:spLocks noGrp="1" noChangeArrowheads="1"/>
          </p:cNvSpPr>
          <p:nvPr>
            <p:ph type="title"/>
          </p:nvPr>
        </p:nvSpPr>
        <p:spPr>
          <a:xfrm>
            <a:off x="457200" y="457200"/>
            <a:ext cx="7543800" cy="838200"/>
          </a:xfrm>
        </p:spPr>
        <p:txBody>
          <a:bodyPr/>
          <a:lstStyle/>
          <a:p>
            <a:pPr algn="ctr" eaLnBrk="1" hangingPunct="1"/>
            <a:r>
              <a:rPr lang="en-US" sz="3200" dirty="0" err="1" smtClean="0">
                <a:solidFill>
                  <a:srgbClr val="FF3300"/>
                </a:solidFill>
              </a:rPr>
              <a:t>Mô</a:t>
            </a:r>
            <a:r>
              <a:rPr lang="en-US" sz="3200" dirty="0" smtClean="0">
                <a:solidFill>
                  <a:srgbClr val="FF3300"/>
                </a:solidFill>
              </a:rPr>
              <a:t> </a:t>
            </a:r>
            <a:r>
              <a:rPr lang="en-US" sz="3200" dirty="0" err="1" smtClean="0">
                <a:solidFill>
                  <a:srgbClr val="FF3300"/>
                </a:solidFill>
              </a:rPr>
              <a:t>hình</a:t>
            </a:r>
            <a:r>
              <a:rPr lang="en-US" sz="3200" dirty="0" smtClean="0">
                <a:solidFill>
                  <a:srgbClr val="FF3300"/>
                </a:solidFill>
              </a:rPr>
              <a:t> </a:t>
            </a:r>
            <a:r>
              <a:rPr lang="en-US" sz="3200" dirty="0" err="1" smtClean="0">
                <a:solidFill>
                  <a:srgbClr val="FF3300"/>
                </a:solidFill>
              </a:rPr>
              <a:t>máy</a:t>
            </a:r>
            <a:r>
              <a:rPr lang="en-US" sz="3200" dirty="0" smtClean="0">
                <a:solidFill>
                  <a:srgbClr val="FF3300"/>
                </a:solidFill>
              </a:rPr>
              <a:t> </a:t>
            </a:r>
            <a:r>
              <a:rPr lang="en-US" sz="3200" dirty="0" err="1" smtClean="0">
                <a:solidFill>
                  <a:srgbClr val="FF3300"/>
                </a:solidFill>
              </a:rPr>
              <a:t>truy</a:t>
            </a:r>
            <a:r>
              <a:rPr lang="en-US" sz="3200" dirty="0" smtClean="0">
                <a:solidFill>
                  <a:srgbClr val="FF3300"/>
                </a:solidFill>
              </a:rPr>
              <a:t> </a:t>
            </a:r>
            <a:r>
              <a:rPr lang="en-US" sz="3200" dirty="0" err="1" smtClean="0">
                <a:solidFill>
                  <a:srgbClr val="FF3300"/>
                </a:solidFill>
              </a:rPr>
              <a:t>nhập</a:t>
            </a:r>
            <a:r>
              <a:rPr lang="en-US" sz="3200" dirty="0" smtClean="0">
                <a:solidFill>
                  <a:srgbClr val="FF3300"/>
                </a:solidFill>
              </a:rPr>
              <a:t> </a:t>
            </a:r>
            <a:r>
              <a:rPr lang="en-US" sz="3200" dirty="0" err="1" smtClean="0">
                <a:solidFill>
                  <a:srgbClr val="FF3300"/>
                </a:solidFill>
              </a:rPr>
              <a:t>ngẫu</a:t>
            </a:r>
            <a:r>
              <a:rPr lang="en-US" sz="3200" dirty="0" smtClean="0">
                <a:solidFill>
                  <a:srgbClr val="FF3300"/>
                </a:solidFill>
              </a:rPr>
              <a:t> </a:t>
            </a:r>
            <a:r>
              <a:rPr lang="en-US" sz="3200" dirty="0" err="1" smtClean="0">
                <a:solidFill>
                  <a:srgbClr val="FF3300"/>
                </a:solidFill>
              </a:rPr>
              <a:t>nhiên</a:t>
            </a:r>
            <a:r>
              <a:rPr lang="en-US" sz="3200" dirty="0" smtClean="0">
                <a:solidFill>
                  <a:srgbClr val="FF3300"/>
                </a:solidFill>
              </a:rPr>
              <a:t/>
            </a:r>
            <a:br>
              <a:rPr lang="en-US" sz="3200" dirty="0" smtClean="0">
                <a:solidFill>
                  <a:srgbClr val="FF3300"/>
                </a:solidFill>
              </a:rPr>
            </a:br>
            <a:r>
              <a:rPr lang="en-US" sz="1800" dirty="0" smtClean="0"/>
              <a:t>(Random Acc</a:t>
            </a:r>
            <a:r>
              <a:rPr lang="en-US" sz="2100" dirty="0" smtClean="0"/>
              <a:t>ess Machine (RAM) Model)  </a:t>
            </a:r>
          </a:p>
        </p:txBody>
      </p:sp>
      <p:sp>
        <p:nvSpPr>
          <p:cNvPr id="6151" name="Rectangle 3"/>
          <p:cNvSpPr>
            <a:spLocks noGrp="1" noChangeArrowheads="1"/>
          </p:cNvSpPr>
          <p:nvPr>
            <p:ph type="body" sz="half" idx="1"/>
          </p:nvPr>
        </p:nvSpPr>
        <p:spPr>
          <a:xfrm>
            <a:off x="190500" y="2116931"/>
            <a:ext cx="4038600" cy="3767138"/>
          </a:xfrm>
        </p:spPr>
        <p:txBody>
          <a:bodyPr/>
          <a:lstStyle/>
          <a:p>
            <a:pPr eaLnBrk="1" hangingPunct="1">
              <a:buFont typeface="Wingdings" panose="05000000000000000000" pitchFamily="2" charset="2"/>
              <a:buChar char="q"/>
            </a:pPr>
            <a:r>
              <a:rPr lang="en-US" sz="2200" dirty="0" smtClean="0">
                <a:solidFill>
                  <a:srgbClr val="000099"/>
                </a:solidFill>
              </a:rPr>
              <a:t>Một CPU</a:t>
            </a:r>
          </a:p>
          <a:p>
            <a:pPr eaLnBrk="1" hangingPunct="1">
              <a:buFont typeface="Wingdings" panose="05000000000000000000" pitchFamily="2" charset="2"/>
              <a:buChar char="q"/>
            </a:pPr>
            <a:r>
              <a:rPr lang="en-US" sz="2200" dirty="0" err="1" smtClean="0">
                <a:solidFill>
                  <a:srgbClr val="000099"/>
                </a:solidFill>
              </a:rPr>
              <a:t>Không</a:t>
            </a:r>
            <a:r>
              <a:rPr lang="en-US" sz="2200" dirty="0" smtClean="0">
                <a:solidFill>
                  <a:srgbClr val="000099"/>
                </a:solidFill>
              </a:rPr>
              <a:t> </a:t>
            </a:r>
            <a:r>
              <a:rPr lang="en-US" sz="2200" dirty="0" err="1" smtClean="0">
                <a:solidFill>
                  <a:srgbClr val="000099"/>
                </a:solidFill>
              </a:rPr>
              <a:t>giới</a:t>
            </a:r>
            <a:r>
              <a:rPr lang="en-US" sz="2200" dirty="0" smtClean="0">
                <a:solidFill>
                  <a:srgbClr val="000099"/>
                </a:solidFill>
              </a:rPr>
              <a:t> </a:t>
            </a:r>
            <a:r>
              <a:rPr lang="en-US" sz="2200" dirty="0" err="1" smtClean="0">
                <a:solidFill>
                  <a:srgbClr val="000099"/>
                </a:solidFill>
              </a:rPr>
              <a:t>hạn</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ô </a:t>
            </a:r>
            <a:r>
              <a:rPr lang="en-US" sz="2200" dirty="0" err="1" smtClean="0">
                <a:solidFill>
                  <a:srgbClr val="000099"/>
                </a:solidFill>
              </a:rPr>
              <a:t>nhớ</a:t>
            </a:r>
            <a:endParaRPr lang="en-US" sz="2200" dirty="0" smtClean="0">
              <a:solidFill>
                <a:srgbClr val="000099"/>
              </a:solidFill>
            </a:endParaRPr>
          </a:p>
          <a:p>
            <a:pPr eaLnBrk="1" hangingPunct="1">
              <a:buFont typeface="Wingdings" panose="05000000000000000000" pitchFamily="2" charset="2"/>
              <a:buChar char="q"/>
            </a:pPr>
            <a:endParaRPr lang="en-US" sz="2200" dirty="0" smtClean="0">
              <a:solidFill>
                <a:srgbClr val="000099"/>
              </a:solidFill>
            </a:endParaRPr>
          </a:p>
          <a:p>
            <a:pPr algn="just" eaLnBrk="1" hangingPunct="1">
              <a:buFont typeface="Wingdings" panose="05000000000000000000" pitchFamily="2" charset="2"/>
              <a:buChar char="q"/>
            </a:pPr>
            <a:r>
              <a:rPr lang="en-US" sz="2200" dirty="0" err="1" smtClean="0">
                <a:solidFill>
                  <a:srgbClr val="000099"/>
                </a:solidFill>
              </a:rPr>
              <a:t>Mỗi</a:t>
            </a:r>
            <a:r>
              <a:rPr lang="en-US" sz="2200" dirty="0" smtClean="0">
                <a:solidFill>
                  <a:srgbClr val="000099"/>
                </a:solidFill>
              </a:rPr>
              <a:t> ô </a:t>
            </a:r>
            <a:r>
              <a:rPr lang="en-US" sz="2200" dirty="0" err="1" smtClean="0">
                <a:solidFill>
                  <a:srgbClr val="000099"/>
                </a:solidFill>
              </a:rPr>
              <a:t>nhớ</a:t>
            </a:r>
            <a:r>
              <a:rPr lang="en-US" sz="2200" dirty="0" smtClean="0">
                <a:solidFill>
                  <a:srgbClr val="000099"/>
                </a:solidFill>
              </a:rPr>
              <a:t>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thể</a:t>
            </a:r>
            <a:r>
              <a:rPr lang="en-US" sz="2200" dirty="0" smtClean="0">
                <a:solidFill>
                  <a:srgbClr val="000099"/>
                </a:solidFill>
              </a:rPr>
              <a:t> </a:t>
            </a:r>
            <a:r>
              <a:rPr lang="en-US" sz="2200" dirty="0" err="1" smtClean="0">
                <a:solidFill>
                  <a:srgbClr val="000099"/>
                </a:solidFill>
              </a:rPr>
              <a:t>lưu</a:t>
            </a:r>
            <a:r>
              <a:rPr lang="en-US" sz="2200" dirty="0" smtClean="0">
                <a:solidFill>
                  <a:srgbClr val="000099"/>
                </a:solidFill>
              </a:rPr>
              <a:t> một </a:t>
            </a:r>
            <a:r>
              <a:rPr lang="en-US" sz="2200" dirty="0" err="1" smtClean="0">
                <a:solidFill>
                  <a:srgbClr val="000099"/>
                </a:solidFill>
              </a:rPr>
              <a:t>số</a:t>
            </a:r>
            <a:r>
              <a:rPr lang="en-US" sz="2200" dirty="0" smtClean="0">
                <a:solidFill>
                  <a:srgbClr val="000099"/>
                </a:solidFill>
              </a:rPr>
              <a:t> </a:t>
            </a:r>
          </a:p>
          <a:p>
            <a:pPr algn="just" eaLnBrk="1" hangingPunct="1">
              <a:buFontTx/>
              <a:buNone/>
            </a:pPr>
            <a:r>
              <a:rPr lang="en-US" sz="2200" dirty="0" smtClean="0">
                <a:solidFill>
                  <a:srgbClr val="000099"/>
                </a:solidFill>
              </a:rPr>
              <a:t>	</a:t>
            </a:r>
            <a:r>
              <a:rPr lang="en-US" sz="2200" dirty="0" err="1" smtClean="0">
                <a:solidFill>
                  <a:srgbClr val="000099"/>
                </a:solidFill>
              </a:rPr>
              <a:t>nguyên</a:t>
            </a:r>
            <a:r>
              <a:rPr lang="en-US" sz="2200" dirty="0" smtClean="0">
                <a:solidFill>
                  <a:srgbClr val="000099"/>
                </a:solidFill>
              </a:rPr>
              <a:t> </a:t>
            </a:r>
            <a:r>
              <a:rPr lang="en-US" sz="2200" dirty="0" err="1" smtClean="0">
                <a:solidFill>
                  <a:srgbClr val="000099"/>
                </a:solidFill>
              </a:rPr>
              <a:t>hoặc</a:t>
            </a:r>
            <a:r>
              <a:rPr lang="en-US" sz="2200" dirty="0" smtClean="0">
                <a:solidFill>
                  <a:srgbClr val="000099"/>
                </a:solidFill>
              </a:rPr>
              <a:t> 1 </a:t>
            </a:r>
            <a:r>
              <a:rPr lang="en-US" sz="2200" dirty="0" err="1" smtClean="0">
                <a:solidFill>
                  <a:srgbClr val="000099"/>
                </a:solidFill>
              </a:rPr>
              <a:t>ký</a:t>
            </a:r>
            <a:r>
              <a:rPr lang="en-US" sz="2200" dirty="0" smtClean="0">
                <a:solidFill>
                  <a:srgbClr val="000099"/>
                </a:solidFill>
              </a:rPr>
              <a:t> </a:t>
            </a:r>
            <a:r>
              <a:rPr lang="en-US" sz="2200" dirty="0" err="1" smtClean="0">
                <a:solidFill>
                  <a:srgbClr val="000099"/>
                </a:solidFill>
              </a:rPr>
              <a:t>tự</a:t>
            </a:r>
            <a:endParaRPr lang="en-US" sz="2200" dirty="0" smtClean="0">
              <a:solidFill>
                <a:srgbClr val="000099"/>
              </a:solidFill>
            </a:endParaRPr>
          </a:p>
          <a:p>
            <a:pPr algn="just" eaLnBrk="1" hangingPunct="1">
              <a:buFontTx/>
              <a:buNone/>
            </a:pPr>
            <a:endParaRPr lang="en-US" sz="2200" dirty="0" smtClean="0">
              <a:solidFill>
                <a:srgbClr val="000099"/>
              </a:solidFill>
            </a:endParaRPr>
          </a:p>
          <a:p>
            <a:pPr eaLnBrk="1" hangingPunct="1">
              <a:buFont typeface="Wingdings" panose="05000000000000000000" pitchFamily="2" charset="2"/>
              <a:buChar char="q"/>
            </a:pPr>
            <a:r>
              <a:rPr lang="en-US" sz="2200" dirty="0" err="1" smtClean="0">
                <a:solidFill>
                  <a:srgbClr val="000099"/>
                </a:solidFill>
              </a:rPr>
              <a:t>Mỗi</a:t>
            </a:r>
            <a:r>
              <a:rPr lang="en-US" sz="2200" dirty="0" smtClean="0">
                <a:solidFill>
                  <a:srgbClr val="000099"/>
                </a:solidFill>
              </a:rPr>
              <a:t> ô </a:t>
            </a:r>
            <a:r>
              <a:rPr lang="en-US" sz="2200" dirty="0" err="1" smtClean="0">
                <a:solidFill>
                  <a:srgbClr val="000099"/>
                </a:solidFill>
              </a:rPr>
              <a:t>nhớ</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đánh</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p>
          <a:p>
            <a:pPr eaLnBrk="1" hangingPunct="1">
              <a:buFont typeface="Wingdings" panose="05000000000000000000" pitchFamily="2" charset="2"/>
              <a:buNone/>
            </a:pP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để</a:t>
            </a:r>
            <a:r>
              <a:rPr lang="en-US" sz="2200" dirty="0" smtClean="0">
                <a:solidFill>
                  <a:srgbClr val="000099"/>
                </a:solidFill>
              </a:rPr>
              <a:t> </a:t>
            </a:r>
            <a:r>
              <a:rPr lang="en-US" sz="2200" dirty="0" err="1" smtClean="0">
                <a:solidFill>
                  <a:srgbClr val="000099"/>
                </a:solidFill>
              </a:rPr>
              <a:t>truy</a:t>
            </a:r>
            <a:r>
              <a:rPr lang="en-US" sz="2200" dirty="0" smtClean="0">
                <a:solidFill>
                  <a:srgbClr val="000099"/>
                </a:solidFill>
              </a:rPr>
              <a:t> </a:t>
            </a:r>
            <a:r>
              <a:rPr lang="en-US" sz="2200" dirty="0" err="1" smtClean="0">
                <a:solidFill>
                  <a:srgbClr val="000099"/>
                </a:solidFill>
              </a:rPr>
              <a:t>nhập</a:t>
            </a:r>
            <a:r>
              <a:rPr lang="en-US" sz="2200" dirty="0" smtClean="0">
                <a:solidFill>
                  <a:srgbClr val="000099"/>
                </a:solidFill>
              </a:rPr>
              <a:t> </a:t>
            </a:r>
            <a:r>
              <a:rPr lang="en-US" sz="2200" dirty="0" err="1" smtClean="0">
                <a:solidFill>
                  <a:srgbClr val="000099"/>
                </a:solidFill>
              </a:rPr>
              <a:t>đến</a:t>
            </a:r>
            <a:r>
              <a:rPr lang="en-US" sz="2200" dirty="0" smtClean="0">
                <a:solidFill>
                  <a:srgbClr val="000099"/>
                </a:solidFill>
              </a:rPr>
              <a:t> </a:t>
            </a:r>
            <a:r>
              <a:rPr lang="en-US" sz="2200" dirty="0" err="1" smtClean="0">
                <a:solidFill>
                  <a:srgbClr val="000099"/>
                </a:solidFill>
              </a:rPr>
              <a:t>mỗi</a:t>
            </a:r>
            <a:r>
              <a:rPr lang="en-US" sz="2200" dirty="0" smtClean="0">
                <a:solidFill>
                  <a:srgbClr val="000099"/>
                </a:solidFill>
              </a:rPr>
              <a:t> ô </a:t>
            </a:r>
            <a:r>
              <a:rPr lang="en-US" sz="2200" dirty="0" err="1" smtClean="0">
                <a:solidFill>
                  <a:srgbClr val="000099"/>
                </a:solidFill>
              </a:rPr>
              <a:t>nhớ</a:t>
            </a:r>
            <a:r>
              <a:rPr lang="en-US" sz="2200" dirty="0" smtClean="0">
                <a:solidFill>
                  <a:srgbClr val="000099"/>
                </a:solidFill>
              </a:rPr>
              <a:t> </a:t>
            </a:r>
          </a:p>
          <a:p>
            <a:pPr eaLnBrk="1" hangingPunct="1">
              <a:buFont typeface="Wingdings" panose="05000000000000000000" pitchFamily="2" charset="2"/>
              <a:buNone/>
            </a:pPr>
            <a:r>
              <a:rPr lang="en-US" sz="2200" dirty="0" err="1" smtClean="0">
                <a:solidFill>
                  <a:srgbClr val="000099"/>
                </a:solidFill>
              </a:rPr>
              <a:t>sẽ</a:t>
            </a:r>
            <a:r>
              <a:rPr lang="en-US" sz="2200" dirty="0" smtClean="0">
                <a:solidFill>
                  <a:srgbClr val="000099"/>
                </a:solidFill>
              </a:rPr>
              <a:t> </a:t>
            </a:r>
            <a:r>
              <a:rPr lang="en-US" sz="2200" dirty="0" err="1" smtClean="0">
                <a:solidFill>
                  <a:srgbClr val="000099"/>
                </a:solidFill>
              </a:rPr>
              <a:t>mất</a:t>
            </a:r>
            <a:r>
              <a:rPr lang="en-US" sz="2200" dirty="0" smtClean="0">
                <a:solidFill>
                  <a:srgbClr val="000099"/>
                </a:solidFill>
              </a:rPr>
              <a:t> một </a:t>
            </a:r>
            <a:r>
              <a:rPr lang="en-US" sz="2200" dirty="0" err="1" smtClean="0">
                <a:solidFill>
                  <a:srgbClr val="000099"/>
                </a:solidFill>
              </a:rPr>
              <a:t>đơn</a:t>
            </a:r>
            <a:r>
              <a:rPr lang="en-US" sz="2200" dirty="0" smtClean="0">
                <a:solidFill>
                  <a:srgbClr val="000099"/>
                </a:solidFill>
              </a:rPr>
              <a:t> </a:t>
            </a:r>
            <a:r>
              <a:rPr lang="en-US" sz="2200" dirty="0" err="1" smtClean="0">
                <a:solidFill>
                  <a:srgbClr val="000099"/>
                </a:solidFill>
              </a:rPr>
              <a:t>vị</a:t>
            </a:r>
            <a:r>
              <a:rPr lang="en-US" sz="2200" dirty="0" smtClean="0">
                <a:solidFill>
                  <a:srgbClr val="000099"/>
                </a:solidFill>
              </a:rPr>
              <a:t> </a:t>
            </a:r>
            <a:r>
              <a:rPr lang="en-US" sz="2200" dirty="0" err="1" smtClean="0">
                <a:solidFill>
                  <a:srgbClr val="000099"/>
                </a:solidFill>
              </a:rPr>
              <a:t>thời</a:t>
            </a:r>
            <a:r>
              <a:rPr lang="en-US" sz="2200" dirty="0" smtClean="0">
                <a:solidFill>
                  <a:srgbClr val="000099"/>
                </a:solidFill>
              </a:rPr>
              <a:t> </a:t>
            </a:r>
            <a:r>
              <a:rPr lang="en-US" sz="2200" dirty="0" err="1" smtClean="0">
                <a:solidFill>
                  <a:srgbClr val="000099"/>
                </a:solidFill>
              </a:rPr>
              <a:t>gian</a:t>
            </a:r>
            <a:endParaRPr lang="en-US" sz="2200" dirty="0" smtClean="0">
              <a:solidFill>
                <a:srgbClr val="000099"/>
              </a:solidFill>
            </a:endParaRPr>
          </a:p>
        </p:txBody>
      </p:sp>
      <p:graphicFrame>
        <p:nvGraphicFramePr>
          <p:cNvPr id="6146" name="Object 4"/>
          <p:cNvGraphicFramePr>
            <a:graphicFrameLocks noGrp="1" noChangeAspect="1"/>
          </p:cNvGraphicFramePr>
          <p:nvPr>
            <p:ph sz="half" idx="2"/>
            <p:extLst>
              <p:ext uri="{D42A27DB-BD31-4B8C-83A1-F6EECF244321}">
                <p14:modId xmlns:p14="http://schemas.microsoft.com/office/powerpoint/2010/main" val="158923356"/>
              </p:ext>
            </p:extLst>
          </p:nvPr>
        </p:nvGraphicFramePr>
        <p:xfrm>
          <a:off x="4800600" y="2067791"/>
          <a:ext cx="4191000" cy="3810000"/>
        </p:xfrm>
        <a:graphic>
          <a:graphicData uri="http://schemas.openxmlformats.org/presentationml/2006/ole">
            <mc:AlternateContent xmlns:mc="http://schemas.openxmlformats.org/markup-compatibility/2006">
              <mc:Choice xmlns:v="urn:schemas-microsoft-com:vml" Requires="v">
                <p:oleObj spid="_x0000_s6192" name="Bitmap Image" r:id="rId3" imgW="2457143" imgH="1905266" progId="Paint.Picture">
                  <p:embed/>
                </p:oleObj>
              </mc:Choice>
              <mc:Fallback>
                <p:oleObj name="Bitmap Image" r:id="rId3" imgW="2457143" imgH="190526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067791"/>
                        <a:ext cx="4191000" cy="38100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5BD61B85-EF49-4491-8595-75BBA2C8793A}" type="slidenum">
              <a:rPr lang="en-US" altLang="en-US" sz="1000">
                <a:solidFill>
                  <a:schemeClr val="tx1"/>
                </a:solidFill>
              </a:rPr>
              <a:pPr eaLnBrk="1" hangingPunct="1"/>
              <a:t>15</a:t>
            </a:fld>
            <a:endParaRPr lang="en-US" altLang="en-US" sz="1000">
              <a:solidFill>
                <a:schemeClr val="tx1"/>
              </a:solidFill>
            </a:endParaRPr>
          </a:p>
        </p:txBody>
      </p:sp>
      <p:sp>
        <p:nvSpPr>
          <p:cNvPr id="717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9BB084C-8E6E-4C8F-99F7-6CA24094E174}" type="datetime1">
              <a:rPr lang="en-US" sz="1000" smtClean="0">
                <a:solidFill>
                  <a:schemeClr val="tx1"/>
                </a:solidFill>
              </a:rPr>
              <a:pPr eaLnBrk="1" hangingPunct="1"/>
              <a:t>5/7/2020</a:t>
            </a:fld>
            <a:endParaRPr lang="en-US" altLang="en-US" sz="1000" smtClean="0">
              <a:solidFill>
                <a:schemeClr val="tx1"/>
              </a:solidFill>
            </a:endParaRPr>
          </a:p>
        </p:txBody>
      </p:sp>
      <p:sp>
        <p:nvSpPr>
          <p:cNvPr id="717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7174" name="Rectangle 2"/>
          <p:cNvSpPr>
            <a:spLocks noGrp="1" noChangeArrowheads="1"/>
          </p:cNvSpPr>
          <p:nvPr>
            <p:ph type="title"/>
          </p:nvPr>
        </p:nvSpPr>
        <p:spPr>
          <a:xfrm>
            <a:off x="228600" y="190500"/>
            <a:ext cx="7543800" cy="1295400"/>
          </a:xfrm>
        </p:spPr>
        <p:txBody>
          <a:bodyPr/>
          <a:lstStyle/>
          <a:p>
            <a:pPr eaLnBrk="1" hangingPunct="1"/>
            <a:r>
              <a:rPr lang="en-US" sz="3200" dirty="0" err="1" smtClean="0">
                <a:solidFill>
                  <a:srgbClr val="FF3300"/>
                </a:solidFill>
              </a:rPr>
              <a:t>Bẩy</a:t>
            </a:r>
            <a:r>
              <a:rPr lang="en-US" sz="3200" dirty="0" smtClean="0">
                <a:solidFill>
                  <a:srgbClr val="FF3300"/>
                </a:solidFill>
              </a:rPr>
              <a:t> </a:t>
            </a:r>
            <a:r>
              <a:rPr lang="en-US" sz="3200" dirty="0" err="1" smtClean="0">
                <a:solidFill>
                  <a:srgbClr val="FF3300"/>
                </a:solidFill>
              </a:rPr>
              <a:t>hàm</a:t>
            </a:r>
            <a:r>
              <a:rPr lang="en-US" sz="3200" dirty="0" smtClean="0">
                <a:solidFill>
                  <a:srgbClr val="FF3300"/>
                </a:solidFill>
              </a:rPr>
              <a:t> </a:t>
            </a:r>
            <a:r>
              <a:rPr lang="en-US" sz="3200" dirty="0" err="1" smtClean="0">
                <a:solidFill>
                  <a:srgbClr val="FF3300"/>
                </a:solidFill>
              </a:rPr>
              <a:t>quan</a:t>
            </a:r>
            <a:r>
              <a:rPr lang="en-US" sz="3200" dirty="0" smtClean="0">
                <a:solidFill>
                  <a:srgbClr val="FF3300"/>
                </a:solidFill>
              </a:rPr>
              <a:t> </a:t>
            </a:r>
            <a:r>
              <a:rPr lang="en-US" sz="3200" dirty="0" err="1" smtClean="0">
                <a:solidFill>
                  <a:srgbClr val="FF3300"/>
                </a:solidFill>
              </a:rPr>
              <a:t>trọng</a:t>
            </a:r>
            <a:r>
              <a:rPr lang="en-US" sz="3200" dirty="0" smtClean="0">
                <a:solidFill>
                  <a:srgbClr val="FF3300"/>
                </a:solidFill>
              </a:rPr>
              <a:t> </a:t>
            </a:r>
            <a:r>
              <a:rPr lang="en-US" sz="3200" dirty="0" err="1" smtClean="0">
                <a:solidFill>
                  <a:srgbClr val="FF3300"/>
                </a:solidFill>
              </a:rPr>
              <a:t>sử</a:t>
            </a:r>
            <a:r>
              <a:rPr lang="en-US" sz="3200" dirty="0" smtClean="0">
                <a:solidFill>
                  <a:srgbClr val="FF3300"/>
                </a:solidFill>
              </a:rPr>
              <a:t> </a:t>
            </a:r>
            <a:r>
              <a:rPr lang="en-US" sz="3200" dirty="0" err="1" smtClean="0">
                <a:solidFill>
                  <a:srgbClr val="FF3300"/>
                </a:solidFill>
              </a:rPr>
              <a:t>dụng</a:t>
            </a:r>
            <a:r>
              <a:rPr lang="en-US" sz="3200" dirty="0" smtClean="0">
                <a:solidFill>
                  <a:srgbClr val="FF3300"/>
                </a:solidFill>
              </a:rPr>
              <a:t> </a:t>
            </a:r>
            <a:r>
              <a:rPr lang="en-US" sz="3200" dirty="0" err="1" smtClean="0">
                <a:solidFill>
                  <a:srgbClr val="FF3300"/>
                </a:solidFill>
              </a:rPr>
              <a:t>trong</a:t>
            </a:r>
            <a:r>
              <a:rPr lang="en-US" sz="3200" dirty="0" smtClean="0">
                <a:solidFill>
                  <a:srgbClr val="FF3300"/>
                </a:solidFill>
              </a:rPr>
              <a:t> </a:t>
            </a:r>
            <a:r>
              <a:rPr lang="en-US" sz="3200" dirty="0" err="1" smtClean="0">
                <a:solidFill>
                  <a:srgbClr val="FF3300"/>
                </a:solidFill>
              </a:rPr>
              <a:t>phân</a:t>
            </a:r>
            <a:r>
              <a:rPr lang="en-US" sz="3200" dirty="0" smtClean="0">
                <a:solidFill>
                  <a:srgbClr val="FF3300"/>
                </a:solidFill>
              </a:rPr>
              <a:t> </a:t>
            </a:r>
            <a:r>
              <a:rPr lang="en-US" sz="3200" dirty="0" err="1" smtClean="0">
                <a:solidFill>
                  <a:srgbClr val="FF3300"/>
                </a:solidFill>
              </a:rPr>
              <a:t>tích</a:t>
            </a:r>
            <a:r>
              <a:rPr lang="en-US" sz="3200" dirty="0" smtClean="0">
                <a:solidFill>
                  <a:srgbClr val="FF3300"/>
                </a:solidFill>
              </a:rPr>
              <a:t> </a:t>
            </a:r>
            <a:r>
              <a:rPr lang="en-US" sz="3200" dirty="0" err="1" smtClean="0">
                <a:solidFill>
                  <a:srgbClr val="FF3300"/>
                </a:solidFill>
              </a:rPr>
              <a:t>thuật</a:t>
            </a:r>
            <a:r>
              <a:rPr lang="en-US" sz="3200" dirty="0" smtClean="0">
                <a:solidFill>
                  <a:srgbClr val="FF3300"/>
                </a:solidFill>
              </a:rPr>
              <a:t> </a:t>
            </a:r>
            <a:r>
              <a:rPr lang="en-US" sz="3200" dirty="0" err="1" smtClean="0">
                <a:solidFill>
                  <a:srgbClr val="FF3300"/>
                </a:solidFill>
              </a:rPr>
              <a:t>toán</a:t>
            </a:r>
            <a:r>
              <a:rPr lang="en-US" dirty="0" smtClean="0"/>
              <a:t> </a:t>
            </a:r>
          </a:p>
        </p:txBody>
      </p:sp>
      <p:sp>
        <p:nvSpPr>
          <p:cNvPr id="7175" name="Rectangle 3"/>
          <p:cNvSpPr>
            <a:spLocks noGrp="1" noChangeArrowheads="1"/>
          </p:cNvSpPr>
          <p:nvPr>
            <p:ph type="body" sz="half" idx="1"/>
          </p:nvPr>
        </p:nvSpPr>
        <p:spPr>
          <a:xfrm>
            <a:off x="398318" y="1600200"/>
            <a:ext cx="3581400" cy="4876800"/>
          </a:xfrm>
        </p:spPr>
        <p:txBody>
          <a:bodyPr/>
          <a:lstStyle/>
          <a:p>
            <a:pPr marL="742950" lvl="1" indent="-285750" eaLnBrk="1" hangingPunct="1"/>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hằng</a:t>
            </a:r>
            <a:r>
              <a:rPr lang="en-US" sz="2200" dirty="0" smtClean="0">
                <a:solidFill>
                  <a:srgbClr val="000099"/>
                </a:solidFill>
              </a:rPr>
              <a:t> </a:t>
            </a:r>
            <a:r>
              <a:rPr lang="en-US" sz="2200" dirty="0" smtClean="0">
                <a:solidFill>
                  <a:srgbClr val="000099"/>
                </a:solidFill>
                <a:sym typeface="Symbol" panose="05050102010706020507" pitchFamily="18" charset="2"/>
              </a:rPr>
              <a:t> </a:t>
            </a:r>
            <a:r>
              <a:rPr lang="en-US" sz="2200" b="1" i="1" dirty="0" smtClean="0">
                <a:solidFill>
                  <a:srgbClr val="000099"/>
                </a:solidFill>
                <a:latin typeface="Times New Roman" panose="02020603050405020304" pitchFamily="18" charset="0"/>
                <a:sym typeface="Symbol" panose="05050102010706020507" pitchFamily="18" charset="2"/>
              </a:rPr>
              <a:t>1</a:t>
            </a:r>
          </a:p>
          <a:p>
            <a:pPr marL="742950" lvl="1" indent="-285750" eaLnBrk="1" hangingPunct="1"/>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Logarit</a:t>
            </a:r>
            <a:r>
              <a:rPr lang="en-US" sz="2200" dirty="0" smtClean="0">
                <a:solidFill>
                  <a:srgbClr val="000099"/>
                </a:solidFill>
              </a:rPr>
              <a:t> </a:t>
            </a:r>
            <a:r>
              <a:rPr lang="en-US" sz="2200" dirty="0" smtClean="0">
                <a:solidFill>
                  <a:srgbClr val="000099"/>
                </a:solidFill>
                <a:sym typeface="Symbol" panose="05050102010706020507" pitchFamily="18" charset="2"/>
              </a:rPr>
              <a:t> log </a:t>
            </a:r>
            <a:r>
              <a:rPr lang="en-US" sz="2200" b="1" i="1" dirty="0" smtClean="0">
                <a:solidFill>
                  <a:srgbClr val="000099"/>
                </a:solidFill>
                <a:latin typeface="Times New Roman" panose="02020603050405020304" pitchFamily="18" charset="0"/>
                <a:sym typeface="Symbol" panose="05050102010706020507" pitchFamily="18" charset="2"/>
              </a:rPr>
              <a:t>n</a:t>
            </a:r>
            <a:endParaRPr lang="en-US" sz="2200" dirty="0" smtClean="0">
              <a:solidFill>
                <a:srgbClr val="000099"/>
              </a:solidFill>
            </a:endParaRPr>
          </a:p>
          <a:p>
            <a:pPr marL="742950" lvl="1" indent="-285750" eaLnBrk="1" hangingPunct="1"/>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tuyến</a:t>
            </a:r>
            <a:r>
              <a:rPr lang="en-US" sz="2200" dirty="0" smtClean="0">
                <a:solidFill>
                  <a:srgbClr val="000099"/>
                </a:solidFill>
              </a:rPr>
              <a:t> </a:t>
            </a:r>
            <a:r>
              <a:rPr lang="en-US" sz="2200" dirty="0" err="1" smtClean="0">
                <a:solidFill>
                  <a:srgbClr val="000099"/>
                </a:solidFill>
              </a:rPr>
              <a:t>tính</a:t>
            </a:r>
            <a:r>
              <a:rPr lang="en-US" sz="2200" dirty="0" smtClean="0">
                <a:solidFill>
                  <a:srgbClr val="000099"/>
                </a:solidFill>
              </a:rPr>
              <a:t> </a:t>
            </a:r>
            <a:r>
              <a:rPr lang="en-US" sz="2200" dirty="0" smtClean="0">
                <a:solidFill>
                  <a:srgbClr val="000099"/>
                </a:solidFill>
                <a:sym typeface="Symbol" panose="05050102010706020507" pitchFamily="18" charset="2"/>
              </a:rPr>
              <a:t> </a:t>
            </a:r>
            <a:r>
              <a:rPr lang="en-US" sz="2200" b="1" i="1" dirty="0" smtClean="0">
                <a:solidFill>
                  <a:srgbClr val="000099"/>
                </a:solidFill>
                <a:latin typeface="Times New Roman" panose="02020603050405020304" pitchFamily="18" charset="0"/>
                <a:sym typeface="Symbol" panose="05050102010706020507" pitchFamily="18" charset="2"/>
              </a:rPr>
              <a:t>n</a:t>
            </a:r>
          </a:p>
          <a:p>
            <a:pPr marL="742950" lvl="1" indent="-285750" eaLnBrk="1" hangingPunct="1"/>
            <a:r>
              <a:rPr lang="en-US" sz="2200" dirty="0" smtClean="0">
                <a:solidFill>
                  <a:srgbClr val="000099"/>
                </a:solidFill>
              </a:rPr>
              <a:t>N-Log-N </a:t>
            </a:r>
            <a:r>
              <a:rPr lang="en-US" sz="2200" dirty="0" smtClean="0">
                <a:solidFill>
                  <a:srgbClr val="000099"/>
                </a:solidFill>
                <a:sym typeface="Symbol" panose="05050102010706020507" pitchFamily="18" charset="2"/>
              </a:rPr>
              <a:t> </a:t>
            </a:r>
            <a:r>
              <a:rPr lang="en-US" sz="2200" b="1" i="1" dirty="0" smtClean="0">
                <a:solidFill>
                  <a:srgbClr val="000099"/>
                </a:solidFill>
                <a:latin typeface="Times New Roman" panose="02020603050405020304" pitchFamily="18" charset="0"/>
                <a:sym typeface="Symbol" panose="05050102010706020507" pitchFamily="18" charset="2"/>
              </a:rPr>
              <a:t>n </a:t>
            </a:r>
            <a:r>
              <a:rPr lang="en-US" sz="2200" dirty="0" smtClean="0">
                <a:solidFill>
                  <a:srgbClr val="000099"/>
                </a:solidFill>
                <a:sym typeface="Symbol" panose="05050102010706020507" pitchFamily="18" charset="2"/>
              </a:rPr>
              <a:t>log </a:t>
            </a:r>
            <a:r>
              <a:rPr lang="en-US" sz="2200" b="1" i="1" dirty="0" smtClean="0">
                <a:solidFill>
                  <a:srgbClr val="000099"/>
                </a:solidFill>
                <a:latin typeface="Times New Roman" panose="02020603050405020304" pitchFamily="18" charset="0"/>
                <a:sym typeface="Symbol" panose="05050102010706020507" pitchFamily="18" charset="2"/>
              </a:rPr>
              <a:t>n</a:t>
            </a:r>
          </a:p>
          <a:p>
            <a:pPr marL="742950" lvl="1" indent="-285750" eaLnBrk="1" hangingPunct="1"/>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bậc</a:t>
            </a:r>
            <a:r>
              <a:rPr lang="en-US" sz="2200" dirty="0" smtClean="0">
                <a:solidFill>
                  <a:srgbClr val="000099"/>
                </a:solidFill>
              </a:rPr>
              <a:t> 2 </a:t>
            </a:r>
            <a:r>
              <a:rPr lang="en-US" sz="2200" dirty="0" smtClean="0">
                <a:solidFill>
                  <a:srgbClr val="000099"/>
                </a:solidFill>
                <a:sym typeface="Symbol" panose="05050102010706020507" pitchFamily="18" charset="2"/>
              </a:rPr>
              <a:t> </a:t>
            </a:r>
            <a:r>
              <a:rPr lang="en-US" sz="2200" b="1" i="1" dirty="0" smtClean="0">
                <a:solidFill>
                  <a:srgbClr val="000099"/>
                </a:solidFill>
                <a:latin typeface="Times New Roman" panose="02020603050405020304" pitchFamily="18" charset="0"/>
                <a:sym typeface="Symbol" panose="05050102010706020507" pitchFamily="18" charset="2"/>
              </a:rPr>
              <a:t>n</a:t>
            </a:r>
            <a:r>
              <a:rPr lang="en-US" sz="2200" baseline="30000" dirty="0" smtClean="0">
                <a:solidFill>
                  <a:srgbClr val="000099"/>
                </a:solidFill>
                <a:latin typeface="Times New Roman" panose="02020603050405020304" pitchFamily="18" charset="0"/>
                <a:sym typeface="Symbol" panose="05050102010706020507" pitchFamily="18" charset="2"/>
              </a:rPr>
              <a:t>2</a:t>
            </a:r>
          </a:p>
          <a:p>
            <a:pPr marL="742950" lvl="1" indent="-285750" eaLnBrk="1" hangingPunct="1"/>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bậc</a:t>
            </a:r>
            <a:r>
              <a:rPr lang="en-US" sz="2200" dirty="0" smtClean="0">
                <a:solidFill>
                  <a:srgbClr val="000099"/>
                </a:solidFill>
              </a:rPr>
              <a:t> 3 </a:t>
            </a:r>
            <a:r>
              <a:rPr lang="en-US" sz="2200" dirty="0" smtClean="0">
                <a:solidFill>
                  <a:srgbClr val="000099"/>
                </a:solidFill>
                <a:sym typeface="Symbol" panose="05050102010706020507" pitchFamily="18" charset="2"/>
              </a:rPr>
              <a:t> </a:t>
            </a:r>
            <a:r>
              <a:rPr lang="en-US" sz="2200" b="1" i="1" dirty="0" smtClean="0">
                <a:solidFill>
                  <a:srgbClr val="000099"/>
                </a:solidFill>
                <a:latin typeface="Times New Roman" panose="02020603050405020304" pitchFamily="18" charset="0"/>
                <a:sym typeface="Symbol" panose="05050102010706020507" pitchFamily="18" charset="2"/>
              </a:rPr>
              <a:t>n</a:t>
            </a:r>
            <a:r>
              <a:rPr lang="en-US" sz="2200" baseline="30000" dirty="0" smtClean="0">
                <a:solidFill>
                  <a:srgbClr val="000099"/>
                </a:solidFill>
                <a:latin typeface="Times New Roman" panose="02020603050405020304" pitchFamily="18" charset="0"/>
                <a:sym typeface="Symbol" panose="05050102010706020507" pitchFamily="18" charset="2"/>
              </a:rPr>
              <a:t>3</a:t>
            </a:r>
          </a:p>
          <a:p>
            <a:pPr marL="742950" lvl="1" indent="-285750" eaLnBrk="1" hangingPunct="1"/>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mũ</a:t>
            </a:r>
            <a:r>
              <a:rPr lang="en-US" sz="2200" dirty="0" smtClean="0">
                <a:solidFill>
                  <a:srgbClr val="000099"/>
                </a:solidFill>
              </a:rPr>
              <a:t> </a:t>
            </a:r>
            <a:r>
              <a:rPr lang="en-US" sz="2200" dirty="0" smtClean="0">
                <a:solidFill>
                  <a:srgbClr val="000099"/>
                </a:solidFill>
                <a:sym typeface="Symbol" panose="05050102010706020507" pitchFamily="18" charset="2"/>
              </a:rPr>
              <a:t> </a:t>
            </a:r>
            <a:r>
              <a:rPr lang="en-US" sz="2200" b="1" dirty="0" smtClean="0">
                <a:solidFill>
                  <a:srgbClr val="000099"/>
                </a:solidFill>
                <a:latin typeface="Times New Roman" panose="02020603050405020304" pitchFamily="18" charset="0"/>
                <a:sym typeface="Symbol" panose="05050102010706020507" pitchFamily="18" charset="2"/>
              </a:rPr>
              <a:t>2</a:t>
            </a:r>
            <a:r>
              <a:rPr lang="en-US" sz="2200" i="1" baseline="30000" dirty="0" smtClean="0">
                <a:solidFill>
                  <a:srgbClr val="000099"/>
                </a:solidFill>
                <a:latin typeface="Times New Roman" panose="02020603050405020304" pitchFamily="18" charset="0"/>
                <a:sym typeface="Symbol" panose="05050102010706020507" pitchFamily="18" charset="2"/>
              </a:rPr>
              <a:t>n</a:t>
            </a:r>
          </a:p>
          <a:p>
            <a:pPr marL="742950" lvl="1" indent="-285750" eaLnBrk="1" hangingPunct="1"/>
            <a:endParaRPr lang="en-US" sz="2200" b="1" baseline="30000" dirty="0" smtClean="0">
              <a:solidFill>
                <a:srgbClr val="000099"/>
              </a:solidFill>
              <a:latin typeface="Times New Roman" panose="02020603050405020304" pitchFamily="18" charset="0"/>
            </a:endParaRPr>
          </a:p>
          <a:p>
            <a:pPr eaLnBrk="1" hangingPunct="1"/>
            <a:r>
              <a:rPr lang="en-US" sz="2200" dirty="0" err="1" smtClean="0">
                <a:solidFill>
                  <a:srgbClr val="000099"/>
                </a:solidFill>
              </a:rPr>
              <a:t>Trong</a:t>
            </a:r>
            <a:r>
              <a:rPr lang="en-US" sz="2200" dirty="0" smtClean="0">
                <a:solidFill>
                  <a:srgbClr val="000099"/>
                </a:solidFill>
              </a:rPr>
              <a:t> </a:t>
            </a:r>
            <a:r>
              <a:rPr lang="en-US" sz="2200" dirty="0" err="1" smtClean="0">
                <a:solidFill>
                  <a:srgbClr val="000099"/>
                </a:solidFill>
              </a:rPr>
              <a:t>biểu</a:t>
            </a:r>
            <a:r>
              <a:rPr lang="en-US" sz="2200" dirty="0" smtClean="0">
                <a:solidFill>
                  <a:srgbClr val="000099"/>
                </a:solidFill>
              </a:rPr>
              <a:t> </a:t>
            </a:r>
            <a:r>
              <a:rPr lang="en-US" sz="2200" dirty="0" err="1" smtClean="0">
                <a:solidFill>
                  <a:srgbClr val="000099"/>
                </a:solidFill>
              </a:rPr>
              <a:t>đồ</a:t>
            </a:r>
            <a:r>
              <a:rPr lang="en-US" sz="2200" dirty="0" smtClean="0">
                <a:solidFill>
                  <a:srgbClr val="000099"/>
                </a:solidFill>
              </a:rPr>
              <a:t> log-log, </a:t>
            </a:r>
            <a:r>
              <a:rPr lang="en-US" sz="2200" dirty="0" err="1" smtClean="0">
                <a:solidFill>
                  <a:srgbClr val="000099"/>
                </a:solidFill>
              </a:rPr>
              <a:t>độ</a:t>
            </a:r>
            <a:r>
              <a:rPr lang="en-US" sz="2200" dirty="0" smtClean="0">
                <a:solidFill>
                  <a:srgbClr val="000099"/>
                </a:solidFill>
              </a:rPr>
              <a:t> </a:t>
            </a:r>
            <a:r>
              <a:rPr lang="en-US" sz="2200" dirty="0" err="1" smtClean="0">
                <a:solidFill>
                  <a:srgbClr val="000099"/>
                </a:solidFill>
              </a:rPr>
              <a:t>nghiêng</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đường</a:t>
            </a:r>
            <a:r>
              <a:rPr lang="en-US" sz="2200" dirty="0" smtClean="0">
                <a:solidFill>
                  <a:srgbClr val="000099"/>
                </a:solidFill>
              </a:rPr>
              <a:t> </a:t>
            </a:r>
            <a:r>
              <a:rPr lang="en-US" sz="2200" dirty="0" err="1" smtClean="0">
                <a:solidFill>
                  <a:srgbClr val="000099"/>
                </a:solidFill>
              </a:rPr>
              <a:t>thẳng</a:t>
            </a:r>
            <a:r>
              <a:rPr lang="en-US" sz="2200" dirty="0" smtClean="0">
                <a:solidFill>
                  <a:srgbClr val="000099"/>
                </a:solidFill>
              </a:rPr>
              <a:t> </a:t>
            </a:r>
            <a:r>
              <a:rPr lang="en-US" sz="2200" dirty="0" err="1" smtClean="0">
                <a:solidFill>
                  <a:srgbClr val="000099"/>
                </a:solidFill>
              </a:rPr>
              <a:t>tương</a:t>
            </a:r>
            <a:r>
              <a:rPr lang="en-US" sz="2200" dirty="0" smtClean="0">
                <a:solidFill>
                  <a:srgbClr val="000099"/>
                </a:solidFill>
              </a:rPr>
              <a:t> </a:t>
            </a:r>
            <a:r>
              <a:rPr lang="en-US" sz="2200" dirty="0" err="1" smtClean="0">
                <a:solidFill>
                  <a:srgbClr val="000099"/>
                </a:solidFill>
              </a:rPr>
              <a:t>ứng</a:t>
            </a:r>
            <a:r>
              <a:rPr lang="en-US" sz="2200" dirty="0" smtClean="0">
                <a:solidFill>
                  <a:srgbClr val="000099"/>
                </a:solidFill>
              </a:rPr>
              <a:t> </a:t>
            </a:r>
            <a:r>
              <a:rPr lang="en-US" sz="2200" dirty="0" err="1" smtClean="0">
                <a:solidFill>
                  <a:srgbClr val="000099"/>
                </a:solidFill>
              </a:rPr>
              <a:t>với</a:t>
            </a:r>
            <a:r>
              <a:rPr lang="en-US" sz="2200" dirty="0" smtClean="0">
                <a:solidFill>
                  <a:srgbClr val="000099"/>
                </a:solidFill>
              </a:rPr>
              <a:t> </a:t>
            </a:r>
            <a:r>
              <a:rPr lang="en-US" sz="2200" dirty="0" err="1" smtClean="0">
                <a:solidFill>
                  <a:srgbClr val="000099"/>
                </a:solidFill>
              </a:rPr>
              <a:t>tốc</a:t>
            </a:r>
            <a:r>
              <a:rPr lang="en-US" sz="2200" dirty="0" smtClean="0">
                <a:solidFill>
                  <a:srgbClr val="000099"/>
                </a:solidFill>
              </a:rPr>
              <a:t> </a:t>
            </a:r>
            <a:r>
              <a:rPr lang="en-US" sz="2200" dirty="0" err="1" smtClean="0">
                <a:solidFill>
                  <a:srgbClr val="000099"/>
                </a:solidFill>
              </a:rPr>
              <a:t>độ</a:t>
            </a:r>
            <a:r>
              <a:rPr lang="en-US" sz="2200" dirty="0" smtClean="0">
                <a:solidFill>
                  <a:srgbClr val="000099"/>
                </a:solidFill>
              </a:rPr>
              <a:t> </a:t>
            </a:r>
            <a:r>
              <a:rPr lang="en-US" sz="2200" dirty="0" err="1" smtClean="0">
                <a:solidFill>
                  <a:srgbClr val="000099"/>
                </a:solidFill>
              </a:rPr>
              <a:t>phát</a:t>
            </a:r>
            <a:r>
              <a:rPr lang="en-US" sz="2200" dirty="0" smtClean="0">
                <a:solidFill>
                  <a:srgbClr val="000099"/>
                </a:solidFill>
              </a:rPr>
              <a:t> </a:t>
            </a:r>
            <a:r>
              <a:rPr lang="en-US" sz="2200" dirty="0" err="1" smtClean="0">
                <a:solidFill>
                  <a:srgbClr val="000099"/>
                </a:solidFill>
              </a:rPr>
              <a:t>triển</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hàm</a:t>
            </a:r>
            <a:endParaRPr lang="en-US" sz="2200" dirty="0" smtClean="0">
              <a:solidFill>
                <a:srgbClr val="000099"/>
              </a:solidFill>
            </a:endParaRPr>
          </a:p>
        </p:txBody>
      </p:sp>
      <p:graphicFrame>
        <p:nvGraphicFramePr>
          <p:cNvPr id="7170" name="Object 4"/>
          <p:cNvGraphicFramePr>
            <a:graphicFrameLocks noChangeAspect="1"/>
          </p:cNvGraphicFramePr>
          <p:nvPr>
            <p:extLst>
              <p:ext uri="{D42A27DB-BD31-4B8C-83A1-F6EECF244321}">
                <p14:modId xmlns:p14="http://schemas.microsoft.com/office/powerpoint/2010/main" val="1525129411"/>
              </p:ext>
            </p:extLst>
          </p:nvPr>
        </p:nvGraphicFramePr>
        <p:xfrm>
          <a:off x="3886200" y="1533525"/>
          <a:ext cx="5133975" cy="4943475"/>
        </p:xfrm>
        <a:graphic>
          <a:graphicData uri="http://schemas.openxmlformats.org/presentationml/2006/ole">
            <mc:AlternateContent xmlns:mc="http://schemas.openxmlformats.org/markup-compatibility/2006">
              <mc:Choice xmlns:v="urn:schemas-microsoft-com:vml" Requires="v">
                <p:oleObj spid="_x0000_s7215" name="Chart" r:id="rId3" imgW="8286750" imgH="7229475" progId="Excel.Chart.8">
                  <p:embed followColorScheme="full"/>
                </p:oleObj>
              </mc:Choice>
              <mc:Fallback>
                <p:oleObj name="Chart" r:id="rId3" imgW="8286750" imgH="7229475" progId="Excel.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33525"/>
                        <a:ext cx="5133975" cy="494347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FE01E0F-AC84-4E05-A113-D2D2AA8BC99D}" type="slidenum">
              <a:rPr lang="en-US" altLang="en-US" sz="1000">
                <a:solidFill>
                  <a:schemeClr val="tx1"/>
                </a:solidFill>
              </a:rPr>
              <a:pPr eaLnBrk="1" hangingPunct="1"/>
              <a:t>16</a:t>
            </a:fld>
            <a:endParaRPr lang="en-US" altLang="en-US" sz="1000">
              <a:solidFill>
                <a:schemeClr val="tx1"/>
              </a:solidFill>
            </a:endParaRPr>
          </a:p>
        </p:txBody>
      </p:sp>
      <p:sp>
        <p:nvSpPr>
          <p:cNvPr id="1945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10BB959-6001-4AB2-A664-C9F5D3CF978D}" type="datetime1">
              <a:rPr lang="en-US" sz="1000" smtClean="0">
                <a:solidFill>
                  <a:schemeClr val="tx1"/>
                </a:solidFill>
              </a:rPr>
              <a:pPr eaLnBrk="1" hangingPunct="1"/>
              <a:t>5/7/2020</a:t>
            </a:fld>
            <a:endParaRPr lang="en-US" altLang="en-US" sz="1000" smtClean="0">
              <a:solidFill>
                <a:schemeClr val="tx1"/>
              </a:solidFill>
            </a:endParaRPr>
          </a:p>
        </p:txBody>
      </p:sp>
      <p:sp>
        <p:nvSpPr>
          <p:cNvPr id="1946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9461" name="Rectangle 2"/>
          <p:cNvSpPr>
            <a:spLocks noGrp="1" noChangeArrowheads="1"/>
          </p:cNvSpPr>
          <p:nvPr>
            <p:ph type="title"/>
          </p:nvPr>
        </p:nvSpPr>
        <p:spPr>
          <a:xfrm>
            <a:off x="457200" y="122238"/>
            <a:ext cx="7543800" cy="792162"/>
          </a:xfrm>
        </p:spPr>
        <p:txBody>
          <a:bodyPr/>
          <a:lstStyle/>
          <a:p>
            <a:pPr eaLnBrk="1" hangingPunct="1"/>
            <a:r>
              <a:rPr lang="en-US" dirty="0" err="1" smtClean="0">
                <a:solidFill>
                  <a:srgbClr val="FF3300"/>
                </a:solidFill>
              </a:rPr>
              <a:t>Các</a:t>
            </a:r>
            <a:r>
              <a:rPr lang="en-US" dirty="0" smtClean="0">
                <a:solidFill>
                  <a:srgbClr val="FF3300"/>
                </a:solidFill>
              </a:rPr>
              <a:t> </a:t>
            </a:r>
            <a:r>
              <a:rPr lang="en-US" dirty="0" err="1" smtClean="0">
                <a:solidFill>
                  <a:srgbClr val="FF3300"/>
                </a:solidFill>
              </a:rPr>
              <a:t>phép</a:t>
            </a:r>
            <a:r>
              <a:rPr lang="en-US" dirty="0" smtClean="0">
                <a:solidFill>
                  <a:srgbClr val="FF3300"/>
                </a:solidFill>
              </a:rPr>
              <a:t> </a:t>
            </a:r>
            <a:r>
              <a:rPr lang="en-US" dirty="0" err="1" smtClean="0">
                <a:solidFill>
                  <a:srgbClr val="FF3300"/>
                </a:solidFill>
              </a:rPr>
              <a:t>toán</a:t>
            </a:r>
            <a:r>
              <a:rPr lang="en-US" dirty="0" smtClean="0">
                <a:solidFill>
                  <a:srgbClr val="FF3300"/>
                </a:solidFill>
              </a:rPr>
              <a:t> </a:t>
            </a:r>
            <a:r>
              <a:rPr lang="en-US" dirty="0" err="1" smtClean="0">
                <a:solidFill>
                  <a:srgbClr val="FF3300"/>
                </a:solidFill>
              </a:rPr>
              <a:t>cơ</a:t>
            </a:r>
            <a:r>
              <a:rPr lang="en-US" dirty="0" smtClean="0">
                <a:solidFill>
                  <a:srgbClr val="FF3300"/>
                </a:solidFill>
              </a:rPr>
              <a:t> </a:t>
            </a:r>
            <a:r>
              <a:rPr lang="en-US" dirty="0" err="1" smtClean="0">
                <a:solidFill>
                  <a:srgbClr val="FF3300"/>
                </a:solidFill>
              </a:rPr>
              <a:t>sở</a:t>
            </a:r>
            <a:endParaRPr lang="en-US" dirty="0" smtClean="0">
              <a:solidFill>
                <a:srgbClr val="FF3300"/>
              </a:solidFill>
            </a:endParaRPr>
          </a:p>
        </p:txBody>
      </p:sp>
      <p:sp>
        <p:nvSpPr>
          <p:cNvPr id="19462" name="Rectangle 3"/>
          <p:cNvSpPr>
            <a:spLocks noGrp="1" noChangeArrowheads="1"/>
          </p:cNvSpPr>
          <p:nvPr>
            <p:ph type="body" sz="half" idx="1"/>
          </p:nvPr>
        </p:nvSpPr>
        <p:spPr>
          <a:xfrm>
            <a:off x="0" y="1410205"/>
            <a:ext cx="4495800" cy="4411662"/>
          </a:xfrm>
        </p:spPr>
        <p:txBody>
          <a:bodyPr/>
          <a:lstStyle/>
          <a:p>
            <a:pPr marL="457200" indent="-457200" eaLnBrk="1" hangingPunct="1">
              <a:lnSpc>
                <a:spcPct val="90000"/>
              </a:lnSpc>
              <a:buClr>
                <a:schemeClr val="accent2"/>
              </a:buClr>
              <a:buFont typeface="Arial" panose="020B0604020202020204" pitchFamily="34" charset="0"/>
              <a:buAutoNum type="arabicPeriod"/>
            </a:pP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phép</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cơ</a:t>
            </a:r>
            <a:r>
              <a:rPr lang="en-US" sz="2200" dirty="0" smtClean="0">
                <a:solidFill>
                  <a:srgbClr val="000099"/>
                </a:solidFill>
              </a:rPr>
              <a:t> </a:t>
            </a:r>
            <a:r>
              <a:rPr lang="en-US" sz="2200" dirty="0" err="1" smtClean="0">
                <a:solidFill>
                  <a:srgbClr val="000099"/>
                </a:solidFill>
              </a:rPr>
              <a:t>sở</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thực</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bởi</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xem</a:t>
            </a:r>
            <a:r>
              <a:rPr lang="en-US" sz="2200" dirty="0" smtClean="0">
                <a:solidFill>
                  <a:srgbClr val="000099"/>
                </a:solidFill>
              </a:rPr>
              <a:t> là </a:t>
            </a:r>
            <a:r>
              <a:rPr lang="en-US" sz="2200" dirty="0" err="1" smtClean="0">
                <a:solidFill>
                  <a:srgbClr val="FF3300"/>
                </a:solidFill>
              </a:rPr>
              <a:t>như</a:t>
            </a:r>
            <a:r>
              <a:rPr lang="en-US" sz="2200" dirty="0" smtClean="0">
                <a:solidFill>
                  <a:srgbClr val="FF3300"/>
                </a:solidFill>
              </a:rPr>
              <a:t> </a:t>
            </a:r>
            <a:r>
              <a:rPr lang="en-US" sz="2200" dirty="0" err="1" smtClean="0">
                <a:solidFill>
                  <a:srgbClr val="FF3300"/>
                </a:solidFill>
              </a:rPr>
              <a:t>nhau</a:t>
            </a:r>
            <a:endParaRPr lang="en-US" sz="2200" dirty="0" smtClean="0">
              <a:solidFill>
                <a:srgbClr val="FF3300"/>
              </a:solidFill>
            </a:endParaRPr>
          </a:p>
          <a:p>
            <a:pPr marL="457200" indent="-457200" eaLnBrk="1" hangingPunct="1">
              <a:lnSpc>
                <a:spcPct val="90000"/>
              </a:lnSpc>
              <a:buClr>
                <a:schemeClr val="accent2"/>
              </a:buClr>
              <a:buFont typeface="Arial" panose="020B0604020202020204" pitchFamily="34" charset="0"/>
              <a:buAutoNum type="arabicPeriod"/>
            </a:pPr>
            <a:endParaRPr lang="en-US" sz="2200" dirty="0" smtClean="0">
              <a:solidFill>
                <a:srgbClr val="FF3300"/>
              </a:solidFill>
            </a:endParaRPr>
          </a:p>
          <a:p>
            <a:pPr marL="457200" indent="-457200" algn="just" eaLnBrk="1" hangingPunct="1">
              <a:lnSpc>
                <a:spcPct val="90000"/>
              </a:lnSpc>
              <a:buClr>
                <a:schemeClr val="accent2"/>
              </a:buClr>
              <a:buFont typeface="Arial" panose="020B0604020202020204" pitchFamily="34" charset="0"/>
              <a:buAutoNum type="arabicPeriod"/>
            </a:pPr>
            <a:r>
              <a:rPr lang="en-US" sz="2200" dirty="0" err="1" smtClean="0">
                <a:solidFill>
                  <a:srgbClr val="000099"/>
                </a:solidFill>
              </a:rPr>
              <a:t>Độc</a:t>
            </a:r>
            <a:r>
              <a:rPr lang="en-US" sz="2200" dirty="0" smtClean="0">
                <a:solidFill>
                  <a:srgbClr val="000099"/>
                </a:solidFill>
              </a:rPr>
              <a:t> </a:t>
            </a:r>
            <a:r>
              <a:rPr lang="en-US" sz="2200" dirty="0" err="1" smtClean="0">
                <a:solidFill>
                  <a:srgbClr val="000099"/>
                </a:solidFill>
              </a:rPr>
              <a:t>lập</a:t>
            </a:r>
            <a:r>
              <a:rPr lang="en-US" sz="2200" dirty="0" smtClean="0">
                <a:solidFill>
                  <a:srgbClr val="000099"/>
                </a:solidFill>
              </a:rPr>
              <a:t> </a:t>
            </a:r>
            <a:r>
              <a:rPr lang="en-US" sz="2200" dirty="0" err="1" smtClean="0">
                <a:solidFill>
                  <a:srgbClr val="000099"/>
                </a:solidFill>
              </a:rPr>
              <a:t>với</a:t>
            </a:r>
            <a:r>
              <a:rPr lang="en-US" sz="2200" dirty="0" smtClean="0">
                <a:solidFill>
                  <a:srgbClr val="000099"/>
                </a:solidFill>
              </a:rPr>
              <a:t> </a:t>
            </a:r>
            <a:r>
              <a:rPr lang="en-US" sz="2200" dirty="0" err="1" smtClean="0">
                <a:solidFill>
                  <a:srgbClr val="000099"/>
                </a:solidFill>
              </a:rPr>
              <a:t>ngôn</a:t>
            </a:r>
            <a:r>
              <a:rPr lang="en-US" sz="2200" dirty="0" smtClean="0">
                <a:solidFill>
                  <a:srgbClr val="000099"/>
                </a:solidFill>
              </a:rPr>
              <a:t> </a:t>
            </a:r>
            <a:r>
              <a:rPr lang="en-US" sz="2200" dirty="0" err="1" smtClean="0">
                <a:solidFill>
                  <a:srgbClr val="000099"/>
                </a:solidFill>
              </a:rPr>
              <a:t>ngữ</a:t>
            </a:r>
            <a:r>
              <a:rPr lang="en-US" sz="2200" dirty="0" smtClean="0">
                <a:solidFill>
                  <a:srgbClr val="000099"/>
                </a:solidFill>
              </a:rPr>
              <a:t> </a:t>
            </a:r>
            <a:r>
              <a:rPr lang="en-US" sz="2200" dirty="0" err="1" smtClean="0">
                <a:solidFill>
                  <a:srgbClr val="000099"/>
                </a:solidFill>
              </a:rPr>
              <a:t>lập</a:t>
            </a:r>
            <a:r>
              <a:rPr lang="en-US" sz="2200" dirty="0" smtClean="0">
                <a:solidFill>
                  <a:srgbClr val="000099"/>
                </a:solidFill>
              </a:rPr>
              <a:t> </a:t>
            </a:r>
            <a:r>
              <a:rPr lang="en-US" sz="2200" dirty="0" err="1" smtClean="0">
                <a:solidFill>
                  <a:srgbClr val="000099"/>
                </a:solidFill>
              </a:rPr>
              <a:t>trình</a:t>
            </a:r>
            <a:endParaRPr lang="en-US" sz="2200" dirty="0" smtClean="0">
              <a:solidFill>
                <a:srgbClr val="000099"/>
              </a:solidFill>
            </a:endParaRPr>
          </a:p>
          <a:p>
            <a:pPr marL="457200" indent="-457200" eaLnBrk="1" hangingPunct="1">
              <a:lnSpc>
                <a:spcPct val="90000"/>
              </a:lnSpc>
              <a:buClr>
                <a:schemeClr val="accent2"/>
              </a:buClr>
              <a:buFont typeface="Arial" panose="020B0604020202020204" pitchFamily="34" charset="0"/>
              <a:buAutoNum type="arabicPeriod"/>
            </a:pPr>
            <a:endParaRPr lang="en-US" sz="2200" dirty="0" smtClean="0">
              <a:solidFill>
                <a:srgbClr val="000099"/>
              </a:solidFill>
            </a:endParaRPr>
          </a:p>
          <a:p>
            <a:pPr marL="457200" indent="-457200" eaLnBrk="1" hangingPunct="1">
              <a:lnSpc>
                <a:spcPct val="90000"/>
              </a:lnSpc>
              <a:buClr>
                <a:schemeClr val="accent2"/>
              </a:buClr>
              <a:buFont typeface="Arial" panose="020B0604020202020204" pitchFamily="34" charset="0"/>
              <a:buAutoNum type="arabicPeriod"/>
            </a:pPr>
            <a:r>
              <a:rPr lang="en-US" sz="2200" dirty="0" err="1" smtClean="0">
                <a:solidFill>
                  <a:srgbClr val="000099"/>
                </a:solidFill>
              </a:rPr>
              <a:t>Không</a:t>
            </a:r>
            <a:r>
              <a:rPr lang="en-US" sz="2200" dirty="0" smtClean="0">
                <a:solidFill>
                  <a:srgbClr val="000099"/>
                </a:solidFill>
              </a:rPr>
              <a:t> </a:t>
            </a:r>
            <a:r>
              <a:rPr lang="en-US" sz="2200" dirty="0" err="1" smtClean="0">
                <a:solidFill>
                  <a:srgbClr val="000099"/>
                </a:solidFill>
              </a:rPr>
              <a:t>cần</a:t>
            </a:r>
            <a:r>
              <a:rPr lang="en-US" sz="2200" dirty="0" smtClean="0">
                <a:solidFill>
                  <a:srgbClr val="000099"/>
                </a:solidFill>
              </a:rPr>
              <a:t> </a:t>
            </a:r>
            <a:r>
              <a:rPr lang="en-US" sz="2200" dirty="0" err="1" smtClean="0">
                <a:solidFill>
                  <a:srgbClr val="000099"/>
                </a:solidFill>
              </a:rPr>
              <a:t>thiết</a:t>
            </a:r>
            <a:r>
              <a:rPr lang="en-US" sz="2200" dirty="0" smtClean="0">
                <a:solidFill>
                  <a:srgbClr val="000099"/>
                </a:solidFill>
              </a:rPr>
              <a:t> </a:t>
            </a:r>
            <a:r>
              <a:rPr lang="en-US" sz="2200" dirty="0" err="1" smtClean="0">
                <a:solidFill>
                  <a:srgbClr val="000099"/>
                </a:solidFill>
              </a:rPr>
              <a:t>xác</a:t>
            </a:r>
            <a:r>
              <a:rPr lang="en-US" sz="2200" dirty="0" smtClean="0">
                <a:solidFill>
                  <a:srgbClr val="000099"/>
                </a:solidFill>
              </a:rPr>
              <a:t> </a:t>
            </a:r>
            <a:r>
              <a:rPr lang="en-US" sz="2200" dirty="0" err="1" smtClean="0">
                <a:solidFill>
                  <a:srgbClr val="000099"/>
                </a:solidFill>
              </a:rPr>
              <a:t>định</a:t>
            </a:r>
            <a:r>
              <a:rPr lang="en-US" sz="2200" dirty="0" smtClean="0">
                <a:solidFill>
                  <a:srgbClr val="000099"/>
                </a:solidFill>
              </a:rPr>
              <a:t> </a:t>
            </a:r>
            <a:r>
              <a:rPr lang="en-US" sz="2200" dirty="0" err="1" smtClean="0">
                <a:solidFill>
                  <a:srgbClr val="000099"/>
                </a:solidFill>
              </a:rPr>
              <a:t>chính</a:t>
            </a:r>
            <a:r>
              <a:rPr lang="en-US" sz="2200" dirty="0" smtClean="0">
                <a:solidFill>
                  <a:srgbClr val="000099"/>
                </a:solidFill>
              </a:rPr>
              <a:t> </a:t>
            </a:r>
            <a:r>
              <a:rPr lang="en-US" sz="2200" dirty="0" err="1" smtClean="0">
                <a:solidFill>
                  <a:srgbClr val="000099"/>
                </a:solidFill>
              </a:rPr>
              <a:t>xác</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err="1" smtClean="0">
                <a:solidFill>
                  <a:srgbClr val="000099"/>
                </a:solidFill>
              </a:rPr>
              <a:t>lượng</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phép</a:t>
            </a:r>
            <a:r>
              <a:rPr lang="en-US" sz="2200" dirty="0" smtClean="0">
                <a:solidFill>
                  <a:srgbClr val="000099"/>
                </a:solidFill>
              </a:rPr>
              <a:t> </a:t>
            </a:r>
            <a:r>
              <a:rPr lang="en-US" sz="2200" dirty="0" err="1" smtClean="0">
                <a:solidFill>
                  <a:srgbClr val="000099"/>
                </a:solidFill>
              </a:rPr>
              <a:t>toán</a:t>
            </a:r>
            <a:endParaRPr lang="en-US" sz="2200" dirty="0" smtClean="0">
              <a:solidFill>
                <a:srgbClr val="000099"/>
              </a:solidFill>
            </a:endParaRPr>
          </a:p>
          <a:p>
            <a:pPr marL="457200" indent="-457200" eaLnBrk="1" hangingPunct="1">
              <a:lnSpc>
                <a:spcPct val="90000"/>
              </a:lnSpc>
              <a:buClr>
                <a:schemeClr val="accent2"/>
              </a:buClr>
              <a:buFont typeface="Arial" panose="020B0604020202020204" pitchFamily="34" charset="0"/>
              <a:buAutoNum type="arabicPeriod"/>
            </a:pPr>
            <a:endParaRPr lang="en-US" sz="2200" dirty="0" smtClean="0">
              <a:solidFill>
                <a:srgbClr val="000099"/>
              </a:solidFill>
            </a:endParaRPr>
          </a:p>
          <a:p>
            <a:pPr marL="457200" indent="-457200" eaLnBrk="1" hangingPunct="1">
              <a:lnSpc>
                <a:spcPct val="90000"/>
              </a:lnSpc>
              <a:buClr>
                <a:schemeClr val="accent2"/>
              </a:buClr>
              <a:buFont typeface="Arial" panose="020B0604020202020204" pitchFamily="34" charset="0"/>
              <a:buAutoNum type="arabicPeriod"/>
            </a:pPr>
            <a:r>
              <a:rPr lang="en-US" sz="2200" dirty="0" err="1" smtClean="0">
                <a:solidFill>
                  <a:srgbClr val="000099"/>
                </a:solidFill>
              </a:rPr>
              <a:t>Giả</a:t>
            </a:r>
            <a:r>
              <a:rPr lang="en-US" sz="2200" dirty="0" smtClean="0">
                <a:solidFill>
                  <a:srgbClr val="000099"/>
                </a:solidFill>
              </a:rPr>
              <a:t> </a:t>
            </a:r>
            <a:r>
              <a:rPr lang="en-US" sz="2200" dirty="0" err="1" smtClean="0">
                <a:solidFill>
                  <a:srgbClr val="000099"/>
                </a:solidFill>
              </a:rPr>
              <a:t>thiết</a:t>
            </a:r>
            <a:r>
              <a:rPr lang="en-US" sz="2200" dirty="0" smtClean="0">
                <a:solidFill>
                  <a:srgbClr val="000099"/>
                </a:solidFill>
              </a:rPr>
              <a:t> </a:t>
            </a:r>
            <a:r>
              <a:rPr lang="en-US" sz="2200" dirty="0" err="1" smtClean="0">
                <a:solidFill>
                  <a:srgbClr val="000099"/>
                </a:solidFill>
              </a:rPr>
              <a:t>mỗi</a:t>
            </a:r>
            <a:r>
              <a:rPr lang="en-US" sz="2200" dirty="0" smtClean="0">
                <a:solidFill>
                  <a:srgbClr val="000099"/>
                </a:solidFill>
              </a:rPr>
              <a:t> </a:t>
            </a:r>
            <a:r>
              <a:rPr lang="en-US" sz="2200" dirty="0" err="1" smtClean="0">
                <a:solidFill>
                  <a:srgbClr val="000099"/>
                </a:solidFill>
              </a:rPr>
              <a:t>phép</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mất</a:t>
            </a:r>
            <a:r>
              <a:rPr lang="en-US" sz="2200" dirty="0" smtClean="0">
                <a:solidFill>
                  <a:srgbClr val="000099"/>
                </a:solidFill>
              </a:rPr>
              <a:t> </a:t>
            </a:r>
            <a:r>
              <a:rPr lang="en-US" sz="2200" dirty="0" smtClean="0">
                <a:solidFill>
                  <a:srgbClr val="FF3300"/>
                </a:solidFill>
              </a:rPr>
              <a:t>một </a:t>
            </a:r>
            <a:r>
              <a:rPr lang="en-US" sz="2200" dirty="0" err="1" smtClean="0">
                <a:solidFill>
                  <a:srgbClr val="FF3300"/>
                </a:solidFill>
              </a:rPr>
              <a:t>khoảng</a:t>
            </a:r>
            <a:r>
              <a:rPr lang="en-US" sz="2200" dirty="0" smtClean="0">
                <a:solidFill>
                  <a:srgbClr val="FF3300"/>
                </a:solidFill>
              </a:rPr>
              <a:t> </a:t>
            </a:r>
            <a:r>
              <a:rPr lang="en-US" sz="2200" dirty="0" err="1" smtClean="0">
                <a:solidFill>
                  <a:srgbClr val="FF3300"/>
                </a:solidFill>
              </a:rPr>
              <a:t>thời</a:t>
            </a:r>
            <a:r>
              <a:rPr lang="en-US" sz="2200" dirty="0" smtClean="0">
                <a:solidFill>
                  <a:srgbClr val="FF3300"/>
                </a:solidFill>
              </a:rPr>
              <a:t> </a:t>
            </a:r>
            <a:r>
              <a:rPr lang="en-US" sz="2200" dirty="0" err="1" smtClean="0">
                <a:solidFill>
                  <a:srgbClr val="FF3300"/>
                </a:solidFill>
              </a:rPr>
              <a:t>xác</a:t>
            </a:r>
            <a:r>
              <a:rPr lang="en-US" sz="2200" dirty="0" smtClean="0">
                <a:solidFill>
                  <a:srgbClr val="FF3300"/>
                </a:solidFill>
              </a:rPr>
              <a:t> </a:t>
            </a:r>
            <a:r>
              <a:rPr lang="en-US" sz="2200" dirty="0" err="1" smtClean="0">
                <a:solidFill>
                  <a:srgbClr val="FF3300"/>
                </a:solidFill>
              </a:rPr>
              <a:t>định</a:t>
            </a:r>
            <a:r>
              <a:rPr lang="en-US" sz="2200" dirty="0" smtClean="0">
                <a:solidFill>
                  <a:srgbClr val="000099"/>
                </a:solidFill>
              </a:rPr>
              <a:t> </a:t>
            </a:r>
            <a:r>
              <a:rPr lang="en-US" sz="2200" dirty="0" err="1" smtClean="0">
                <a:solidFill>
                  <a:srgbClr val="000099"/>
                </a:solidFill>
              </a:rPr>
              <a:t>để</a:t>
            </a:r>
            <a:r>
              <a:rPr lang="en-US" sz="2200" dirty="0" smtClean="0">
                <a:solidFill>
                  <a:srgbClr val="000099"/>
                </a:solidFill>
              </a:rPr>
              <a:t> </a:t>
            </a:r>
            <a:r>
              <a:rPr lang="en-US" sz="2200" dirty="0" err="1" smtClean="0">
                <a:solidFill>
                  <a:srgbClr val="000099"/>
                </a:solidFill>
              </a:rPr>
              <a:t>thực</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trong</a:t>
            </a:r>
            <a:r>
              <a:rPr lang="en-US" sz="2200" dirty="0" smtClean="0">
                <a:solidFill>
                  <a:srgbClr val="000099"/>
                </a:solidFill>
              </a:rPr>
              <a:t> </a:t>
            </a:r>
            <a:r>
              <a:rPr lang="en-US" sz="2200" dirty="0" err="1" smtClean="0">
                <a:solidFill>
                  <a:srgbClr val="000099"/>
                </a:solidFill>
              </a:rPr>
              <a:t>mô</a:t>
            </a:r>
            <a:r>
              <a:rPr lang="en-US" sz="2200" dirty="0" smtClean="0">
                <a:solidFill>
                  <a:srgbClr val="000099"/>
                </a:solidFill>
              </a:rPr>
              <a:t> </a:t>
            </a:r>
            <a:r>
              <a:rPr lang="en-US" sz="2200" dirty="0" err="1" smtClean="0">
                <a:solidFill>
                  <a:srgbClr val="000099"/>
                </a:solidFill>
              </a:rPr>
              <a:t>hình</a:t>
            </a:r>
            <a:r>
              <a:rPr lang="en-US" sz="2200" dirty="0" smtClean="0">
                <a:solidFill>
                  <a:srgbClr val="000099"/>
                </a:solidFill>
              </a:rPr>
              <a:t> RAM </a:t>
            </a:r>
          </a:p>
        </p:txBody>
      </p:sp>
      <p:sp>
        <p:nvSpPr>
          <p:cNvPr id="19463" name="Rectangle 4"/>
          <p:cNvSpPr>
            <a:spLocks noGrp="1" noChangeArrowheads="1"/>
          </p:cNvSpPr>
          <p:nvPr>
            <p:ph type="body" sz="half" idx="2"/>
          </p:nvPr>
        </p:nvSpPr>
        <p:spPr>
          <a:xfrm>
            <a:off x="4724400" y="2269331"/>
            <a:ext cx="4267200" cy="3140869"/>
          </a:xfrm>
          <a:ln>
            <a:solidFill>
              <a:schemeClr val="tx1"/>
            </a:solidFill>
            <a:miter lim="800000"/>
            <a:headEnd/>
            <a:tailEnd/>
          </a:ln>
        </p:spPr>
        <p:txBody>
          <a:bodyPr/>
          <a:lstStyle/>
          <a:p>
            <a:pPr eaLnBrk="1" hangingPunct="1">
              <a:lnSpc>
                <a:spcPct val="90000"/>
              </a:lnSpc>
              <a:buFont typeface="Wingdings" panose="05000000000000000000" pitchFamily="2" charset="2"/>
              <a:buNone/>
            </a:pPr>
            <a:r>
              <a:rPr lang="en-US" sz="2400" b="1" dirty="0" err="1" smtClean="0">
                <a:solidFill>
                  <a:srgbClr val="FF3300"/>
                </a:solidFill>
              </a:rPr>
              <a:t>Các</a:t>
            </a:r>
            <a:r>
              <a:rPr lang="en-US" sz="2400" b="1" dirty="0" smtClean="0">
                <a:solidFill>
                  <a:srgbClr val="FF3300"/>
                </a:solidFill>
              </a:rPr>
              <a:t> </a:t>
            </a:r>
            <a:r>
              <a:rPr lang="en-US" sz="2400" b="1" dirty="0" err="1" smtClean="0">
                <a:solidFill>
                  <a:srgbClr val="FF3300"/>
                </a:solidFill>
              </a:rPr>
              <a:t>phép</a:t>
            </a:r>
            <a:r>
              <a:rPr lang="en-US" sz="2400" b="1" dirty="0" smtClean="0">
                <a:solidFill>
                  <a:srgbClr val="FF3300"/>
                </a:solidFill>
              </a:rPr>
              <a:t> </a:t>
            </a:r>
            <a:r>
              <a:rPr lang="en-US" sz="2400" b="1" dirty="0" err="1" smtClean="0">
                <a:solidFill>
                  <a:srgbClr val="FF3300"/>
                </a:solidFill>
              </a:rPr>
              <a:t>toán</a:t>
            </a:r>
            <a:r>
              <a:rPr lang="en-US" sz="2400" b="1" dirty="0" smtClean="0">
                <a:solidFill>
                  <a:srgbClr val="FF3300"/>
                </a:solidFill>
              </a:rPr>
              <a:t> </a:t>
            </a:r>
            <a:r>
              <a:rPr lang="en-US" sz="2400" b="1" dirty="0" err="1" smtClean="0">
                <a:solidFill>
                  <a:srgbClr val="FF3300"/>
                </a:solidFill>
              </a:rPr>
              <a:t>cơ</a:t>
            </a:r>
            <a:r>
              <a:rPr lang="en-US" sz="2400" b="1" dirty="0" smtClean="0">
                <a:solidFill>
                  <a:srgbClr val="FF3300"/>
                </a:solidFill>
              </a:rPr>
              <a:t> </a:t>
            </a:r>
            <a:r>
              <a:rPr lang="en-US" sz="2400" b="1" dirty="0" err="1" smtClean="0">
                <a:solidFill>
                  <a:srgbClr val="FF3300"/>
                </a:solidFill>
              </a:rPr>
              <a:t>sở</a:t>
            </a:r>
            <a:endParaRPr lang="en-US" sz="2400" b="1" dirty="0" smtClean="0">
              <a:solidFill>
                <a:srgbClr val="FF3300"/>
              </a:solidFill>
            </a:endParaRPr>
          </a:p>
          <a:p>
            <a:pPr eaLnBrk="1" hangingPunct="1">
              <a:lnSpc>
                <a:spcPct val="90000"/>
              </a:lnSpc>
              <a:buFont typeface="Wingdings" panose="05000000000000000000" pitchFamily="2" charset="2"/>
              <a:buChar char="§"/>
            </a:pPr>
            <a:r>
              <a:rPr lang="en-US" sz="2400" dirty="0" err="1" smtClean="0"/>
              <a:t>Định</a:t>
            </a:r>
            <a:r>
              <a:rPr lang="en-US" sz="2400" dirty="0" smtClean="0"/>
              <a:t> </a:t>
            </a:r>
            <a:r>
              <a:rPr lang="en-US" sz="2400" dirty="0" err="1" smtClean="0"/>
              <a:t>giá</a:t>
            </a:r>
            <a:r>
              <a:rPr lang="en-US" sz="2400" dirty="0" smtClean="0"/>
              <a:t> một </a:t>
            </a:r>
            <a:r>
              <a:rPr lang="en-US" sz="2400" dirty="0" err="1" smtClean="0"/>
              <a:t>biểu</a:t>
            </a:r>
            <a:r>
              <a:rPr lang="en-US" sz="2400" dirty="0" smtClean="0"/>
              <a:t> </a:t>
            </a:r>
            <a:r>
              <a:rPr lang="en-US" sz="2400" dirty="0" err="1" smtClean="0"/>
              <a:t>thức</a:t>
            </a:r>
            <a:endParaRPr lang="en-US" sz="2400" dirty="0" smtClean="0"/>
          </a:p>
          <a:p>
            <a:pPr eaLnBrk="1" hangingPunct="1">
              <a:lnSpc>
                <a:spcPct val="90000"/>
              </a:lnSpc>
              <a:buFont typeface="Wingdings" panose="05000000000000000000" pitchFamily="2" charset="2"/>
              <a:buChar char="§"/>
            </a:pPr>
            <a:r>
              <a:rPr lang="en-US" sz="2400" dirty="0" err="1" smtClean="0"/>
              <a:t>Gán</a:t>
            </a:r>
            <a:r>
              <a:rPr lang="en-US" sz="2400" dirty="0" smtClean="0"/>
              <a:t>, so </a:t>
            </a:r>
            <a:r>
              <a:rPr lang="en-US" sz="2400" dirty="0" err="1" smtClean="0"/>
              <a:t>sánh</a:t>
            </a:r>
            <a:r>
              <a:rPr lang="en-US" sz="2400" dirty="0" smtClean="0"/>
              <a:t> </a:t>
            </a:r>
            <a:r>
              <a:rPr lang="en-US" sz="2400" dirty="0" err="1" smtClean="0"/>
              <a:t>giá</a:t>
            </a:r>
            <a:r>
              <a:rPr lang="en-US" sz="2400" dirty="0" smtClean="0"/>
              <a:t> </a:t>
            </a:r>
            <a:r>
              <a:rPr lang="en-US" sz="2400" dirty="0" err="1" smtClean="0"/>
              <a:t>trị</a:t>
            </a:r>
            <a:endParaRPr lang="en-US" sz="2400" dirty="0" smtClean="0"/>
          </a:p>
          <a:p>
            <a:pPr eaLnBrk="1" hangingPunct="1">
              <a:lnSpc>
                <a:spcPct val="90000"/>
              </a:lnSpc>
              <a:buFont typeface="Wingdings" panose="05000000000000000000" pitchFamily="2" charset="2"/>
              <a:buChar char="§"/>
            </a:pPr>
            <a:r>
              <a:rPr lang="en-US" sz="2400" dirty="0" err="1" smtClean="0"/>
              <a:t>Đưa</a:t>
            </a:r>
            <a:r>
              <a:rPr lang="en-US" sz="2400" dirty="0" smtClean="0"/>
              <a:t> </a:t>
            </a:r>
            <a:r>
              <a:rPr lang="en-US" sz="2400" dirty="0" err="1" smtClean="0"/>
              <a:t>vào</a:t>
            </a:r>
            <a:r>
              <a:rPr lang="en-US" sz="2400" dirty="0" smtClean="0"/>
              <a:t>/</a:t>
            </a:r>
            <a:r>
              <a:rPr lang="en-US" sz="2400" dirty="0" err="1" smtClean="0"/>
              <a:t>truy</a:t>
            </a:r>
            <a:r>
              <a:rPr lang="en-US" sz="2400" dirty="0" smtClean="0"/>
              <a:t> </a:t>
            </a:r>
            <a:r>
              <a:rPr lang="en-US" sz="2400" dirty="0" err="1" smtClean="0"/>
              <a:t>cập</a:t>
            </a:r>
            <a:r>
              <a:rPr lang="en-US" sz="2400" dirty="0" smtClean="0"/>
              <a:t> một </a:t>
            </a:r>
            <a:r>
              <a:rPr lang="en-US" sz="2400" dirty="0" err="1" smtClean="0"/>
              <a:t>phần</a:t>
            </a:r>
            <a:r>
              <a:rPr lang="en-US" sz="2400" dirty="0" smtClean="0"/>
              <a:t> </a:t>
            </a:r>
            <a:r>
              <a:rPr lang="en-US" sz="2400" dirty="0" err="1" smtClean="0"/>
              <a:t>tử</a:t>
            </a:r>
            <a:r>
              <a:rPr lang="en-US" sz="2400" dirty="0" smtClean="0"/>
              <a:t> </a:t>
            </a:r>
            <a:r>
              <a:rPr lang="en-US" sz="2400" dirty="0" err="1" smtClean="0"/>
              <a:t>mảng</a:t>
            </a:r>
            <a:endParaRPr lang="en-US" sz="2400" dirty="0" smtClean="0"/>
          </a:p>
          <a:p>
            <a:pPr eaLnBrk="1" hangingPunct="1">
              <a:lnSpc>
                <a:spcPct val="90000"/>
              </a:lnSpc>
              <a:buFont typeface="Wingdings" panose="05000000000000000000" pitchFamily="2" charset="2"/>
              <a:buChar char="§"/>
            </a:pPr>
            <a:r>
              <a:rPr lang="en-US" sz="2400" dirty="0" err="1" smtClean="0"/>
              <a:t>Gọi</a:t>
            </a:r>
            <a:r>
              <a:rPr lang="en-US" sz="2400" dirty="0" smtClean="0"/>
              <a:t> </a:t>
            </a:r>
            <a:r>
              <a:rPr lang="en-US" sz="2400" dirty="0" err="1" smtClean="0"/>
              <a:t>hàm</a:t>
            </a:r>
            <a:endParaRPr lang="en-US" sz="2400" dirty="0" smtClean="0"/>
          </a:p>
          <a:p>
            <a:pPr eaLnBrk="1" hangingPunct="1">
              <a:lnSpc>
                <a:spcPct val="90000"/>
              </a:lnSpc>
              <a:buFont typeface="Wingdings" panose="05000000000000000000" pitchFamily="2" charset="2"/>
              <a:buChar char="§"/>
            </a:pPr>
            <a:r>
              <a:rPr lang="en-US" sz="2400" dirty="0" err="1" smtClean="0"/>
              <a:t>Trả</a:t>
            </a:r>
            <a:r>
              <a:rPr lang="en-US" sz="2400" dirty="0" smtClean="0"/>
              <a:t> </a:t>
            </a:r>
            <a:r>
              <a:rPr lang="en-US" sz="2400" dirty="0" err="1" smtClean="0"/>
              <a:t>lại</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cho</a:t>
            </a:r>
            <a:r>
              <a:rPr lang="en-US" sz="2400" dirty="0" smtClean="0"/>
              <a:t> </a:t>
            </a:r>
            <a:r>
              <a:rPr lang="en-US" sz="2400" dirty="0" err="1" smtClean="0"/>
              <a:t>hàm</a:t>
            </a:r>
            <a:r>
              <a:rPr lang="en-US" sz="2000" dirty="0" smtClean="0">
                <a:solidFill>
                  <a:schemeClr val="accent2"/>
                </a:solidFill>
              </a:rPr>
              <a:t> (</a:t>
            </a:r>
            <a:r>
              <a:rPr lang="en-US" sz="2000" dirty="0" smtClean="0">
                <a:solidFill>
                  <a:srgbClr val="FF3300"/>
                </a:solidFill>
              </a:rPr>
              <a:t>return</a:t>
            </a:r>
            <a:r>
              <a:rPr lang="en-US" sz="2000" dirty="0" smtClean="0">
                <a:solidFill>
                  <a:schemeClr val="accent2"/>
                </a:solidFill>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9EB576BA-FA03-41DC-8611-3D84D617F4C1}" type="slidenum">
              <a:rPr lang="en-US" altLang="en-US" sz="1000">
                <a:solidFill>
                  <a:schemeClr val="tx1"/>
                </a:solidFill>
              </a:rPr>
              <a:pPr eaLnBrk="1" hangingPunct="1"/>
              <a:t>17</a:t>
            </a:fld>
            <a:endParaRPr lang="en-US" altLang="en-US" sz="1000">
              <a:solidFill>
                <a:schemeClr val="tx1"/>
              </a:solidFill>
            </a:endParaRPr>
          </a:p>
        </p:txBody>
      </p:sp>
      <p:sp>
        <p:nvSpPr>
          <p:cNvPr id="2048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ACB52331-F2FA-4D59-A944-1AF7E1F6AFF2}" type="datetime1">
              <a:rPr lang="en-US" sz="1000" smtClean="0">
                <a:solidFill>
                  <a:schemeClr val="tx1"/>
                </a:solidFill>
              </a:rPr>
              <a:pPr eaLnBrk="1" hangingPunct="1"/>
              <a:t>5/7/2020</a:t>
            </a:fld>
            <a:endParaRPr lang="en-US" altLang="en-US" sz="1000" smtClean="0">
              <a:solidFill>
                <a:schemeClr val="tx1"/>
              </a:solidFill>
            </a:endParaRPr>
          </a:p>
        </p:txBody>
      </p:sp>
      <p:sp>
        <p:nvSpPr>
          <p:cNvPr id="2048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0485" name="Rectangle 2"/>
          <p:cNvSpPr>
            <a:spLocks noGrp="1" noChangeArrowheads="1"/>
          </p:cNvSpPr>
          <p:nvPr>
            <p:ph type="title"/>
          </p:nvPr>
        </p:nvSpPr>
        <p:spPr>
          <a:xfrm>
            <a:off x="152400" y="130175"/>
            <a:ext cx="7543800" cy="808038"/>
          </a:xfrm>
        </p:spPr>
        <p:txBody>
          <a:bodyPr/>
          <a:lstStyle/>
          <a:p>
            <a:pPr eaLnBrk="1" hangingPunct="1"/>
            <a:r>
              <a:rPr lang="en-US" dirty="0" err="1" smtClean="0">
                <a:solidFill>
                  <a:srgbClr val="FF3300"/>
                </a:solidFill>
              </a:rPr>
              <a:t>Xác</a:t>
            </a:r>
            <a:r>
              <a:rPr lang="en-US" dirty="0" smtClean="0">
                <a:solidFill>
                  <a:srgbClr val="FF3300"/>
                </a:solidFill>
              </a:rPr>
              <a:t> </a:t>
            </a:r>
            <a:r>
              <a:rPr lang="en-US" dirty="0" err="1" smtClean="0">
                <a:solidFill>
                  <a:srgbClr val="FF3300"/>
                </a:solidFill>
              </a:rPr>
              <a:t>định</a:t>
            </a:r>
            <a:r>
              <a:rPr lang="en-US" dirty="0" smtClean="0">
                <a:solidFill>
                  <a:srgbClr val="FF3300"/>
                </a:solidFill>
              </a:rPr>
              <a:t> </a:t>
            </a:r>
            <a:r>
              <a:rPr lang="en-US" dirty="0" err="1" smtClean="0">
                <a:solidFill>
                  <a:srgbClr val="FF3300"/>
                </a:solidFill>
              </a:rPr>
              <a:t>số</a:t>
            </a:r>
            <a:r>
              <a:rPr lang="en-US" dirty="0" smtClean="0">
                <a:solidFill>
                  <a:srgbClr val="FF3300"/>
                </a:solidFill>
              </a:rPr>
              <a:t> </a:t>
            </a:r>
            <a:r>
              <a:rPr lang="en-US" dirty="0" err="1" smtClean="0">
                <a:solidFill>
                  <a:srgbClr val="FF3300"/>
                </a:solidFill>
              </a:rPr>
              <a:t>phép</a:t>
            </a:r>
            <a:r>
              <a:rPr lang="en-US" dirty="0" smtClean="0">
                <a:solidFill>
                  <a:srgbClr val="FF3300"/>
                </a:solidFill>
              </a:rPr>
              <a:t> </a:t>
            </a:r>
            <a:r>
              <a:rPr lang="en-US" dirty="0" err="1" smtClean="0">
                <a:solidFill>
                  <a:srgbClr val="FF3300"/>
                </a:solidFill>
              </a:rPr>
              <a:t>toán</a:t>
            </a:r>
            <a:r>
              <a:rPr lang="en-US" dirty="0" smtClean="0">
                <a:solidFill>
                  <a:srgbClr val="FF3300"/>
                </a:solidFill>
              </a:rPr>
              <a:t> </a:t>
            </a:r>
            <a:r>
              <a:rPr lang="en-US" dirty="0" err="1" smtClean="0">
                <a:solidFill>
                  <a:srgbClr val="FF3300"/>
                </a:solidFill>
              </a:rPr>
              <a:t>cơ</a:t>
            </a:r>
            <a:r>
              <a:rPr lang="en-US" dirty="0" smtClean="0">
                <a:solidFill>
                  <a:srgbClr val="FF3300"/>
                </a:solidFill>
              </a:rPr>
              <a:t> </a:t>
            </a:r>
            <a:r>
              <a:rPr lang="en-US" dirty="0" err="1" smtClean="0">
                <a:solidFill>
                  <a:srgbClr val="FF3300"/>
                </a:solidFill>
              </a:rPr>
              <a:t>sở</a:t>
            </a:r>
            <a:endParaRPr lang="en-US" dirty="0" smtClean="0">
              <a:solidFill>
                <a:srgbClr val="FF3300"/>
              </a:solidFill>
            </a:endParaRPr>
          </a:p>
        </p:txBody>
      </p:sp>
      <p:sp>
        <p:nvSpPr>
          <p:cNvPr id="20486" name="Rectangle 3"/>
          <p:cNvSpPr>
            <a:spLocks noGrp="1" noChangeArrowheads="1"/>
          </p:cNvSpPr>
          <p:nvPr>
            <p:ph type="body" sz="half" idx="1"/>
          </p:nvPr>
        </p:nvSpPr>
        <p:spPr>
          <a:xfrm>
            <a:off x="152400" y="1165297"/>
            <a:ext cx="8111836" cy="1905000"/>
          </a:xfrm>
        </p:spPr>
        <p:txBody>
          <a:bodyPr/>
          <a:lstStyle/>
          <a:p>
            <a:pPr algn="just" eaLnBrk="1" hangingPunct="1">
              <a:lnSpc>
                <a:spcPct val="90000"/>
              </a:lnSpc>
              <a:buFont typeface="Wingdings" panose="05000000000000000000" pitchFamily="2" charset="2"/>
              <a:buChar char="§"/>
            </a:pPr>
            <a:r>
              <a:rPr lang="en-US" sz="2000" b="1" dirty="0" err="1" smtClean="0">
                <a:solidFill>
                  <a:srgbClr val="000099"/>
                </a:solidFill>
              </a:rPr>
              <a:t>Bằng</a:t>
            </a:r>
            <a:r>
              <a:rPr lang="en-US" sz="2000" b="1" dirty="0" smtClean="0">
                <a:solidFill>
                  <a:srgbClr val="000099"/>
                </a:solidFill>
              </a:rPr>
              <a:t> cách </a:t>
            </a:r>
            <a:r>
              <a:rPr lang="en-US" sz="2000" b="1" dirty="0" err="1" smtClean="0">
                <a:solidFill>
                  <a:srgbClr val="000099"/>
                </a:solidFill>
              </a:rPr>
              <a:t>duyệt</a:t>
            </a:r>
            <a:r>
              <a:rPr lang="en-US" sz="2000" b="1" dirty="0" smtClean="0">
                <a:solidFill>
                  <a:srgbClr val="000099"/>
                </a:solidFill>
              </a:rPr>
              <a:t> </a:t>
            </a:r>
            <a:r>
              <a:rPr lang="en-US" sz="2000" b="1" dirty="0" err="1" smtClean="0">
                <a:solidFill>
                  <a:srgbClr val="000099"/>
                </a:solidFill>
              </a:rPr>
              <a:t>thuật</a:t>
            </a:r>
            <a:r>
              <a:rPr lang="en-US" sz="2000" b="1" dirty="0" smtClean="0">
                <a:solidFill>
                  <a:srgbClr val="000099"/>
                </a:solidFill>
              </a:rPr>
              <a:t> </a:t>
            </a:r>
            <a:r>
              <a:rPr lang="en-US" sz="2000" b="1" dirty="0" err="1" smtClean="0">
                <a:solidFill>
                  <a:srgbClr val="000099"/>
                </a:solidFill>
              </a:rPr>
              <a:t>toán</a:t>
            </a:r>
            <a:r>
              <a:rPr lang="en-US" sz="2000" b="1" dirty="0" smtClean="0">
                <a:solidFill>
                  <a:srgbClr val="000099"/>
                </a:solidFill>
              </a:rPr>
              <a:t> </a:t>
            </a:r>
            <a:r>
              <a:rPr lang="en-US" sz="2000" b="1" dirty="0" err="1" smtClean="0">
                <a:solidFill>
                  <a:srgbClr val="000099"/>
                </a:solidFill>
              </a:rPr>
              <a:t>giả</a:t>
            </a:r>
            <a:r>
              <a:rPr lang="en-US" sz="2000" b="1" dirty="0" smtClean="0">
                <a:solidFill>
                  <a:srgbClr val="000099"/>
                </a:solidFill>
              </a:rPr>
              <a:t> </a:t>
            </a:r>
            <a:r>
              <a:rPr lang="en-US" sz="2000" b="1" dirty="0" err="1" smtClean="0">
                <a:solidFill>
                  <a:srgbClr val="000099"/>
                </a:solidFill>
              </a:rPr>
              <a:t>mã</a:t>
            </a:r>
            <a:r>
              <a:rPr lang="en-US" sz="2000" b="1" dirty="0" smtClean="0">
                <a:solidFill>
                  <a:srgbClr val="000099"/>
                </a:solidFill>
              </a:rPr>
              <a:t>, </a:t>
            </a:r>
            <a:r>
              <a:rPr lang="en-US" sz="2000" b="1" dirty="0" err="1" smtClean="0">
                <a:solidFill>
                  <a:srgbClr val="000099"/>
                </a:solidFill>
              </a:rPr>
              <a:t>chúng</a:t>
            </a:r>
            <a:r>
              <a:rPr lang="en-US" sz="2000" b="1" dirty="0" smtClean="0">
                <a:solidFill>
                  <a:srgbClr val="000099"/>
                </a:solidFill>
              </a:rPr>
              <a:t> ta </a:t>
            </a:r>
            <a:r>
              <a:rPr lang="en-US" sz="2000" b="1" dirty="0" err="1" smtClean="0">
                <a:solidFill>
                  <a:srgbClr val="000099"/>
                </a:solidFill>
              </a:rPr>
              <a:t>có</a:t>
            </a:r>
            <a:r>
              <a:rPr lang="en-US" sz="2000" b="1" dirty="0" smtClean="0">
                <a:solidFill>
                  <a:srgbClr val="000099"/>
                </a:solidFill>
              </a:rPr>
              <a:t> </a:t>
            </a:r>
            <a:r>
              <a:rPr lang="en-US" sz="2000" b="1" dirty="0" err="1" smtClean="0">
                <a:solidFill>
                  <a:srgbClr val="000099"/>
                </a:solidFill>
              </a:rPr>
              <a:t>thể</a:t>
            </a:r>
            <a:r>
              <a:rPr lang="en-US" sz="2000" b="1" dirty="0" smtClean="0">
                <a:solidFill>
                  <a:srgbClr val="000099"/>
                </a:solidFill>
              </a:rPr>
              <a:t> </a:t>
            </a:r>
            <a:r>
              <a:rPr lang="en-US" sz="2000" b="1" dirty="0" err="1" smtClean="0">
                <a:solidFill>
                  <a:srgbClr val="000099"/>
                </a:solidFill>
              </a:rPr>
              <a:t>xác</a:t>
            </a:r>
            <a:r>
              <a:rPr lang="en-US" sz="2000" b="1" dirty="0" smtClean="0">
                <a:solidFill>
                  <a:srgbClr val="000099"/>
                </a:solidFill>
              </a:rPr>
              <a:t> </a:t>
            </a:r>
            <a:r>
              <a:rPr lang="en-US" sz="2000" b="1" dirty="0" err="1" smtClean="0">
                <a:solidFill>
                  <a:srgbClr val="000099"/>
                </a:solidFill>
              </a:rPr>
              <a:t>định</a:t>
            </a:r>
            <a:r>
              <a:rPr lang="en-US" sz="2000" b="1" dirty="0" smtClean="0">
                <a:solidFill>
                  <a:srgbClr val="000099"/>
                </a:solidFill>
              </a:rPr>
              <a:t> </a:t>
            </a:r>
            <a:r>
              <a:rPr lang="en-US" sz="2000" b="1" dirty="0" err="1" smtClean="0">
                <a:solidFill>
                  <a:srgbClr val="000099"/>
                </a:solidFill>
              </a:rPr>
              <a:t>được</a:t>
            </a:r>
            <a:r>
              <a:rPr lang="en-US" sz="2000" b="1" dirty="0" smtClean="0">
                <a:solidFill>
                  <a:srgbClr val="000099"/>
                </a:solidFill>
              </a:rPr>
              <a:t> </a:t>
            </a:r>
            <a:r>
              <a:rPr lang="en-US" sz="2000" b="1" dirty="0" err="1" smtClean="0">
                <a:solidFill>
                  <a:srgbClr val="000099"/>
                </a:solidFill>
              </a:rPr>
              <a:t>số</a:t>
            </a:r>
            <a:r>
              <a:rPr lang="en-US" sz="2000" b="1" dirty="0" smtClean="0">
                <a:solidFill>
                  <a:srgbClr val="000099"/>
                </a:solidFill>
              </a:rPr>
              <a:t> </a:t>
            </a:r>
            <a:r>
              <a:rPr lang="en-US" sz="2000" b="1" dirty="0" err="1" smtClean="0">
                <a:solidFill>
                  <a:srgbClr val="000099"/>
                </a:solidFill>
              </a:rPr>
              <a:t>phép</a:t>
            </a:r>
            <a:r>
              <a:rPr lang="en-US" sz="2000" b="1" dirty="0" smtClean="0">
                <a:solidFill>
                  <a:srgbClr val="000099"/>
                </a:solidFill>
              </a:rPr>
              <a:t> </a:t>
            </a:r>
            <a:r>
              <a:rPr lang="en-US" sz="2000" b="1" dirty="0" err="1" smtClean="0">
                <a:solidFill>
                  <a:srgbClr val="000099"/>
                </a:solidFill>
              </a:rPr>
              <a:t>tính</a:t>
            </a:r>
            <a:r>
              <a:rPr lang="en-US" sz="2000" b="1" dirty="0" smtClean="0">
                <a:solidFill>
                  <a:srgbClr val="000099"/>
                </a:solidFill>
              </a:rPr>
              <a:t> </a:t>
            </a:r>
            <a:r>
              <a:rPr lang="en-US" sz="2000" b="1" dirty="0" err="1" smtClean="0">
                <a:solidFill>
                  <a:srgbClr val="000099"/>
                </a:solidFill>
              </a:rPr>
              <a:t>tối</a:t>
            </a:r>
            <a:r>
              <a:rPr lang="en-US" sz="2000" b="1" dirty="0" smtClean="0">
                <a:solidFill>
                  <a:srgbClr val="000099"/>
                </a:solidFill>
              </a:rPr>
              <a:t> </a:t>
            </a:r>
            <a:r>
              <a:rPr lang="en-US" sz="2000" b="1" dirty="0" err="1" smtClean="0">
                <a:solidFill>
                  <a:srgbClr val="000099"/>
                </a:solidFill>
              </a:rPr>
              <a:t>đa</a:t>
            </a:r>
            <a:r>
              <a:rPr lang="en-US" sz="2000" b="1" dirty="0" smtClean="0">
                <a:solidFill>
                  <a:srgbClr val="000099"/>
                </a:solidFill>
              </a:rPr>
              <a:t> </a:t>
            </a:r>
            <a:r>
              <a:rPr lang="en-US" sz="2000" b="1" dirty="0" err="1" smtClean="0">
                <a:solidFill>
                  <a:srgbClr val="000099"/>
                </a:solidFill>
              </a:rPr>
              <a:t>mà</a:t>
            </a:r>
            <a:r>
              <a:rPr lang="en-US" sz="2000" b="1" dirty="0" smtClean="0">
                <a:solidFill>
                  <a:srgbClr val="000099"/>
                </a:solidFill>
              </a:rPr>
              <a:t> </a:t>
            </a:r>
            <a:r>
              <a:rPr lang="en-US" sz="2000" b="1" dirty="0" err="1" smtClean="0">
                <a:solidFill>
                  <a:srgbClr val="000099"/>
                </a:solidFill>
              </a:rPr>
              <a:t>thuật</a:t>
            </a:r>
            <a:r>
              <a:rPr lang="en-US" sz="2000" b="1" dirty="0" smtClean="0">
                <a:solidFill>
                  <a:srgbClr val="000099"/>
                </a:solidFill>
              </a:rPr>
              <a:t> </a:t>
            </a:r>
            <a:r>
              <a:rPr lang="en-US" sz="2000" b="1" dirty="0" err="1" smtClean="0">
                <a:solidFill>
                  <a:srgbClr val="000099"/>
                </a:solidFill>
              </a:rPr>
              <a:t>toán</a:t>
            </a:r>
            <a:r>
              <a:rPr lang="en-US" sz="2000" b="1" dirty="0" smtClean="0">
                <a:solidFill>
                  <a:srgbClr val="000099"/>
                </a:solidFill>
              </a:rPr>
              <a:t> </a:t>
            </a:r>
            <a:r>
              <a:rPr lang="en-US" sz="2000" b="1" dirty="0" err="1" smtClean="0">
                <a:solidFill>
                  <a:srgbClr val="000099"/>
                </a:solidFill>
              </a:rPr>
              <a:t>có</a:t>
            </a:r>
            <a:r>
              <a:rPr lang="en-US" sz="2000" b="1" dirty="0" smtClean="0">
                <a:solidFill>
                  <a:srgbClr val="000099"/>
                </a:solidFill>
              </a:rPr>
              <a:t> </a:t>
            </a:r>
            <a:r>
              <a:rPr lang="en-US" sz="2000" b="1" dirty="0" err="1" smtClean="0">
                <a:solidFill>
                  <a:srgbClr val="000099"/>
                </a:solidFill>
              </a:rPr>
              <a:t>thể</a:t>
            </a:r>
            <a:r>
              <a:rPr lang="en-US" sz="2000" b="1" dirty="0" smtClean="0">
                <a:solidFill>
                  <a:srgbClr val="000099"/>
                </a:solidFill>
              </a:rPr>
              <a:t> </a:t>
            </a:r>
            <a:r>
              <a:rPr lang="en-US" sz="2000" b="1" dirty="0" err="1" smtClean="0">
                <a:solidFill>
                  <a:srgbClr val="000099"/>
                </a:solidFill>
              </a:rPr>
              <a:t>phải</a:t>
            </a:r>
            <a:r>
              <a:rPr lang="en-US" sz="2000" b="1" dirty="0" smtClean="0">
                <a:solidFill>
                  <a:srgbClr val="000099"/>
                </a:solidFill>
              </a:rPr>
              <a:t> </a:t>
            </a:r>
            <a:r>
              <a:rPr lang="en-US" sz="2000" b="1" dirty="0" err="1" smtClean="0">
                <a:solidFill>
                  <a:srgbClr val="000099"/>
                </a:solidFill>
              </a:rPr>
              <a:t>thực</a:t>
            </a:r>
            <a:r>
              <a:rPr lang="en-US" sz="2000" b="1" dirty="0" smtClean="0">
                <a:solidFill>
                  <a:srgbClr val="000099"/>
                </a:solidFill>
              </a:rPr>
              <a:t> </a:t>
            </a:r>
            <a:r>
              <a:rPr lang="en-US" sz="2000" b="1" dirty="0" err="1" smtClean="0">
                <a:solidFill>
                  <a:srgbClr val="000099"/>
                </a:solidFill>
              </a:rPr>
              <a:t>hiện</a:t>
            </a:r>
            <a:r>
              <a:rPr lang="en-US" sz="2000" dirty="0" smtClean="0">
                <a:solidFill>
                  <a:srgbClr val="000099"/>
                </a:solidFill>
              </a:rPr>
              <a:t>.</a:t>
            </a:r>
          </a:p>
          <a:p>
            <a:pPr marL="0" indent="0" algn="just" eaLnBrk="1" hangingPunct="1">
              <a:lnSpc>
                <a:spcPct val="90000"/>
              </a:lnSpc>
              <a:buNone/>
            </a:pPr>
            <a:r>
              <a:rPr lang="en-US" sz="2000" dirty="0" smtClean="0">
                <a:solidFill>
                  <a:srgbClr val="000099"/>
                </a:solidFill>
              </a:rPr>
              <a:t> </a:t>
            </a:r>
          </a:p>
          <a:p>
            <a:pPr algn="just" eaLnBrk="1" hangingPunct="1">
              <a:lnSpc>
                <a:spcPct val="90000"/>
              </a:lnSpc>
              <a:buFont typeface="Wingdings" panose="05000000000000000000" pitchFamily="2" charset="2"/>
              <a:buChar char="§"/>
            </a:pPr>
            <a:r>
              <a:rPr lang="en-US" sz="2000" b="1" dirty="0" err="1" smtClean="0">
                <a:solidFill>
                  <a:srgbClr val="000099"/>
                </a:solidFill>
              </a:rPr>
              <a:t>Từ</a:t>
            </a:r>
            <a:r>
              <a:rPr lang="en-US" sz="2000" b="1" dirty="0" smtClean="0">
                <a:solidFill>
                  <a:srgbClr val="000099"/>
                </a:solidFill>
              </a:rPr>
              <a:t> </a:t>
            </a:r>
            <a:r>
              <a:rPr lang="en-US" sz="2000" b="1" dirty="0" err="1" smtClean="0">
                <a:solidFill>
                  <a:srgbClr val="000099"/>
                </a:solidFill>
              </a:rPr>
              <a:t>đó</a:t>
            </a:r>
            <a:r>
              <a:rPr lang="en-US" sz="2000" b="1" dirty="0" smtClean="0">
                <a:solidFill>
                  <a:srgbClr val="000099"/>
                </a:solidFill>
              </a:rPr>
              <a:t> ta </a:t>
            </a:r>
            <a:r>
              <a:rPr lang="en-US" sz="2000" b="1" dirty="0" err="1" smtClean="0">
                <a:solidFill>
                  <a:srgbClr val="000099"/>
                </a:solidFill>
              </a:rPr>
              <a:t>xây</a:t>
            </a:r>
            <a:r>
              <a:rPr lang="en-US" sz="2000" b="1" dirty="0" smtClean="0">
                <a:solidFill>
                  <a:srgbClr val="000099"/>
                </a:solidFill>
              </a:rPr>
              <a:t> </a:t>
            </a:r>
            <a:r>
              <a:rPr lang="en-US" sz="2000" b="1" dirty="0" err="1" smtClean="0">
                <a:solidFill>
                  <a:srgbClr val="000099"/>
                </a:solidFill>
              </a:rPr>
              <a:t>dựng</a:t>
            </a:r>
            <a:r>
              <a:rPr lang="en-US" sz="2000" b="1" dirty="0" smtClean="0">
                <a:solidFill>
                  <a:srgbClr val="000099"/>
                </a:solidFill>
              </a:rPr>
              <a:t> </a:t>
            </a:r>
            <a:r>
              <a:rPr lang="en-US" sz="2000" b="1" dirty="0" err="1" smtClean="0">
                <a:solidFill>
                  <a:srgbClr val="000099"/>
                </a:solidFill>
              </a:rPr>
              <a:t>được</a:t>
            </a:r>
            <a:r>
              <a:rPr lang="en-US" sz="2000" b="1" dirty="0" smtClean="0">
                <a:solidFill>
                  <a:srgbClr val="000099"/>
                </a:solidFill>
              </a:rPr>
              <a:t> một </a:t>
            </a:r>
            <a:r>
              <a:rPr lang="en-US" sz="2000" b="1" dirty="0" err="1" smtClean="0">
                <a:solidFill>
                  <a:srgbClr val="000099"/>
                </a:solidFill>
              </a:rPr>
              <a:t>hàm</a:t>
            </a:r>
            <a:r>
              <a:rPr lang="en-US" sz="2000" b="1" dirty="0" smtClean="0">
                <a:solidFill>
                  <a:srgbClr val="000099"/>
                </a:solidFill>
              </a:rPr>
              <a:t> </a:t>
            </a:r>
            <a:r>
              <a:rPr lang="en-US" sz="2000" b="1" dirty="0" err="1" smtClean="0">
                <a:solidFill>
                  <a:srgbClr val="000099"/>
                </a:solidFill>
              </a:rPr>
              <a:t>thể</a:t>
            </a:r>
            <a:r>
              <a:rPr lang="en-US" sz="2000" b="1" dirty="0" smtClean="0">
                <a:solidFill>
                  <a:srgbClr val="000099"/>
                </a:solidFill>
              </a:rPr>
              <a:t> </a:t>
            </a:r>
            <a:r>
              <a:rPr lang="en-US" sz="2000" b="1" dirty="0" err="1" smtClean="0">
                <a:solidFill>
                  <a:srgbClr val="000099"/>
                </a:solidFill>
              </a:rPr>
              <a:t>hiện</a:t>
            </a:r>
            <a:r>
              <a:rPr lang="en-US" sz="2000" b="1" dirty="0" smtClean="0">
                <a:solidFill>
                  <a:srgbClr val="000099"/>
                </a:solidFill>
              </a:rPr>
              <a:t> </a:t>
            </a:r>
            <a:r>
              <a:rPr lang="en-US" sz="2000" b="1" dirty="0" err="1" smtClean="0">
                <a:solidFill>
                  <a:srgbClr val="000099"/>
                </a:solidFill>
              </a:rPr>
              <a:t>thời</a:t>
            </a:r>
            <a:r>
              <a:rPr lang="en-US" sz="2000" b="1" dirty="0" smtClean="0">
                <a:solidFill>
                  <a:srgbClr val="000099"/>
                </a:solidFill>
              </a:rPr>
              <a:t> </a:t>
            </a:r>
            <a:r>
              <a:rPr lang="en-US" sz="2000" b="1" dirty="0" err="1" smtClean="0">
                <a:solidFill>
                  <a:srgbClr val="000099"/>
                </a:solidFill>
              </a:rPr>
              <a:t>gian</a:t>
            </a:r>
            <a:r>
              <a:rPr lang="en-US" sz="2000" b="1" dirty="0" smtClean="0">
                <a:solidFill>
                  <a:srgbClr val="000099"/>
                </a:solidFill>
              </a:rPr>
              <a:t> </a:t>
            </a:r>
            <a:r>
              <a:rPr lang="en-US" sz="2000" b="1" dirty="0" err="1" smtClean="0">
                <a:solidFill>
                  <a:srgbClr val="000099"/>
                </a:solidFill>
              </a:rPr>
              <a:t>chạy</a:t>
            </a:r>
            <a:r>
              <a:rPr lang="en-US" sz="2000" b="1" dirty="0" smtClean="0">
                <a:solidFill>
                  <a:srgbClr val="000099"/>
                </a:solidFill>
              </a:rPr>
              <a:t> </a:t>
            </a:r>
            <a:r>
              <a:rPr lang="en-US" sz="2000" b="1" dirty="0" err="1" smtClean="0">
                <a:solidFill>
                  <a:srgbClr val="000099"/>
                </a:solidFill>
              </a:rPr>
              <a:t>của</a:t>
            </a:r>
            <a:r>
              <a:rPr lang="en-US" sz="2000" b="1" dirty="0" smtClean="0">
                <a:solidFill>
                  <a:srgbClr val="000099"/>
                </a:solidFill>
              </a:rPr>
              <a:t> </a:t>
            </a:r>
            <a:r>
              <a:rPr lang="en-US" sz="2000" b="1" dirty="0" err="1" smtClean="0">
                <a:solidFill>
                  <a:srgbClr val="000099"/>
                </a:solidFill>
              </a:rPr>
              <a:t>thuật</a:t>
            </a:r>
            <a:r>
              <a:rPr lang="en-US" sz="2000" b="1" dirty="0" smtClean="0">
                <a:solidFill>
                  <a:srgbClr val="000099"/>
                </a:solidFill>
              </a:rPr>
              <a:t> </a:t>
            </a:r>
            <a:r>
              <a:rPr lang="en-US" sz="2000" b="1" dirty="0" err="1" smtClean="0">
                <a:solidFill>
                  <a:srgbClr val="000099"/>
                </a:solidFill>
              </a:rPr>
              <a:t>toán</a:t>
            </a:r>
            <a:r>
              <a:rPr lang="en-US" sz="2000" b="1" dirty="0" smtClean="0">
                <a:solidFill>
                  <a:srgbClr val="000099"/>
                </a:solidFill>
              </a:rPr>
              <a:t> </a:t>
            </a:r>
            <a:r>
              <a:rPr lang="en-US" sz="2000" b="1" dirty="0" err="1" smtClean="0">
                <a:solidFill>
                  <a:srgbClr val="000099"/>
                </a:solidFill>
              </a:rPr>
              <a:t>phụ</a:t>
            </a:r>
            <a:r>
              <a:rPr lang="en-US" sz="2000" b="1" dirty="0" smtClean="0">
                <a:solidFill>
                  <a:srgbClr val="000099"/>
                </a:solidFill>
              </a:rPr>
              <a:t> </a:t>
            </a:r>
            <a:r>
              <a:rPr lang="en-US" sz="2000" b="1" dirty="0" err="1" smtClean="0">
                <a:solidFill>
                  <a:srgbClr val="000099"/>
                </a:solidFill>
              </a:rPr>
              <a:t>thuộc</a:t>
            </a:r>
            <a:r>
              <a:rPr lang="en-US" sz="2000" b="1" dirty="0" smtClean="0">
                <a:solidFill>
                  <a:srgbClr val="000099"/>
                </a:solidFill>
              </a:rPr>
              <a:t> </a:t>
            </a:r>
            <a:r>
              <a:rPr lang="en-US" sz="2000" b="1" dirty="0" err="1" smtClean="0">
                <a:solidFill>
                  <a:srgbClr val="000099"/>
                </a:solidFill>
              </a:rPr>
              <a:t>vào</a:t>
            </a:r>
            <a:r>
              <a:rPr lang="en-US" sz="2000" b="1" dirty="0" smtClean="0">
                <a:solidFill>
                  <a:srgbClr val="000099"/>
                </a:solidFill>
              </a:rPr>
              <a:t> </a:t>
            </a:r>
            <a:r>
              <a:rPr lang="en-US" sz="2000" b="1" dirty="0" err="1" smtClean="0">
                <a:solidFill>
                  <a:srgbClr val="000099"/>
                </a:solidFill>
              </a:rPr>
              <a:t>kích</a:t>
            </a:r>
            <a:r>
              <a:rPr lang="en-US" sz="2000" b="1" dirty="0" smtClean="0">
                <a:solidFill>
                  <a:srgbClr val="000099"/>
                </a:solidFill>
              </a:rPr>
              <a:t> </a:t>
            </a:r>
            <a:r>
              <a:rPr lang="en-US" sz="2000" b="1" dirty="0" err="1" smtClean="0">
                <a:solidFill>
                  <a:srgbClr val="000099"/>
                </a:solidFill>
              </a:rPr>
              <a:t>thước</a:t>
            </a:r>
            <a:r>
              <a:rPr lang="en-US" sz="2000" b="1" dirty="0" smtClean="0">
                <a:solidFill>
                  <a:srgbClr val="000099"/>
                </a:solidFill>
              </a:rPr>
              <a:t> </a:t>
            </a:r>
            <a:r>
              <a:rPr lang="en-US" sz="2000" b="1" dirty="0" err="1" smtClean="0">
                <a:solidFill>
                  <a:srgbClr val="000099"/>
                </a:solidFill>
              </a:rPr>
              <a:t>dữ</a:t>
            </a:r>
            <a:r>
              <a:rPr lang="en-US" sz="2000" b="1" dirty="0" smtClean="0">
                <a:solidFill>
                  <a:srgbClr val="000099"/>
                </a:solidFill>
              </a:rPr>
              <a:t> </a:t>
            </a:r>
            <a:r>
              <a:rPr lang="en-US" sz="2000" b="1" dirty="0" err="1" smtClean="0">
                <a:solidFill>
                  <a:srgbClr val="000099"/>
                </a:solidFill>
              </a:rPr>
              <a:t>liệu</a:t>
            </a:r>
            <a:r>
              <a:rPr lang="en-US" sz="2000" b="1" dirty="0" smtClean="0">
                <a:solidFill>
                  <a:srgbClr val="000099"/>
                </a:solidFill>
              </a:rPr>
              <a:t> </a:t>
            </a:r>
            <a:r>
              <a:rPr lang="en-US" sz="2000" b="1" dirty="0" err="1" smtClean="0">
                <a:solidFill>
                  <a:srgbClr val="000099"/>
                </a:solidFill>
              </a:rPr>
              <a:t>vào</a:t>
            </a:r>
            <a:r>
              <a:rPr lang="en-US" sz="2000" b="1" dirty="0" smtClean="0">
                <a:solidFill>
                  <a:srgbClr val="000099"/>
                </a:solidFill>
              </a:rPr>
              <a:t>.</a:t>
            </a:r>
          </a:p>
          <a:p>
            <a:pPr algn="just" eaLnBrk="1" hangingPunct="1">
              <a:lnSpc>
                <a:spcPct val="90000"/>
              </a:lnSpc>
              <a:buFont typeface="Wingdings" panose="05000000000000000000" pitchFamily="2" charset="2"/>
              <a:buChar char="§"/>
            </a:pPr>
            <a:endParaRPr lang="en-US" sz="2000" b="1" dirty="0" smtClean="0">
              <a:solidFill>
                <a:srgbClr val="000099"/>
              </a:solidFill>
            </a:endParaRPr>
          </a:p>
          <a:p>
            <a:pPr algn="just" eaLnBrk="1" hangingPunct="1">
              <a:lnSpc>
                <a:spcPct val="90000"/>
              </a:lnSpc>
              <a:buFont typeface="Wingdings" panose="05000000000000000000" pitchFamily="2" charset="2"/>
              <a:buNone/>
            </a:pPr>
            <a:r>
              <a:rPr lang="en-US" sz="2000" b="1" dirty="0" err="1" smtClean="0">
                <a:solidFill>
                  <a:srgbClr val="000099"/>
                </a:solidFill>
              </a:rPr>
              <a:t>Ví</a:t>
            </a:r>
            <a:r>
              <a:rPr lang="en-US" sz="2000" b="1" dirty="0" smtClean="0">
                <a:solidFill>
                  <a:srgbClr val="000099"/>
                </a:solidFill>
              </a:rPr>
              <a:t> </a:t>
            </a:r>
            <a:r>
              <a:rPr lang="en-US" sz="2000" b="1" dirty="0" err="1" smtClean="0">
                <a:solidFill>
                  <a:srgbClr val="000099"/>
                </a:solidFill>
              </a:rPr>
              <a:t>dụ</a:t>
            </a:r>
            <a:r>
              <a:rPr lang="en-US" sz="2000" b="1" dirty="0" smtClean="0">
                <a:solidFill>
                  <a:srgbClr val="000099"/>
                </a:solidFill>
              </a:rPr>
              <a:t>:</a:t>
            </a:r>
          </a:p>
        </p:txBody>
      </p:sp>
      <p:sp>
        <p:nvSpPr>
          <p:cNvPr id="20487" name="Text Box 6"/>
          <p:cNvSpPr txBox="1">
            <a:spLocks noChangeArrowheads="1"/>
          </p:cNvSpPr>
          <p:nvPr/>
        </p:nvSpPr>
        <p:spPr bwMode="auto">
          <a:xfrm>
            <a:off x="762000" y="3352800"/>
            <a:ext cx="80772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sz="2000" b="1" dirty="0">
                <a:solidFill>
                  <a:schemeClr val="tx1"/>
                </a:solidFill>
              </a:rPr>
              <a:t>Algorithm</a:t>
            </a:r>
            <a:r>
              <a:rPr lang="en-US" sz="2000" dirty="0"/>
              <a:t> </a:t>
            </a:r>
            <a:r>
              <a:rPr lang="en-US" sz="2000" b="1" i="1" dirty="0" err="1">
                <a:solidFill>
                  <a:srgbClr val="FF3300"/>
                </a:solidFill>
              </a:rPr>
              <a:t>arrayMax</a:t>
            </a:r>
            <a:r>
              <a:rPr lang="en-US" sz="2000" b="1" i="1" dirty="0">
                <a:solidFill>
                  <a:srgbClr val="FF3300"/>
                </a:solidFill>
              </a:rPr>
              <a:t>(</a:t>
            </a:r>
            <a:r>
              <a:rPr lang="en-US" sz="2000" b="1" i="1" dirty="0" err="1">
                <a:solidFill>
                  <a:srgbClr val="FF3300"/>
                </a:solidFill>
              </a:rPr>
              <a:t>A,n</a:t>
            </a:r>
            <a:r>
              <a:rPr lang="en-US" sz="2000" b="1" i="1" dirty="0">
                <a:solidFill>
                  <a:srgbClr val="FF3300"/>
                </a:solidFill>
              </a:rPr>
              <a:t>)   			   </a:t>
            </a:r>
            <a:r>
              <a:rPr lang="en-US" sz="2000" b="1" i="1" dirty="0" err="1">
                <a:solidFill>
                  <a:srgbClr val="FF3300"/>
                </a:solidFill>
              </a:rPr>
              <a:t>Số</a:t>
            </a:r>
            <a:r>
              <a:rPr lang="en-US" sz="2000" b="1" i="1" dirty="0">
                <a:solidFill>
                  <a:srgbClr val="FF3300"/>
                </a:solidFill>
              </a:rPr>
              <a:t> </a:t>
            </a:r>
            <a:r>
              <a:rPr lang="en-US" sz="2000" b="1" i="1" dirty="0" err="1">
                <a:solidFill>
                  <a:srgbClr val="FF3300"/>
                </a:solidFill>
              </a:rPr>
              <a:t>phép</a:t>
            </a:r>
            <a:r>
              <a:rPr lang="en-US" sz="2000" b="1" i="1" dirty="0">
                <a:solidFill>
                  <a:srgbClr val="FF3300"/>
                </a:solidFill>
              </a:rPr>
              <a:t> </a:t>
            </a:r>
            <a:r>
              <a:rPr lang="en-US" sz="2000" b="1" i="1" dirty="0" err="1">
                <a:solidFill>
                  <a:srgbClr val="FF3300"/>
                </a:solidFill>
              </a:rPr>
              <a:t>toán</a:t>
            </a:r>
            <a:endParaRPr lang="en-US" sz="2000" b="1" i="1" dirty="0">
              <a:solidFill>
                <a:srgbClr val="FF3300"/>
              </a:solidFill>
            </a:endParaRPr>
          </a:p>
          <a:p>
            <a:pPr eaLnBrk="1" hangingPunct="1">
              <a:spcBef>
                <a:spcPct val="50000"/>
              </a:spcBef>
            </a:pPr>
            <a:r>
              <a:rPr lang="en-US" sz="1800" dirty="0"/>
              <a:t>    Max </a:t>
            </a:r>
            <a:r>
              <a:rPr lang="en-US" sz="1800" dirty="0">
                <a:sym typeface="Symbol" panose="05050102010706020507" pitchFamily="18" charset="2"/>
              </a:rPr>
              <a:t> A[0]					    	  </a:t>
            </a:r>
            <a:r>
              <a:rPr lang="en-US" sz="1800" dirty="0" smtClean="0">
                <a:sym typeface="Symbol" panose="05050102010706020507" pitchFamily="18" charset="2"/>
              </a:rPr>
              <a:t>2</a:t>
            </a:r>
            <a:endParaRPr lang="en-US" sz="1800" dirty="0">
              <a:sym typeface="Symbol" panose="05050102010706020507" pitchFamily="18" charset="2"/>
            </a:endParaRPr>
          </a:p>
          <a:p>
            <a:pPr eaLnBrk="1" hangingPunct="1">
              <a:spcBef>
                <a:spcPct val="50000"/>
              </a:spcBef>
            </a:pPr>
            <a:r>
              <a:rPr lang="en-US" sz="2000" dirty="0">
                <a:sym typeface="Symbol" panose="05050102010706020507" pitchFamily="18" charset="2"/>
              </a:rPr>
              <a:t>    </a:t>
            </a:r>
            <a:r>
              <a:rPr lang="en-US" sz="2000" b="1" dirty="0">
                <a:solidFill>
                  <a:schemeClr val="tx1"/>
                </a:solidFill>
                <a:sym typeface="Symbol" panose="05050102010706020507" pitchFamily="18" charset="2"/>
              </a:rPr>
              <a:t>for</a:t>
            </a:r>
            <a:r>
              <a:rPr lang="en-US" sz="2000" dirty="0">
                <a:sym typeface="Symbol" panose="05050102010706020507" pitchFamily="18" charset="2"/>
              </a:rPr>
              <a:t> </a:t>
            </a:r>
            <a:r>
              <a:rPr lang="en-US" sz="1800" dirty="0" err="1">
                <a:sym typeface="Symbol" panose="05050102010706020507" pitchFamily="18" charset="2"/>
              </a:rPr>
              <a:t>i</a:t>
            </a:r>
            <a:r>
              <a:rPr lang="en-US" sz="1800" dirty="0">
                <a:sym typeface="Symbol" panose="05050102010706020507" pitchFamily="18" charset="2"/>
              </a:rPr>
              <a:t> </a:t>
            </a:r>
            <a:r>
              <a:rPr lang="en-US" sz="1800" dirty="0">
                <a:cs typeface="Arial" panose="020B0604020202020204" pitchFamily="34" charset="0"/>
                <a:sym typeface="Symbol" panose="05050102010706020507" pitchFamily="18" charset="2"/>
              </a:rPr>
              <a:t> 1</a:t>
            </a:r>
            <a:r>
              <a:rPr lang="en-US" sz="2000" dirty="0">
                <a:cs typeface="Arial" panose="020B0604020202020204" pitchFamily="34" charset="0"/>
                <a:sym typeface="Symbol" panose="05050102010706020507" pitchFamily="18" charset="2"/>
              </a:rPr>
              <a:t> </a:t>
            </a:r>
            <a:r>
              <a:rPr lang="en-US" sz="2000" b="1" dirty="0">
                <a:solidFill>
                  <a:schemeClr val="tx1"/>
                </a:solidFill>
                <a:cs typeface="Arial" panose="020B0604020202020204" pitchFamily="34" charset="0"/>
                <a:sym typeface="Symbol" panose="05050102010706020507" pitchFamily="18" charset="2"/>
              </a:rPr>
              <a:t>to</a:t>
            </a:r>
            <a:r>
              <a:rPr lang="en-US" sz="1800" dirty="0">
                <a:cs typeface="Arial" panose="020B0604020202020204" pitchFamily="34" charset="0"/>
                <a:sym typeface="Symbol" panose="05050102010706020507" pitchFamily="18" charset="2"/>
              </a:rPr>
              <a:t> n-1</a:t>
            </a:r>
            <a:r>
              <a:rPr lang="en-US" sz="2000" dirty="0">
                <a:cs typeface="Arial" panose="020B0604020202020204" pitchFamily="34" charset="0"/>
                <a:sym typeface="Symbol" panose="05050102010706020507" pitchFamily="18" charset="2"/>
              </a:rPr>
              <a:t> </a:t>
            </a:r>
            <a:r>
              <a:rPr lang="en-US" sz="2000" b="1" dirty="0">
                <a:solidFill>
                  <a:schemeClr val="tx1"/>
                </a:solidFill>
                <a:cs typeface="Arial" panose="020B0604020202020204" pitchFamily="34" charset="0"/>
                <a:sym typeface="Symbol" panose="05050102010706020507" pitchFamily="18" charset="2"/>
              </a:rPr>
              <a:t>do				 	</a:t>
            </a:r>
            <a:r>
              <a:rPr lang="en-US" sz="2000" dirty="0">
                <a:cs typeface="Arial" panose="020B0604020202020204" pitchFamily="34" charset="0"/>
                <a:sym typeface="Symbol" panose="05050102010706020507" pitchFamily="18" charset="2"/>
              </a:rPr>
              <a:t>2+n</a:t>
            </a:r>
          </a:p>
          <a:p>
            <a:pPr eaLnBrk="1" hangingPunct="1">
              <a:spcBef>
                <a:spcPct val="50000"/>
              </a:spcBef>
            </a:pPr>
            <a:r>
              <a:rPr lang="en-US" sz="2000" dirty="0">
                <a:cs typeface="Arial" panose="020B0604020202020204" pitchFamily="34" charset="0"/>
                <a:sym typeface="Symbol" panose="05050102010706020507" pitchFamily="18" charset="2"/>
              </a:rPr>
              <a:t>      </a:t>
            </a:r>
            <a:r>
              <a:rPr lang="en-US" sz="2000" b="1" dirty="0">
                <a:solidFill>
                  <a:schemeClr val="tx1"/>
                </a:solidFill>
                <a:cs typeface="Arial" panose="020B0604020202020204" pitchFamily="34" charset="0"/>
                <a:sym typeface="Symbol" panose="05050102010706020507" pitchFamily="18" charset="2"/>
              </a:rPr>
              <a:t> if</a:t>
            </a:r>
            <a:r>
              <a:rPr lang="en-US" sz="2000" dirty="0">
                <a:cs typeface="Arial" panose="020B0604020202020204" pitchFamily="34" charset="0"/>
                <a:sym typeface="Symbol" panose="05050102010706020507" pitchFamily="18" charset="2"/>
              </a:rPr>
              <a:t> </a:t>
            </a:r>
            <a:r>
              <a:rPr lang="en-US" sz="1800" dirty="0">
                <a:cs typeface="Arial" panose="020B0604020202020204" pitchFamily="34" charset="0"/>
                <a:sym typeface="Symbol" panose="05050102010706020507" pitchFamily="18" charset="2"/>
              </a:rPr>
              <a:t>A[</a:t>
            </a:r>
            <a:r>
              <a:rPr lang="en-US" sz="1800" dirty="0" err="1">
                <a:cs typeface="Arial" panose="020B0604020202020204" pitchFamily="34" charset="0"/>
                <a:sym typeface="Symbol" panose="05050102010706020507" pitchFamily="18" charset="2"/>
              </a:rPr>
              <a:t>i</a:t>
            </a:r>
            <a:r>
              <a:rPr lang="en-US" sz="1800" dirty="0">
                <a:cs typeface="Arial" panose="020B0604020202020204" pitchFamily="34" charset="0"/>
                <a:sym typeface="Symbol" panose="05050102010706020507" pitchFamily="18" charset="2"/>
              </a:rPr>
              <a:t>] &gt; Max</a:t>
            </a:r>
            <a:r>
              <a:rPr lang="en-US" sz="2000" dirty="0">
                <a:cs typeface="Arial" panose="020B0604020202020204" pitchFamily="34" charset="0"/>
                <a:sym typeface="Symbol" panose="05050102010706020507" pitchFamily="18" charset="2"/>
              </a:rPr>
              <a:t> </a:t>
            </a:r>
            <a:r>
              <a:rPr lang="en-US" sz="2000" b="1" dirty="0">
                <a:solidFill>
                  <a:schemeClr val="tx1"/>
                </a:solidFill>
                <a:cs typeface="Arial" panose="020B0604020202020204" pitchFamily="34" charset="0"/>
                <a:sym typeface="Symbol" panose="05050102010706020507" pitchFamily="18" charset="2"/>
              </a:rPr>
              <a:t>then					</a:t>
            </a:r>
            <a:r>
              <a:rPr lang="en-US" sz="2000" dirty="0">
                <a:cs typeface="Arial" panose="020B0604020202020204" pitchFamily="34" charset="0"/>
                <a:sym typeface="Symbol" panose="05050102010706020507" pitchFamily="18" charset="2"/>
              </a:rPr>
              <a:t>2(n-1)</a:t>
            </a:r>
            <a:r>
              <a:rPr lang="en-US" sz="2000" b="1" dirty="0">
                <a:solidFill>
                  <a:schemeClr val="tx1"/>
                </a:solidFill>
                <a:cs typeface="Arial" panose="020B0604020202020204" pitchFamily="34" charset="0"/>
                <a:sym typeface="Symbol" panose="05050102010706020507" pitchFamily="18" charset="2"/>
              </a:rPr>
              <a:t/>
            </a:r>
            <a:br>
              <a:rPr lang="en-US" sz="2000" b="1" dirty="0">
                <a:solidFill>
                  <a:schemeClr val="tx1"/>
                </a:solidFill>
                <a:cs typeface="Arial" panose="020B0604020202020204" pitchFamily="34" charset="0"/>
                <a:sym typeface="Symbol" panose="05050102010706020507" pitchFamily="18" charset="2"/>
              </a:rPr>
            </a:br>
            <a:r>
              <a:rPr lang="en-US" sz="2000" dirty="0">
                <a:cs typeface="Arial" panose="020B0604020202020204" pitchFamily="34" charset="0"/>
                <a:sym typeface="Symbol" panose="05050102010706020507" pitchFamily="18" charset="2"/>
              </a:rPr>
              <a:t>            </a:t>
            </a:r>
            <a:r>
              <a:rPr lang="en-US" sz="1800" dirty="0"/>
              <a:t>Max </a:t>
            </a:r>
            <a:r>
              <a:rPr lang="en-US" sz="1800" dirty="0">
                <a:sym typeface="Symbol" panose="05050102010706020507" pitchFamily="18" charset="2"/>
              </a:rPr>
              <a:t> A[</a:t>
            </a:r>
            <a:r>
              <a:rPr lang="en-US" sz="1800" dirty="0" err="1">
                <a:sym typeface="Symbol" panose="05050102010706020507" pitchFamily="18" charset="2"/>
              </a:rPr>
              <a:t>i</a:t>
            </a:r>
            <a:r>
              <a:rPr lang="en-US" sz="1800" dirty="0">
                <a:sym typeface="Symbol" panose="05050102010706020507" pitchFamily="18" charset="2"/>
              </a:rPr>
              <a:t>]				              </a:t>
            </a:r>
            <a:r>
              <a:rPr lang="en-US" dirty="0">
                <a:sym typeface="Symbol" panose="05050102010706020507" pitchFamily="18" charset="2"/>
              </a:rPr>
              <a:t>2(n-1)</a:t>
            </a:r>
          </a:p>
          <a:p>
            <a:pPr eaLnBrk="1" hangingPunct="1">
              <a:spcBef>
                <a:spcPct val="50000"/>
              </a:spcBef>
            </a:pPr>
            <a:r>
              <a:rPr lang="en-US" sz="2000" b="1" dirty="0">
                <a:solidFill>
                  <a:schemeClr val="tx1"/>
                </a:solidFill>
                <a:sym typeface="Symbol" panose="05050102010706020507" pitchFamily="18" charset="2"/>
              </a:rPr>
              <a:t>return</a:t>
            </a:r>
            <a:r>
              <a:rPr lang="en-US" sz="2000" dirty="0">
                <a:sym typeface="Symbol" panose="05050102010706020507" pitchFamily="18" charset="2"/>
              </a:rPr>
              <a:t> </a:t>
            </a:r>
            <a:r>
              <a:rPr lang="en-US" sz="1800" dirty="0">
                <a:sym typeface="Symbol" panose="05050102010706020507" pitchFamily="18" charset="2"/>
              </a:rPr>
              <a:t>Max						  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D2BA7398-EE81-4A25-8705-75AF2B89388C}" type="slidenum">
              <a:rPr lang="en-US" altLang="en-US" sz="1000">
                <a:solidFill>
                  <a:schemeClr val="tx1"/>
                </a:solidFill>
              </a:rPr>
              <a:pPr eaLnBrk="1" hangingPunct="1"/>
              <a:t>18</a:t>
            </a:fld>
            <a:endParaRPr lang="en-US" altLang="en-US" sz="1000">
              <a:solidFill>
                <a:schemeClr val="tx1"/>
              </a:solidFill>
            </a:endParaRPr>
          </a:p>
        </p:txBody>
      </p:sp>
      <p:sp>
        <p:nvSpPr>
          <p:cNvPr id="2150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32AF0E90-17EC-44FA-BC41-FDA054CEB95E}" type="datetime1">
              <a:rPr lang="en-US" sz="1000" smtClean="0">
                <a:solidFill>
                  <a:schemeClr val="tx1"/>
                </a:solidFill>
              </a:rPr>
              <a:pPr eaLnBrk="1" hangingPunct="1"/>
              <a:t>5/7/2020</a:t>
            </a:fld>
            <a:endParaRPr lang="en-US" altLang="en-US" sz="1000" smtClean="0">
              <a:solidFill>
                <a:schemeClr val="tx1"/>
              </a:solidFill>
            </a:endParaRP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1509" name="Rectangle 2"/>
          <p:cNvSpPr>
            <a:spLocks noGrp="1" noChangeArrowheads="1"/>
          </p:cNvSpPr>
          <p:nvPr>
            <p:ph type="title"/>
          </p:nvPr>
        </p:nvSpPr>
        <p:spPr>
          <a:xfrm>
            <a:off x="443345" y="-282574"/>
            <a:ext cx="7543800" cy="1295400"/>
          </a:xfrm>
        </p:spPr>
        <p:txBody>
          <a:bodyPr/>
          <a:lstStyle/>
          <a:p>
            <a:pPr eaLnBrk="1" hangingPunct="1"/>
            <a:r>
              <a:rPr lang="en-US" dirty="0" err="1" smtClean="0">
                <a:solidFill>
                  <a:srgbClr val="FF3300"/>
                </a:solidFill>
              </a:rPr>
              <a:t>Ước</a:t>
            </a:r>
            <a:r>
              <a:rPr lang="en-US" dirty="0" smtClean="0">
                <a:solidFill>
                  <a:srgbClr val="FF3300"/>
                </a:solidFill>
              </a:rPr>
              <a:t> </a:t>
            </a:r>
            <a:r>
              <a:rPr lang="en-US" dirty="0" err="1" smtClean="0">
                <a:solidFill>
                  <a:srgbClr val="FF3300"/>
                </a:solidFill>
              </a:rPr>
              <a:t>lượng</a:t>
            </a:r>
            <a:r>
              <a:rPr lang="en-US" dirty="0" smtClean="0">
                <a:solidFill>
                  <a:srgbClr val="FF3300"/>
                </a:solidFill>
              </a:rPr>
              <a:t> </a:t>
            </a:r>
            <a:r>
              <a:rPr lang="en-US" dirty="0" err="1" smtClean="0">
                <a:solidFill>
                  <a:srgbClr val="FF3300"/>
                </a:solidFill>
              </a:rPr>
              <a:t>thời</a:t>
            </a:r>
            <a:r>
              <a:rPr lang="en-US" dirty="0" smtClean="0">
                <a:solidFill>
                  <a:srgbClr val="FF3300"/>
                </a:solidFill>
              </a:rPr>
              <a:t> </a:t>
            </a:r>
            <a:r>
              <a:rPr lang="en-US" dirty="0" err="1" smtClean="0">
                <a:solidFill>
                  <a:srgbClr val="FF3300"/>
                </a:solidFill>
              </a:rPr>
              <a:t>gian</a:t>
            </a:r>
            <a:r>
              <a:rPr lang="en-US" dirty="0" smtClean="0">
                <a:solidFill>
                  <a:srgbClr val="FF3300"/>
                </a:solidFill>
              </a:rPr>
              <a:t> </a:t>
            </a:r>
            <a:r>
              <a:rPr lang="en-US" dirty="0" err="1" smtClean="0">
                <a:solidFill>
                  <a:srgbClr val="FF3300"/>
                </a:solidFill>
              </a:rPr>
              <a:t>chạy</a:t>
            </a:r>
            <a:endParaRPr lang="en-US" dirty="0" smtClean="0">
              <a:solidFill>
                <a:srgbClr val="FF3300"/>
              </a:solidFill>
            </a:endParaRPr>
          </a:p>
        </p:txBody>
      </p:sp>
      <p:sp>
        <p:nvSpPr>
          <p:cNvPr id="21510" name="Rectangle 3"/>
          <p:cNvSpPr>
            <a:spLocks noGrp="1" noChangeArrowheads="1"/>
          </p:cNvSpPr>
          <p:nvPr>
            <p:ph type="body" idx="1"/>
          </p:nvPr>
        </p:nvSpPr>
        <p:spPr>
          <a:xfrm>
            <a:off x="457200" y="1295400"/>
            <a:ext cx="8229600" cy="4835525"/>
          </a:xfrm>
        </p:spPr>
        <p:txBody>
          <a:bodyPr/>
          <a:lstStyle/>
          <a:p>
            <a:pPr eaLnBrk="1" hangingPunct="1">
              <a:lnSpc>
                <a:spcPct val="80000"/>
              </a:lnSpc>
              <a:buClr>
                <a:schemeClr val="accent2"/>
              </a:buClr>
              <a:buFont typeface="Wingdings" panose="05000000000000000000" pitchFamily="2" charset="2"/>
              <a:buChar char="v"/>
            </a:pPr>
            <a:r>
              <a:rPr lang="en-US" sz="2600" dirty="0" err="1" smtClean="0">
                <a:solidFill>
                  <a:srgbClr val="000099"/>
                </a:solidFill>
              </a:rPr>
              <a:t>Thuật</a:t>
            </a:r>
            <a:r>
              <a:rPr lang="en-US" sz="2600" dirty="0" smtClean="0">
                <a:solidFill>
                  <a:srgbClr val="000099"/>
                </a:solidFill>
              </a:rPr>
              <a:t> </a:t>
            </a:r>
            <a:r>
              <a:rPr lang="en-US" sz="2600" dirty="0" err="1" smtClean="0">
                <a:solidFill>
                  <a:srgbClr val="000099"/>
                </a:solidFill>
              </a:rPr>
              <a:t>toán</a:t>
            </a:r>
            <a:r>
              <a:rPr lang="en-US" sz="2600" dirty="0" smtClean="0">
                <a:solidFill>
                  <a:srgbClr val="000099"/>
                </a:solidFill>
              </a:rPr>
              <a:t> </a:t>
            </a:r>
            <a:r>
              <a:rPr lang="en-US" sz="2600" dirty="0" err="1" smtClean="0">
                <a:solidFill>
                  <a:srgbClr val="FF3300"/>
                </a:solidFill>
              </a:rPr>
              <a:t>ArrayMax</a:t>
            </a:r>
            <a:r>
              <a:rPr lang="en-US" sz="2600" dirty="0" smtClean="0">
                <a:solidFill>
                  <a:srgbClr val="000099"/>
                </a:solidFill>
              </a:rPr>
              <a:t> </a:t>
            </a:r>
            <a:r>
              <a:rPr lang="en-US" sz="2600" dirty="0" err="1" smtClean="0">
                <a:solidFill>
                  <a:srgbClr val="000099"/>
                </a:solidFill>
              </a:rPr>
              <a:t>thực</a:t>
            </a:r>
            <a:r>
              <a:rPr lang="en-US" sz="2600" dirty="0" smtClean="0">
                <a:solidFill>
                  <a:srgbClr val="000099"/>
                </a:solidFill>
              </a:rPr>
              <a:t> </a:t>
            </a:r>
            <a:r>
              <a:rPr lang="en-US" sz="2600" dirty="0" err="1" smtClean="0">
                <a:solidFill>
                  <a:srgbClr val="000099"/>
                </a:solidFill>
              </a:rPr>
              <a:t>hiện</a:t>
            </a:r>
            <a:r>
              <a:rPr lang="en-US" sz="2600" dirty="0" smtClean="0">
                <a:solidFill>
                  <a:srgbClr val="000099"/>
                </a:solidFill>
              </a:rPr>
              <a:t> </a:t>
            </a:r>
            <a:r>
              <a:rPr lang="en-US" sz="2600" dirty="0" smtClean="0">
                <a:solidFill>
                  <a:srgbClr val="FF3300"/>
                </a:solidFill>
              </a:rPr>
              <a:t>5n+1</a:t>
            </a:r>
            <a:r>
              <a:rPr lang="en-US" sz="2600" dirty="0" smtClean="0">
                <a:solidFill>
                  <a:srgbClr val="000099"/>
                </a:solidFill>
              </a:rPr>
              <a:t> </a:t>
            </a:r>
            <a:r>
              <a:rPr lang="en-US" sz="2600" dirty="0" err="1" smtClean="0">
                <a:solidFill>
                  <a:srgbClr val="000099"/>
                </a:solidFill>
              </a:rPr>
              <a:t>phép</a:t>
            </a:r>
            <a:r>
              <a:rPr lang="en-US" sz="2600" dirty="0" smtClean="0">
                <a:solidFill>
                  <a:srgbClr val="000099"/>
                </a:solidFill>
              </a:rPr>
              <a:t> </a:t>
            </a:r>
            <a:r>
              <a:rPr lang="en-US" sz="2600" dirty="0" err="1" smtClean="0">
                <a:solidFill>
                  <a:srgbClr val="000099"/>
                </a:solidFill>
              </a:rPr>
              <a:t>tính</a:t>
            </a:r>
            <a:r>
              <a:rPr lang="en-US" sz="2600" dirty="0" smtClean="0">
                <a:solidFill>
                  <a:srgbClr val="000099"/>
                </a:solidFill>
              </a:rPr>
              <a:t> </a:t>
            </a:r>
            <a:r>
              <a:rPr lang="en-US" sz="2600" dirty="0" err="1" smtClean="0">
                <a:solidFill>
                  <a:srgbClr val="000099"/>
                </a:solidFill>
              </a:rPr>
              <a:t>cơ</a:t>
            </a:r>
            <a:r>
              <a:rPr lang="en-US" sz="2600" dirty="0" smtClean="0">
                <a:solidFill>
                  <a:srgbClr val="000099"/>
                </a:solidFill>
              </a:rPr>
              <a:t> </a:t>
            </a:r>
            <a:r>
              <a:rPr lang="en-US" sz="2600" dirty="0" err="1" smtClean="0">
                <a:solidFill>
                  <a:srgbClr val="000099"/>
                </a:solidFill>
              </a:rPr>
              <a:t>bản</a:t>
            </a:r>
            <a:r>
              <a:rPr lang="en-US" sz="2600" dirty="0" smtClean="0">
                <a:solidFill>
                  <a:srgbClr val="000099"/>
                </a:solidFill>
              </a:rPr>
              <a:t> </a:t>
            </a:r>
            <a:r>
              <a:rPr lang="en-US" sz="2600" dirty="0" err="1" smtClean="0">
                <a:solidFill>
                  <a:srgbClr val="000099"/>
                </a:solidFill>
              </a:rPr>
              <a:t>trong</a:t>
            </a:r>
            <a:r>
              <a:rPr lang="en-US" sz="2600" dirty="0" smtClean="0">
                <a:solidFill>
                  <a:srgbClr val="000099"/>
                </a:solidFill>
              </a:rPr>
              <a:t> </a:t>
            </a:r>
            <a:r>
              <a:rPr lang="en-US" sz="2600" dirty="0" err="1" smtClean="0">
                <a:solidFill>
                  <a:srgbClr val="000099"/>
                </a:solidFill>
              </a:rPr>
              <a:t>trường</a:t>
            </a:r>
            <a:r>
              <a:rPr lang="en-US" sz="2600" dirty="0" smtClean="0">
                <a:solidFill>
                  <a:srgbClr val="000099"/>
                </a:solidFill>
              </a:rPr>
              <a:t> </a:t>
            </a:r>
            <a:r>
              <a:rPr lang="en-US" sz="2600" dirty="0" err="1" smtClean="0">
                <a:solidFill>
                  <a:srgbClr val="000099"/>
                </a:solidFill>
              </a:rPr>
              <a:t>hợp</a:t>
            </a:r>
            <a:r>
              <a:rPr lang="en-US" sz="2600" dirty="0" smtClean="0">
                <a:solidFill>
                  <a:srgbClr val="000099"/>
                </a:solidFill>
              </a:rPr>
              <a:t> </a:t>
            </a:r>
            <a:r>
              <a:rPr lang="en-US" sz="2600" dirty="0" err="1" smtClean="0">
                <a:solidFill>
                  <a:srgbClr val="000099"/>
                </a:solidFill>
              </a:rPr>
              <a:t>xấu</a:t>
            </a:r>
            <a:r>
              <a:rPr lang="en-US" sz="2600" dirty="0" smtClean="0">
                <a:solidFill>
                  <a:srgbClr val="000099"/>
                </a:solidFill>
              </a:rPr>
              <a:t> </a:t>
            </a:r>
            <a:r>
              <a:rPr lang="en-US" sz="2600" dirty="0" err="1" smtClean="0">
                <a:solidFill>
                  <a:srgbClr val="000099"/>
                </a:solidFill>
              </a:rPr>
              <a:t>nhất</a:t>
            </a:r>
            <a:endParaRPr lang="en-US" sz="2600" dirty="0" smtClean="0">
              <a:solidFill>
                <a:srgbClr val="000099"/>
              </a:solidFill>
            </a:endParaRPr>
          </a:p>
          <a:p>
            <a:pPr eaLnBrk="1" hangingPunct="1">
              <a:lnSpc>
                <a:spcPct val="80000"/>
              </a:lnSpc>
              <a:buClr>
                <a:schemeClr val="accent2"/>
              </a:buClr>
              <a:buFont typeface="Wingdings" panose="05000000000000000000" pitchFamily="2" charset="2"/>
              <a:buChar char="v"/>
            </a:pPr>
            <a:r>
              <a:rPr lang="en-US" sz="2600" dirty="0" err="1" smtClean="0">
                <a:solidFill>
                  <a:srgbClr val="000099"/>
                </a:solidFill>
              </a:rPr>
              <a:t>Định</a:t>
            </a:r>
            <a:r>
              <a:rPr lang="en-US" sz="2600" dirty="0" smtClean="0">
                <a:solidFill>
                  <a:srgbClr val="000099"/>
                </a:solidFill>
              </a:rPr>
              <a:t> </a:t>
            </a:r>
            <a:r>
              <a:rPr lang="en-US" sz="2600" dirty="0" err="1" smtClean="0">
                <a:solidFill>
                  <a:srgbClr val="000099"/>
                </a:solidFill>
              </a:rPr>
              <a:t>nghĩa</a:t>
            </a:r>
            <a:r>
              <a:rPr lang="en-US" sz="2600" dirty="0" smtClean="0">
                <a:solidFill>
                  <a:srgbClr val="000099"/>
                </a:solidFill>
              </a:rPr>
              <a:t>:</a:t>
            </a:r>
          </a:p>
          <a:p>
            <a:pPr eaLnBrk="1" hangingPunct="1">
              <a:lnSpc>
                <a:spcPct val="80000"/>
              </a:lnSpc>
              <a:buFont typeface="Wingdings" panose="05000000000000000000" pitchFamily="2" charset="2"/>
              <a:buNone/>
            </a:pPr>
            <a:r>
              <a:rPr lang="en-US" sz="2600" dirty="0" smtClean="0">
                <a:solidFill>
                  <a:srgbClr val="000099"/>
                </a:solidFill>
              </a:rPr>
              <a:t>	</a:t>
            </a:r>
            <a:r>
              <a:rPr lang="en-US" sz="2600" dirty="0" smtClean="0">
                <a:solidFill>
                  <a:schemeClr val="accent2"/>
                </a:solidFill>
              </a:rPr>
              <a:t>a = </a:t>
            </a:r>
            <a:r>
              <a:rPr lang="en-US" sz="2600" dirty="0" err="1" smtClean="0">
                <a:solidFill>
                  <a:schemeClr val="accent2"/>
                </a:solidFill>
              </a:rPr>
              <a:t>Khoảng</a:t>
            </a:r>
            <a:r>
              <a:rPr lang="en-US" sz="2600" dirty="0" smtClean="0">
                <a:solidFill>
                  <a:schemeClr val="accent2"/>
                </a:solidFill>
              </a:rPr>
              <a:t> </a:t>
            </a:r>
            <a:r>
              <a:rPr lang="en-US" sz="2600" dirty="0" err="1" smtClean="0">
                <a:solidFill>
                  <a:schemeClr val="accent2"/>
                </a:solidFill>
              </a:rPr>
              <a:t>thời</a:t>
            </a:r>
            <a:r>
              <a:rPr lang="en-US" sz="2600" dirty="0" smtClean="0">
                <a:solidFill>
                  <a:schemeClr val="accent2"/>
                </a:solidFill>
              </a:rPr>
              <a:t> </a:t>
            </a:r>
            <a:r>
              <a:rPr lang="en-US" sz="2600" dirty="0" err="1" smtClean="0">
                <a:solidFill>
                  <a:schemeClr val="accent2"/>
                </a:solidFill>
              </a:rPr>
              <a:t>gian</a:t>
            </a:r>
            <a:r>
              <a:rPr lang="en-US" sz="2600" dirty="0" smtClean="0">
                <a:solidFill>
                  <a:schemeClr val="accent2"/>
                </a:solidFill>
              </a:rPr>
              <a:t> </a:t>
            </a:r>
            <a:r>
              <a:rPr lang="en-US" sz="2600" dirty="0" err="1" smtClean="0">
                <a:solidFill>
                  <a:schemeClr val="accent2"/>
                </a:solidFill>
              </a:rPr>
              <a:t>ngắn</a:t>
            </a:r>
            <a:r>
              <a:rPr lang="en-US" sz="2600" dirty="0" smtClean="0">
                <a:solidFill>
                  <a:schemeClr val="accent2"/>
                </a:solidFill>
              </a:rPr>
              <a:t> </a:t>
            </a:r>
            <a:r>
              <a:rPr lang="en-US" sz="2600" dirty="0" err="1" smtClean="0">
                <a:solidFill>
                  <a:schemeClr val="accent2"/>
                </a:solidFill>
              </a:rPr>
              <a:t>nhất</a:t>
            </a:r>
            <a:r>
              <a:rPr lang="en-US" sz="2600" dirty="0" smtClean="0">
                <a:solidFill>
                  <a:schemeClr val="accent2"/>
                </a:solidFill>
              </a:rPr>
              <a:t> </a:t>
            </a:r>
            <a:r>
              <a:rPr lang="en-US" sz="2600" dirty="0" err="1" smtClean="0">
                <a:solidFill>
                  <a:schemeClr val="accent2"/>
                </a:solidFill>
              </a:rPr>
              <a:t>cần</a:t>
            </a:r>
            <a:r>
              <a:rPr lang="en-US" sz="2600" dirty="0" smtClean="0">
                <a:solidFill>
                  <a:schemeClr val="accent2"/>
                </a:solidFill>
              </a:rPr>
              <a:t> </a:t>
            </a:r>
            <a:r>
              <a:rPr lang="en-US" sz="2600" dirty="0" err="1" smtClean="0">
                <a:solidFill>
                  <a:schemeClr val="accent2"/>
                </a:solidFill>
              </a:rPr>
              <a:t>để</a:t>
            </a:r>
            <a:r>
              <a:rPr lang="en-US" sz="2600" dirty="0" smtClean="0">
                <a:solidFill>
                  <a:schemeClr val="accent2"/>
                </a:solidFill>
              </a:rPr>
              <a:t> </a:t>
            </a:r>
            <a:r>
              <a:rPr lang="en-US" sz="2600" dirty="0" err="1" smtClean="0">
                <a:solidFill>
                  <a:schemeClr val="accent2"/>
                </a:solidFill>
              </a:rPr>
              <a:t>thực</a:t>
            </a:r>
            <a:r>
              <a:rPr lang="en-US" sz="2600" dirty="0" smtClean="0">
                <a:solidFill>
                  <a:schemeClr val="accent2"/>
                </a:solidFill>
              </a:rPr>
              <a:t> </a:t>
            </a:r>
            <a:r>
              <a:rPr lang="en-US" sz="2600" dirty="0" err="1" smtClean="0">
                <a:solidFill>
                  <a:schemeClr val="accent2"/>
                </a:solidFill>
              </a:rPr>
              <a:t>hiện</a:t>
            </a:r>
            <a:r>
              <a:rPr lang="en-US" sz="2600" dirty="0" smtClean="0">
                <a:solidFill>
                  <a:schemeClr val="accent2"/>
                </a:solidFill>
              </a:rPr>
              <a:t> một </a:t>
            </a:r>
            <a:r>
              <a:rPr lang="en-US" sz="2600" dirty="0" err="1" smtClean="0">
                <a:solidFill>
                  <a:schemeClr val="accent2"/>
                </a:solidFill>
              </a:rPr>
              <a:t>phép</a:t>
            </a:r>
            <a:r>
              <a:rPr lang="en-US" sz="2600" dirty="0" smtClean="0">
                <a:solidFill>
                  <a:schemeClr val="accent2"/>
                </a:solidFill>
              </a:rPr>
              <a:t> </a:t>
            </a:r>
            <a:r>
              <a:rPr lang="en-US" sz="2600" dirty="0" err="1" smtClean="0">
                <a:solidFill>
                  <a:schemeClr val="accent2"/>
                </a:solidFill>
              </a:rPr>
              <a:t>tính</a:t>
            </a:r>
            <a:r>
              <a:rPr lang="en-US" sz="2600" dirty="0" smtClean="0">
                <a:solidFill>
                  <a:schemeClr val="accent2"/>
                </a:solidFill>
              </a:rPr>
              <a:t> </a:t>
            </a:r>
            <a:r>
              <a:rPr lang="en-US" sz="2600" dirty="0" err="1" smtClean="0">
                <a:solidFill>
                  <a:schemeClr val="accent2"/>
                </a:solidFill>
              </a:rPr>
              <a:t>cơ</a:t>
            </a:r>
            <a:r>
              <a:rPr lang="en-US" sz="2600" dirty="0" smtClean="0">
                <a:solidFill>
                  <a:schemeClr val="accent2"/>
                </a:solidFill>
              </a:rPr>
              <a:t> </a:t>
            </a:r>
            <a:r>
              <a:rPr lang="en-US" sz="2600" dirty="0" err="1" smtClean="0">
                <a:solidFill>
                  <a:schemeClr val="accent2"/>
                </a:solidFill>
              </a:rPr>
              <a:t>bản</a:t>
            </a:r>
            <a:endParaRPr lang="en-US" sz="2600" dirty="0" smtClean="0">
              <a:solidFill>
                <a:schemeClr val="accent2"/>
              </a:solidFill>
            </a:endParaRPr>
          </a:p>
          <a:p>
            <a:pPr eaLnBrk="1" hangingPunct="1">
              <a:lnSpc>
                <a:spcPct val="80000"/>
              </a:lnSpc>
              <a:buFont typeface="Wingdings" panose="05000000000000000000" pitchFamily="2" charset="2"/>
              <a:buNone/>
            </a:pPr>
            <a:r>
              <a:rPr lang="en-US" sz="2600" dirty="0" smtClean="0">
                <a:solidFill>
                  <a:schemeClr val="accent2"/>
                </a:solidFill>
              </a:rPr>
              <a:t>	b = </a:t>
            </a:r>
            <a:r>
              <a:rPr lang="en-US" sz="2600" dirty="0" err="1" smtClean="0">
                <a:solidFill>
                  <a:schemeClr val="accent2"/>
                </a:solidFill>
              </a:rPr>
              <a:t>Khoảng</a:t>
            </a:r>
            <a:r>
              <a:rPr lang="en-US" sz="2600" dirty="0" smtClean="0">
                <a:solidFill>
                  <a:schemeClr val="accent2"/>
                </a:solidFill>
              </a:rPr>
              <a:t> </a:t>
            </a:r>
            <a:r>
              <a:rPr lang="en-US" sz="2600" dirty="0" err="1" smtClean="0">
                <a:solidFill>
                  <a:schemeClr val="accent2"/>
                </a:solidFill>
              </a:rPr>
              <a:t>thời</a:t>
            </a:r>
            <a:r>
              <a:rPr lang="en-US" sz="2600" dirty="0" smtClean="0">
                <a:solidFill>
                  <a:schemeClr val="accent2"/>
                </a:solidFill>
              </a:rPr>
              <a:t> </a:t>
            </a:r>
            <a:r>
              <a:rPr lang="en-US" sz="2600" dirty="0" err="1" smtClean="0">
                <a:solidFill>
                  <a:schemeClr val="accent2"/>
                </a:solidFill>
              </a:rPr>
              <a:t>gian</a:t>
            </a:r>
            <a:r>
              <a:rPr lang="en-US" sz="2600" dirty="0" smtClean="0">
                <a:solidFill>
                  <a:schemeClr val="accent2"/>
                </a:solidFill>
              </a:rPr>
              <a:t> </a:t>
            </a:r>
            <a:r>
              <a:rPr lang="en-US" sz="2600" dirty="0" err="1" smtClean="0">
                <a:solidFill>
                  <a:schemeClr val="accent2"/>
                </a:solidFill>
              </a:rPr>
              <a:t>dài</a:t>
            </a:r>
            <a:r>
              <a:rPr lang="en-US" sz="2600" dirty="0" smtClean="0">
                <a:solidFill>
                  <a:schemeClr val="accent2"/>
                </a:solidFill>
              </a:rPr>
              <a:t> </a:t>
            </a:r>
            <a:r>
              <a:rPr lang="en-US" sz="2600" dirty="0" err="1" smtClean="0">
                <a:solidFill>
                  <a:schemeClr val="accent2"/>
                </a:solidFill>
              </a:rPr>
              <a:t>nhất</a:t>
            </a:r>
            <a:r>
              <a:rPr lang="en-US" sz="2600" dirty="0" smtClean="0">
                <a:solidFill>
                  <a:schemeClr val="accent2"/>
                </a:solidFill>
              </a:rPr>
              <a:t> </a:t>
            </a:r>
            <a:r>
              <a:rPr lang="en-US" sz="2600" dirty="0" err="1" smtClean="0">
                <a:solidFill>
                  <a:schemeClr val="accent2"/>
                </a:solidFill>
              </a:rPr>
              <a:t>cần</a:t>
            </a:r>
            <a:r>
              <a:rPr lang="en-US" sz="2600" dirty="0" smtClean="0">
                <a:solidFill>
                  <a:schemeClr val="accent2"/>
                </a:solidFill>
              </a:rPr>
              <a:t> </a:t>
            </a:r>
            <a:r>
              <a:rPr lang="en-US" sz="2600" dirty="0" err="1" smtClean="0">
                <a:solidFill>
                  <a:schemeClr val="accent2"/>
                </a:solidFill>
              </a:rPr>
              <a:t>để</a:t>
            </a:r>
            <a:r>
              <a:rPr lang="en-US" sz="2600" dirty="0" smtClean="0">
                <a:solidFill>
                  <a:schemeClr val="accent2"/>
                </a:solidFill>
              </a:rPr>
              <a:t> </a:t>
            </a:r>
            <a:r>
              <a:rPr lang="en-US" sz="2600" dirty="0" err="1" smtClean="0">
                <a:solidFill>
                  <a:schemeClr val="accent2"/>
                </a:solidFill>
              </a:rPr>
              <a:t>thực</a:t>
            </a:r>
            <a:r>
              <a:rPr lang="en-US" sz="2600" dirty="0" smtClean="0">
                <a:solidFill>
                  <a:schemeClr val="accent2"/>
                </a:solidFill>
              </a:rPr>
              <a:t> </a:t>
            </a:r>
            <a:r>
              <a:rPr lang="en-US" sz="2600" dirty="0" err="1" smtClean="0">
                <a:solidFill>
                  <a:schemeClr val="accent2"/>
                </a:solidFill>
              </a:rPr>
              <a:t>hiện</a:t>
            </a:r>
            <a:r>
              <a:rPr lang="en-US" sz="2600" dirty="0" smtClean="0">
                <a:solidFill>
                  <a:schemeClr val="accent2"/>
                </a:solidFill>
              </a:rPr>
              <a:t> một </a:t>
            </a:r>
            <a:r>
              <a:rPr lang="en-US" sz="2600" dirty="0" err="1" smtClean="0">
                <a:solidFill>
                  <a:schemeClr val="accent2"/>
                </a:solidFill>
              </a:rPr>
              <a:t>phép</a:t>
            </a:r>
            <a:r>
              <a:rPr lang="en-US" sz="2600" dirty="0" smtClean="0">
                <a:solidFill>
                  <a:schemeClr val="accent2"/>
                </a:solidFill>
              </a:rPr>
              <a:t> </a:t>
            </a:r>
            <a:r>
              <a:rPr lang="en-US" sz="2600" dirty="0" err="1" smtClean="0">
                <a:solidFill>
                  <a:schemeClr val="accent2"/>
                </a:solidFill>
              </a:rPr>
              <a:t>tính</a:t>
            </a:r>
            <a:r>
              <a:rPr lang="en-US" sz="2600" dirty="0" smtClean="0">
                <a:solidFill>
                  <a:schemeClr val="accent2"/>
                </a:solidFill>
              </a:rPr>
              <a:t> </a:t>
            </a:r>
            <a:r>
              <a:rPr lang="en-US" sz="2600" dirty="0" err="1" smtClean="0">
                <a:solidFill>
                  <a:schemeClr val="accent2"/>
                </a:solidFill>
              </a:rPr>
              <a:t>cơ</a:t>
            </a:r>
            <a:r>
              <a:rPr lang="en-US" sz="2600" dirty="0" smtClean="0">
                <a:solidFill>
                  <a:schemeClr val="accent2"/>
                </a:solidFill>
              </a:rPr>
              <a:t> </a:t>
            </a:r>
            <a:r>
              <a:rPr lang="en-US" sz="2600" dirty="0" err="1" smtClean="0">
                <a:solidFill>
                  <a:schemeClr val="accent2"/>
                </a:solidFill>
              </a:rPr>
              <a:t>bản</a:t>
            </a:r>
            <a:endParaRPr lang="en-US" sz="2600" dirty="0" smtClean="0">
              <a:solidFill>
                <a:schemeClr val="accent2"/>
              </a:solidFill>
            </a:endParaRPr>
          </a:p>
          <a:p>
            <a:pPr eaLnBrk="1" hangingPunct="1">
              <a:lnSpc>
                <a:spcPct val="80000"/>
              </a:lnSpc>
              <a:buFont typeface="Wingdings" panose="05000000000000000000" pitchFamily="2" charset="2"/>
              <a:buNone/>
            </a:pPr>
            <a:endParaRPr lang="en-US" sz="2600" dirty="0" smtClean="0">
              <a:solidFill>
                <a:schemeClr val="accent2"/>
              </a:solidFill>
            </a:endParaRPr>
          </a:p>
          <a:p>
            <a:pPr eaLnBrk="1" hangingPunct="1">
              <a:lnSpc>
                <a:spcPct val="80000"/>
              </a:lnSpc>
              <a:buClr>
                <a:schemeClr val="accent2"/>
              </a:buClr>
              <a:buFont typeface="Wingdings" panose="05000000000000000000" pitchFamily="2" charset="2"/>
              <a:buChar char="v"/>
            </a:pPr>
            <a:r>
              <a:rPr lang="en-US" sz="2600" dirty="0" err="1" smtClean="0">
                <a:solidFill>
                  <a:srgbClr val="000099"/>
                </a:solidFill>
              </a:rPr>
              <a:t>Ký</a:t>
            </a:r>
            <a:r>
              <a:rPr lang="en-US" sz="2600" dirty="0" smtClean="0">
                <a:solidFill>
                  <a:srgbClr val="000099"/>
                </a:solidFill>
              </a:rPr>
              <a:t> </a:t>
            </a:r>
            <a:r>
              <a:rPr lang="en-US" sz="2600" dirty="0" err="1" smtClean="0">
                <a:solidFill>
                  <a:srgbClr val="000099"/>
                </a:solidFill>
              </a:rPr>
              <a:t>hiệu</a:t>
            </a:r>
            <a:r>
              <a:rPr lang="en-US" sz="2600" dirty="0" smtClean="0">
                <a:solidFill>
                  <a:srgbClr val="000099"/>
                </a:solidFill>
              </a:rPr>
              <a:t> T(n) là </a:t>
            </a:r>
            <a:r>
              <a:rPr lang="en-US" sz="2600" dirty="0" err="1" smtClean="0">
                <a:solidFill>
                  <a:srgbClr val="000099"/>
                </a:solidFill>
              </a:rPr>
              <a:t>thời</a:t>
            </a:r>
            <a:r>
              <a:rPr lang="en-US" sz="2600" dirty="0" smtClean="0">
                <a:solidFill>
                  <a:srgbClr val="000099"/>
                </a:solidFill>
              </a:rPr>
              <a:t> </a:t>
            </a:r>
            <a:r>
              <a:rPr lang="en-US" sz="2600" dirty="0" err="1" smtClean="0">
                <a:solidFill>
                  <a:srgbClr val="000099"/>
                </a:solidFill>
              </a:rPr>
              <a:t>gian</a:t>
            </a:r>
            <a:r>
              <a:rPr lang="en-US" sz="2600" dirty="0" smtClean="0">
                <a:solidFill>
                  <a:srgbClr val="000099"/>
                </a:solidFill>
              </a:rPr>
              <a:t> </a:t>
            </a:r>
            <a:r>
              <a:rPr lang="en-US" sz="2600" dirty="0" err="1" smtClean="0">
                <a:solidFill>
                  <a:srgbClr val="000099"/>
                </a:solidFill>
              </a:rPr>
              <a:t>chạy</a:t>
            </a:r>
            <a:r>
              <a:rPr lang="en-US" sz="2600" dirty="0" smtClean="0">
                <a:solidFill>
                  <a:srgbClr val="000099"/>
                </a:solidFill>
              </a:rPr>
              <a:t> </a:t>
            </a:r>
            <a:r>
              <a:rPr lang="en-US" sz="2600" dirty="0" err="1" smtClean="0">
                <a:solidFill>
                  <a:srgbClr val="000099"/>
                </a:solidFill>
              </a:rPr>
              <a:t>trong</a:t>
            </a:r>
            <a:r>
              <a:rPr lang="en-US" sz="2600" dirty="0" smtClean="0">
                <a:solidFill>
                  <a:srgbClr val="000099"/>
                </a:solidFill>
              </a:rPr>
              <a:t> </a:t>
            </a:r>
            <a:r>
              <a:rPr lang="en-US" sz="2600" dirty="0" err="1" smtClean="0">
                <a:solidFill>
                  <a:srgbClr val="000099"/>
                </a:solidFill>
              </a:rPr>
              <a:t>trường</a:t>
            </a:r>
            <a:r>
              <a:rPr lang="en-US" sz="2600" dirty="0" smtClean="0">
                <a:solidFill>
                  <a:srgbClr val="000099"/>
                </a:solidFill>
              </a:rPr>
              <a:t> </a:t>
            </a:r>
            <a:r>
              <a:rPr lang="en-US" sz="2600" dirty="0" err="1" smtClean="0">
                <a:solidFill>
                  <a:srgbClr val="000099"/>
                </a:solidFill>
              </a:rPr>
              <a:t>hợp</a:t>
            </a:r>
            <a:r>
              <a:rPr lang="en-US" sz="2600" dirty="0" smtClean="0">
                <a:solidFill>
                  <a:srgbClr val="000099"/>
                </a:solidFill>
              </a:rPr>
              <a:t> </a:t>
            </a:r>
            <a:r>
              <a:rPr lang="en-US" sz="2600" dirty="0" err="1" smtClean="0">
                <a:solidFill>
                  <a:srgbClr val="000099"/>
                </a:solidFill>
              </a:rPr>
              <a:t>xấu</a:t>
            </a:r>
            <a:r>
              <a:rPr lang="en-US" sz="2600" dirty="0" smtClean="0">
                <a:solidFill>
                  <a:srgbClr val="000099"/>
                </a:solidFill>
              </a:rPr>
              <a:t> </a:t>
            </a:r>
            <a:r>
              <a:rPr lang="en-US" sz="2600" dirty="0" err="1" smtClean="0">
                <a:solidFill>
                  <a:srgbClr val="000099"/>
                </a:solidFill>
              </a:rPr>
              <a:t>nhất</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thuật</a:t>
            </a:r>
            <a:r>
              <a:rPr lang="en-US" sz="2600" dirty="0" smtClean="0">
                <a:solidFill>
                  <a:srgbClr val="000099"/>
                </a:solidFill>
              </a:rPr>
              <a:t> </a:t>
            </a:r>
            <a:r>
              <a:rPr lang="en-US" sz="2600" dirty="0" err="1" smtClean="0">
                <a:solidFill>
                  <a:srgbClr val="000099"/>
                </a:solidFill>
              </a:rPr>
              <a:t>toán</a:t>
            </a:r>
            <a:r>
              <a:rPr lang="en-US" sz="2600" dirty="0" smtClean="0">
                <a:solidFill>
                  <a:srgbClr val="000099"/>
                </a:solidFill>
              </a:rPr>
              <a:t> </a:t>
            </a:r>
            <a:r>
              <a:rPr lang="en-US" sz="2600" dirty="0" err="1" smtClean="0">
                <a:solidFill>
                  <a:srgbClr val="FF3300"/>
                </a:solidFill>
              </a:rPr>
              <a:t>ArrayMax</a:t>
            </a:r>
            <a:r>
              <a:rPr lang="en-US" sz="2600" dirty="0" smtClean="0">
                <a:solidFill>
                  <a:srgbClr val="000099"/>
                </a:solidFill>
              </a:rPr>
              <a:t> </a:t>
            </a:r>
            <a:r>
              <a:rPr lang="en-US" sz="2600" dirty="0" err="1" smtClean="0">
                <a:solidFill>
                  <a:srgbClr val="000099"/>
                </a:solidFill>
              </a:rPr>
              <a:t>thì</a:t>
            </a:r>
            <a:r>
              <a:rPr lang="en-US" sz="2600" dirty="0" smtClean="0">
                <a:solidFill>
                  <a:srgbClr val="000099"/>
                </a:solidFill>
              </a:rPr>
              <a:t>:</a:t>
            </a:r>
          </a:p>
          <a:p>
            <a:pPr algn="ctr" eaLnBrk="1" hangingPunct="1">
              <a:lnSpc>
                <a:spcPct val="80000"/>
              </a:lnSpc>
              <a:buClr>
                <a:schemeClr val="accent2"/>
              </a:buClr>
              <a:buFont typeface="Wingdings" panose="05000000000000000000" pitchFamily="2" charset="2"/>
              <a:buNone/>
            </a:pPr>
            <a:r>
              <a:rPr lang="en-US" sz="2600" dirty="0" smtClean="0">
                <a:solidFill>
                  <a:srgbClr val="000099"/>
                </a:solidFill>
              </a:rPr>
              <a:t> </a:t>
            </a:r>
            <a:r>
              <a:rPr lang="en-US" sz="2600" b="1" dirty="0" smtClean="0">
                <a:solidFill>
                  <a:srgbClr val="FF3300"/>
                </a:solidFill>
              </a:rPr>
              <a:t>a(5n+1)&lt; T(n) &lt;b(5n+1)</a:t>
            </a:r>
            <a:r>
              <a:rPr lang="en-US" sz="2600" dirty="0" smtClean="0">
                <a:solidFill>
                  <a:srgbClr val="000099"/>
                </a:solidFill>
              </a:rPr>
              <a:t> </a:t>
            </a:r>
          </a:p>
          <a:p>
            <a:pPr eaLnBrk="1" hangingPunct="1">
              <a:lnSpc>
                <a:spcPct val="80000"/>
              </a:lnSpc>
              <a:buClr>
                <a:schemeClr val="accent2"/>
              </a:buClr>
              <a:buFont typeface="Wingdings" panose="05000000000000000000" pitchFamily="2" charset="2"/>
              <a:buChar char="v"/>
            </a:pPr>
            <a:r>
              <a:rPr lang="en-US" sz="2600" dirty="0" smtClean="0">
                <a:solidFill>
                  <a:srgbClr val="000099"/>
                </a:solidFill>
              </a:rPr>
              <a:t>Do </a:t>
            </a:r>
            <a:r>
              <a:rPr lang="en-US" sz="2600" dirty="0" err="1" smtClean="0">
                <a:solidFill>
                  <a:srgbClr val="000099"/>
                </a:solidFill>
              </a:rPr>
              <a:t>đó</a:t>
            </a:r>
            <a:r>
              <a:rPr lang="en-US" sz="2600" dirty="0" smtClean="0">
                <a:solidFill>
                  <a:srgbClr val="000099"/>
                </a:solidFill>
              </a:rPr>
              <a:t> </a:t>
            </a:r>
            <a:r>
              <a:rPr lang="en-US" sz="2600" dirty="0" err="1" smtClean="0">
                <a:solidFill>
                  <a:srgbClr val="000099"/>
                </a:solidFill>
              </a:rPr>
              <a:t>thời</a:t>
            </a:r>
            <a:r>
              <a:rPr lang="en-US" sz="2600" dirty="0" smtClean="0">
                <a:solidFill>
                  <a:srgbClr val="000099"/>
                </a:solidFill>
              </a:rPr>
              <a:t> </a:t>
            </a:r>
            <a:r>
              <a:rPr lang="en-US" sz="2600" dirty="0" err="1" smtClean="0">
                <a:solidFill>
                  <a:srgbClr val="000099"/>
                </a:solidFill>
              </a:rPr>
              <a:t>gian</a:t>
            </a:r>
            <a:r>
              <a:rPr lang="en-US" sz="2600" dirty="0" smtClean="0">
                <a:solidFill>
                  <a:srgbClr val="000099"/>
                </a:solidFill>
              </a:rPr>
              <a:t> </a:t>
            </a:r>
            <a:r>
              <a:rPr lang="en-US" sz="2600" dirty="0" err="1" smtClean="0">
                <a:solidFill>
                  <a:srgbClr val="000099"/>
                </a:solidFill>
              </a:rPr>
              <a:t>chạy</a:t>
            </a:r>
            <a:r>
              <a:rPr lang="en-US" sz="2600" dirty="0" smtClean="0">
                <a:solidFill>
                  <a:srgbClr val="000099"/>
                </a:solidFill>
              </a:rPr>
              <a:t> T(n) </a:t>
            </a:r>
            <a:r>
              <a:rPr lang="en-US" sz="2600" dirty="0" err="1" smtClean="0">
                <a:solidFill>
                  <a:srgbClr val="000099"/>
                </a:solidFill>
              </a:rPr>
              <a:t>được</a:t>
            </a:r>
            <a:r>
              <a:rPr lang="en-US" sz="2600" dirty="0" smtClean="0">
                <a:solidFill>
                  <a:srgbClr val="000099"/>
                </a:solidFill>
              </a:rPr>
              <a:t> </a:t>
            </a:r>
            <a:r>
              <a:rPr lang="en-US" sz="2600" dirty="0" err="1" smtClean="0">
                <a:solidFill>
                  <a:srgbClr val="000099"/>
                </a:solidFill>
              </a:rPr>
              <a:t>bao</a:t>
            </a:r>
            <a:r>
              <a:rPr lang="en-US" sz="2600" dirty="0" smtClean="0">
                <a:solidFill>
                  <a:srgbClr val="000099"/>
                </a:solidFill>
              </a:rPr>
              <a:t> </a:t>
            </a:r>
            <a:r>
              <a:rPr lang="en-US" sz="2600" dirty="0" err="1" smtClean="0">
                <a:solidFill>
                  <a:srgbClr val="000099"/>
                </a:solidFill>
              </a:rPr>
              <a:t>bởi</a:t>
            </a:r>
            <a:r>
              <a:rPr lang="en-US" sz="2600" dirty="0" smtClean="0">
                <a:solidFill>
                  <a:srgbClr val="000099"/>
                </a:solidFill>
              </a:rPr>
              <a:t> 2 </a:t>
            </a:r>
            <a:r>
              <a:rPr lang="en-US" sz="2600" dirty="0" err="1" smtClean="0">
                <a:solidFill>
                  <a:srgbClr val="000099"/>
                </a:solidFill>
              </a:rPr>
              <a:t>đường</a:t>
            </a:r>
            <a:r>
              <a:rPr lang="en-US" sz="2600" dirty="0" smtClean="0">
                <a:solidFill>
                  <a:srgbClr val="000099"/>
                </a:solidFill>
              </a:rPr>
              <a:t> </a:t>
            </a:r>
            <a:r>
              <a:rPr lang="en-US" sz="2600" dirty="0" err="1" smtClean="0">
                <a:solidFill>
                  <a:srgbClr val="000099"/>
                </a:solidFill>
              </a:rPr>
              <a:t>tuyến</a:t>
            </a:r>
            <a:r>
              <a:rPr lang="en-US" sz="2600" dirty="0" smtClean="0">
                <a:solidFill>
                  <a:srgbClr val="000099"/>
                </a:solidFill>
              </a:rPr>
              <a:t> </a:t>
            </a:r>
            <a:r>
              <a:rPr lang="en-US" sz="2600" dirty="0" err="1" smtClean="0">
                <a:solidFill>
                  <a:srgbClr val="000099"/>
                </a:solidFill>
              </a:rPr>
              <a:t>tính</a:t>
            </a:r>
            <a:endParaRPr lang="en-US" sz="2600" dirty="0" smtClean="0">
              <a:solidFill>
                <a:srgbClr val="00009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D2BA7398-EE81-4A25-8705-75AF2B89388C}" type="slidenum">
              <a:rPr lang="en-US" altLang="en-US" sz="1000">
                <a:solidFill>
                  <a:schemeClr val="tx1"/>
                </a:solidFill>
              </a:rPr>
              <a:pPr eaLnBrk="1" hangingPunct="1"/>
              <a:t>19</a:t>
            </a:fld>
            <a:endParaRPr lang="en-US" altLang="en-US" sz="1000">
              <a:solidFill>
                <a:schemeClr val="tx1"/>
              </a:solidFill>
            </a:endParaRPr>
          </a:p>
        </p:txBody>
      </p:sp>
      <p:sp>
        <p:nvSpPr>
          <p:cNvPr id="2150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32AF0E90-17EC-44FA-BC41-FDA054CEB95E}" type="datetime1">
              <a:rPr lang="en-US" sz="1000" smtClean="0">
                <a:solidFill>
                  <a:schemeClr val="tx1"/>
                </a:solidFill>
              </a:rPr>
              <a:pPr eaLnBrk="1" hangingPunct="1"/>
              <a:t>5/7/2020</a:t>
            </a:fld>
            <a:endParaRPr lang="en-US" altLang="en-US" sz="1000" smtClean="0">
              <a:solidFill>
                <a:schemeClr val="tx1"/>
              </a:solidFill>
            </a:endParaRP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1509" name="Rectangle 2"/>
          <p:cNvSpPr>
            <a:spLocks noGrp="1" noChangeArrowheads="1"/>
          </p:cNvSpPr>
          <p:nvPr>
            <p:ph type="title"/>
          </p:nvPr>
        </p:nvSpPr>
        <p:spPr>
          <a:xfrm>
            <a:off x="443345" y="-282574"/>
            <a:ext cx="7543800" cy="1295400"/>
          </a:xfrm>
        </p:spPr>
        <p:txBody>
          <a:bodyPr/>
          <a:lstStyle/>
          <a:p>
            <a:pPr eaLnBrk="1" hangingPunct="1"/>
            <a:r>
              <a:rPr lang="en-US" dirty="0" err="1" smtClean="0">
                <a:solidFill>
                  <a:srgbClr val="FF3300"/>
                </a:solidFill>
              </a:rPr>
              <a:t>Thời</a:t>
            </a:r>
            <a:r>
              <a:rPr lang="en-US" dirty="0" smtClean="0">
                <a:solidFill>
                  <a:srgbClr val="FF3300"/>
                </a:solidFill>
              </a:rPr>
              <a:t> </a:t>
            </a:r>
            <a:r>
              <a:rPr lang="en-US" dirty="0" err="1" smtClean="0">
                <a:solidFill>
                  <a:srgbClr val="FF3300"/>
                </a:solidFill>
              </a:rPr>
              <a:t>gian</a:t>
            </a:r>
            <a:r>
              <a:rPr lang="en-US" dirty="0" smtClean="0">
                <a:solidFill>
                  <a:srgbClr val="FF3300"/>
                </a:solidFill>
              </a:rPr>
              <a:t> </a:t>
            </a:r>
            <a:r>
              <a:rPr lang="en-US" dirty="0" err="1" smtClean="0">
                <a:solidFill>
                  <a:srgbClr val="FF3300"/>
                </a:solidFill>
              </a:rPr>
              <a:t>chạy</a:t>
            </a:r>
            <a:r>
              <a:rPr lang="en-US" dirty="0" smtClean="0">
                <a:solidFill>
                  <a:srgbClr val="FF3300"/>
                </a:solidFill>
              </a:rPr>
              <a:t> </a:t>
            </a:r>
            <a:r>
              <a:rPr lang="en-US" dirty="0" err="1" smtClean="0">
                <a:solidFill>
                  <a:srgbClr val="FF3300"/>
                </a:solidFill>
              </a:rPr>
              <a:t>của</a:t>
            </a:r>
            <a:r>
              <a:rPr lang="en-US" dirty="0" smtClean="0">
                <a:solidFill>
                  <a:srgbClr val="FF3300"/>
                </a:solidFill>
              </a:rPr>
              <a:t> </a:t>
            </a:r>
            <a:r>
              <a:rPr lang="en-US" dirty="0" err="1" smtClean="0">
                <a:solidFill>
                  <a:srgbClr val="FF3300"/>
                </a:solidFill>
              </a:rPr>
              <a:t>các</a:t>
            </a:r>
            <a:r>
              <a:rPr lang="en-US" dirty="0" smtClean="0">
                <a:solidFill>
                  <a:srgbClr val="FF3300"/>
                </a:solidFill>
              </a:rPr>
              <a:t> </a:t>
            </a:r>
            <a:r>
              <a:rPr lang="en-US" dirty="0" err="1" smtClean="0">
                <a:solidFill>
                  <a:srgbClr val="FF3300"/>
                </a:solidFill>
              </a:rPr>
              <a:t>lệnh</a:t>
            </a:r>
            <a:endParaRPr lang="en-US" dirty="0" smtClean="0">
              <a:solidFill>
                <a:srgbClr val="FF3300"/>
              </a:solidFill>
            </a:endParaRPr>
          </a:p>
        </p:txBody>
      </p:sp>
      <p:sp>
        <p:nvSpPr>
          <p:cNvPr id="21510" name="Rectangle 3"/>
          <p:cNvSpPr>
            <a:spLocks noGrp="1" noChangeArrowheads="1"/>
          </p:cNvSpPr>
          <p:nvPr>
            <p:ph type="body" idx="1"/>
          </p:nvPr>
        </p:nvSpPr>
        <p:spPr>
          <a:xfrm>
            <a:off x="457200" y="1295400"/>
            <a:ext cx="8229600" cy="4835525"/>
          </a:xfrm>
        </p:spPr>
        <p:txBody>
          <a:bodyPr/>
          <a:lstStyle/>
          <a:p>
            <a:pPr marL="0" indent="0" eaLnBrk="1" hangingPunct="1">
              <a:lnSpc>
                <a:spcPct val="80000"/>
              </a:lnSpc>
              <a:buClr>
                <a:schemeClr val="accent2"/>
              </a:buClr>
              <a:buNone/>
            </a:pPr>
            <a:r>
              <a:rPr lang="en-US" sz="2600" dirty="0" smtClean="0">
                <a:solidFill>
                  <a:srgbClr val="000099"/>
                </a:solidFill>
              </a:rPr>
              <a:t>1. </a:t>
            </a:r>
            <a:r>
              <a:rPr lang="en-US" sz="2600" dirty="0" err="1" smtClean="0">
                <a:solidFill>
                  <a:srgbClr val="000099"/>
                </a:solidFill>
              </a:rPr>
              <a:t>Các</a:t>
            </a:r>
            <a:r>
              <a:rPr lang="en-US" sz="2600" dirty="0" smtClean="0">
                <a:solidFill>
                  <a:srgbClr val="000099"/>
                </a:solidFill>
              </a:rPr>
              <a:t> </a:t>
            </a:r>
            <a:r>
              <a:rPr lang="en-US" sz="2600" dirty="0" err="1" smtClean="0">
                <a:solidFill>
                  <a:srgbClr val="000099"/>
                </a:solidFill>
              </a:rPr>
              <a:t>phép</a:t>
            </a:r>
            <a:r>
              <a:rPr lang="en-US" sz="2600" dirty="0" smtClean="0">
                <a:solidFill>
                  <a:srgbClr val="000099"/>
                </a:solidFill>
              </a:rPr>
              <a:t> </a:t>
            </a:r>
            <a:r>
              <a:rPr lang="en-US" sz="2600" dirty="0" err="1" smtClean="0">
                <a:solidFill>
                  <a:srgbClr val="000099"/>
                </a:solidFill>
              </a:rPr>
              <a:t>toán</a:t>
            </a:r>
            <a:r>
              <a:rPr lang="en-US" sz="2600" dirty="0" smtClean="0">
                <a:solidFill>
                  <a:srgbClr val="000099"/>
                </a:solidFill>
              </a:rPr>
              <a:t> </a:t>
            </a:r>
            <a:r>
              <a:rPr lang="en-US" sz="2600" dirty="0" err="1" smtClean="0">
                <a:solidFill>
                  <a:srgbClr val="000099"/>
                </a:solidFill>
              </a:rPr>
              <a:t>sơ</a:t>
            </a:r>
            <a:r>
              <a:rPr lang="en-US" sz="2600" dirty="0" smtClean="0">
                <a:solidFill>
                  <a:srgbClr val="000099"/>
                </a:solidFill>
              </a:rPr>
              <a:t> </a:t>
            </a:r>
            <a:r>
              <a:rPr lang="en-US" sz="2600" dirty="0" err="1" smtClean="0">
                <a:solidFill>
                  <a:srgbClr val="000099"/>
                </a:solidFill>
              </a:rPr>
              <a:t>cấp</a:t>
            </a:r>
            <a:r>
              <a:rPr lang="en-US" sz="2600" dirty="0" smtClean="0">
                <a:solidFill>
                  <a:srgbClr val="000099"/>
                </a:solidFill>
              </a:rPr>
              <a:t>: O(1)</a:t>
            </a:r>
          </a:p>
          <a:p>
            <a:pPr marL="514350" indent="-514350" eaLnBrk="1" hangingPunct="1">
              <a:lnSpc>
                <a:spcPct val="80000"/>
              </a:lnSpc>
              <a:buClr>
                <a:schemeClr val="accent2"/>
              </a:buClr>
              <a:buAutoNum type="arabicPeriod"/>
            </a:pPr>
            <a:endParaRPr lang="en-US" sz="2600" dirty="0" smtClean="0">
              <a:solidFill>
                <a:srgbClr val="000099"/>
              </a:solidFill>
            </a:endParaRPr>
          </a:p>
          <a:p>
            <a:pPr marL="0" indent="0" eaLnBrk="1" hangingPunct="1">
              <a:lnSpc>
                <a:spcPct val="80000"/>
              </a:lnSpc>
              <a:buClr>
                <a:schemeClr val="accent2"/>
              </a:buClr>
              <a:buNone/>
            </a:pPr>
            <a:r>
              <a:rPr lang="en-US" sz="2600" dirty="0" smtClean="0">
                <a:solidFill>
                  <a:srgbClr val="000099"/>
                </a:solidFill>
              </a:rPr>
              <a:t>2. </a:t>
            </a:r>
            <a:r>
              <a:rPr lang="en-US" sz="2600" dirty="0" err="1" smtClean="0">
                <a:solidFill>
                  <a:srgbClr val="000099"/>
                </a:solidFill>
              </a:rPr>
              <a:t>Lệnh</a:t>
            </a:r>
            <a:r>
              <a:rPr lang="en-US" sz="2600" dirty="0" smtClean="0">
                <a:solidFill>
                  <a:srgbClr val="000099"/>
                </a:solidFill>
              </a:rPr>
              <a:t> </a:t>
            </a:r>
            <a:r>
              <a:rPr lang="en-US" sz="2600" dirty="0" err="1" smtClean="0">
                <a:solidFill>
                  <a:srgbClr val="000099"/>
                </a:solidFill>
              </a:rPr>
              <a:t>gán</a:t>
            </a:r>
            <a:r>
              <a:rPr lang="en-US" sz="2600" dirty="0" smtClean="0">
                <a:solidFill>
                  <a:srgbClr val="000099"/>
                </a:solidFill>
              </a:rPr>
              <a:t>:        X = &lt;</a:t>
            </a:r>
            <a:r>
              <a:rPr lang="en-US" sz="2600" dirty="0" err="1" smtClean="0">
                <a:solidFill>
                  <a:srgbClr val="000099"/>
                </a:solidFill>
              </a:rPr>
              <a:t>Biểu</a:t>
            </a:r>
            <a:r>
              <a:rPr lang="en-US" sz="2600" dirty="0" smtClean="0">
                <a:solidFill>
                  <a:srgbClr val="000099"/>
                </a:solidFill>
              </a:rPr>
              <a:t> </a:t>
            </a:r>
            <a:r>
              <a:rPr lang="en-US" sz="2600" dirty="0" err="1" smtClean="0">
                <a:solidFill>
                  <a:srgbClr val="000099"/>
                </a:solidFill>
              </a:rPr>
              <a:t>thức</a:t>
            </a:r>
            <a:r>
              <a:rPr lang="en-US" sz="2600" dirty="0" smtClean="0">
                <a:solidFill>
                  <a:srgbClr val="000099"/>
                </a:solidFill>
              </a:rPr>
              <a:t>&gt;</a:t>
            </a:r>
          </a:p>
          <a:p>
            <a:pPr marL="0" indent="0" eaLnBrk="1" hangingPunct="1">
              <a:lnSpc>
                <a:spcPct val="80000"/>
              </a:lnSpc>
              <a:buClr>
                <a:schemeClr val="accent2"/>
              </a:buClr>
              <a:buNone/>
            </a:pPr>
            <a:endParaRPr lang="en-US" sz="2600" dirty="0" smtClean="0">
              <a:solidFill>
                <a:srgbClr val="000099"/>
              </a:solidFill>
            </a:endParaRPr>
          </a:p>
          <a:p>
            <a:pPr marL="0" indent="0" eaLnBrk="1" hangingPunct="1">
              <a:lnSpc>
                <a:spcPct val="80000"/>
              </a:lnSpc>
              <a:buClr>
                <a:schemeClr val="accent2"/>
              </a:buClr>
              <a:buNone/>
            </a:pPr>
            <a:endParaRPr lang="en-US" sz="2600" dirty="0" smtClean="0">
              <a:solidFill>
                <a:srgbClr val="000099"/>
              </a:solidFill>
            </a:endParaRPr>
          </a:p>
          <a:p>
            <a:pPr marL="0" indent="0" eaLnBrk="1" hangingPunct="1">
              <a:lnSpc>
                <a:spcPct val="80000"/>
              </a:lnSpc>
              <a:buClr>
                <a:schemeClr val="accent2"/>
              </a:buClr>
              <a:buNone/>
            </a:pPr>
            <a:r>
              <a:rPr lang="en-US" sz="2600" dirty="0" smtClean="0">
                <a:solidFill>
                  <a:srgbClr val="000099"/>
                </a:solidFill>
              </a:rPr>
              <a:t>3. </a:t>
            </a:r>
            <a:r>
              <a:rPr lang="en-US" sz="2600" dirty="0" err="1" smtClean="0">
                <a:solidFill>
                  <a:srgbClr val="000099"/>
                </a:solidFill>
              </a:rPr>
              <a:t>Lệnh</a:t>
            </a:r>
            <a:r>
              <a:rPr lang="en-US" sz="2600" dirty="0" smtClean="0">
                <a:solidFill>
                  <a:srgbClr val="000099"/>
                </a:solidFill>
              </a:rPr>
              <a:t> </a:t>
            </a:r>
            <a:r>
              <a:rPr lang="en-US" sz="2600" dirty="0" err="1" smtClean="0">
                <a:solidFill>
                  <a:srgbClr val="000099"/>
                </a:solidFill>
              </a:rPr>
              <a:t>lựa</a:t>
            </a:r>
            <a:r>
              <a:rPr lang="en-US" sz="2600" dirty="0" smtClean="0">
                <a:solidFill>
                  <a:srgbClr val="000099"/>
                </a:solidFill>
              </a:rPr>
              <a:t> </a:t>
            </a:r>
            <a:r>
              <a:rPr lang="en-US" sz="2600" dirty="0" err="1" smtClean="0">
                <a:solidFill>
                  <a:srgbClr val="000099"/>
                </a:solidFill>
              </a:rPr>
              <a:t>chọn</a:t>
            </a:r>
            <a:r>
              <a:rPr lang="en-US" sz="2600" dirty="0" smtClean="0">
                <a:solidFill>
                  <a:srgbClr val="000099"/>
                </a:solidFill>
              </a:rPr>
              <a:t>:  </a:t>
            </a:r>
          </a:p>
          <a:p>
            <a:pPr marL="0" indent="0" eaLnBrk="1" hangingPunct="1">
              <a:lnSpc>
                <a:spcPct val="80000"/>
              </a:lnSpc>
              <a:buClr>
                <a:schemeClr val="accent2"/>
              </a:buClr>
              <a:buNone/>
            </a:pPr>
            <a:r>
              <a:rPr lang="en-US" sz="2600" dirty="0">
                <a:solidFill>
                  <a:srgbClr val="000099"/>
                </a:solidFill>
              </a:rPr>
              <a:t> </a:t>
            </a:r>
            <a:endParaRPr lang="en-US" sz="2600" dirty="0" smtClean="0">
              <a:solidFill>
                <a:srgbClr val="000099"/>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56" y="3276600"/>
            <a:ext cx="4406287" cy="182880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123" y="5606977"/>
            <a:ext cx="4172532" cy="523948"/>
          </a:xfrm>
          <a:prstGeom prst="rect">
            <a:avLst/>
          </a:prstGeom>
          <a:solidFill>
            <a:srgbClr val="C00000"/>
          </a:solidFill>
          <a:ln>
            <a:solidFill>
              <a:srgbClr val="FF3300"/>
            </a:solidFill>
          </a:ln>
        </p:spPr>
      </p:pic>
      <p:sp>
        <p:nvSpPr>
          <p:cNvPr id="6" name="TextBox 5"/>
          <p:cNvSpPr txBox="1"/>
          <p:nvPr/>
        </p:nvSpPr>
        <p:spPr>
          <a:xfrm>
            <a:off x="1503218" y="2564146"/>
            <a:ext cx="60960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 </a:t>
            </a:r>
            <a:r>
              <a:rPr lang="en-US" sz="2400" dirty="0" err="1"/>
              <a:t>Thời</a:t>
            </a:r>
            <a:r>
              <a:rPr lang="en-US" sz="2400" dirty="0"/>
              <a:t> </a:t>
            </a:r>
            <a:r>
              <a:rPr lang="en-US" sz="2400" dirty="0" err="1"/>
              <a:t>gian</a:t>
            </a:r>
            <a:r>
              <a:rPr lang="en-US" sz="2400" dirty="0"/>
              <a:t>: là </a:t>
            </a:r>
            <a:r>
              <a:rPr lang="en-US" sz="2400" dirty="0" err="1"/>
              <a:t>tg</a:t>
            </a:r>
            <a:r>
              <a:rPr lang="en-US" sz="2400" dirty="0"/>
              <a:t> </a:t>
            </a:r>
            <a:r>
              <a:rPr lang="en-US" sz="2400" dirty="0" err="1"/>
              <a:t>thực</a:t>
            </a:r>
            <a:r>
              <a:rPr lang="en-US" sz="2400" dirty="0"/>
              <a:t> </a:t>
            </a:r>
            <a:r>
              <a:rPr lang="en-US" sz="2400" dirty="0" err="1"/>
              <a:t>hiện</a:t>
            </a:r>
            <a:r>
              <a:rPr lang="en-US" sz="2400" dirty="0"/>
              <a:t> </a:t>
            </a:r>
            <a:r>
              <a:rPr lang="en-US" sz="2400" dirty="0" err="1"/>
              <a:t>biểu</a:t>
            </a:r>
            <a:r>
              <a:rPr lang="en-US" sz="2400" dirty="0"/>
              <a:t> </a:t>
            </a:r>
            <a:r>
              <a:rPr lang="en-US" sz="2400" dirty="0" err="1"/>
              <a:t>thức</a:t>
            </a:r>
            <a:endParaRPr lang="en-US" dirty="0"/>
          </a:p>
        </p:txBody>
      </p:sp>
    </p:spTree>
    <p:extLst>
      <p:ext uri="{BB962C8B-B14F-4D97-AF65-F5344CB8AC3E}">
        <p14:creationId xmlns:p14="http://schemas.microsoft.com/office/powerpoint/2010/main" val="2179735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E2FF5742-0F56-4A61-9F38-B1E228DC9604}" type="slidenum">
              <a:rPr lang="en-US" altLang="en-US" sz="1000">
                <a:solidFill>
                  <a:schemeClr val="tx1"/>
                </a:solidFill>
              </a:rPr>
              <a:pPr eaLnBrk="1" hangingPunct="1"/>
              <a:t>2</a:t>
            </a:fld>
            <a:endParaRPr lang="en-US" altLang="en-US" sz="1000">
              <a:solidFill>
                <a:schemeClr val="tx1"/>
              </a:solidFill>
            </a:endParaRPr>
          </a:p>
        </p:txBody>
      </p:sp>
      <p:sp>
        <p:nvSpPr>
          <p:cNvPr id="205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1D2669EB-78AD-4D0E-97A1-8ED3B3B0ACA8}" type="datetime1">
              <a:rPr lang="en-US" sz="1000" smtClean="0">
                <a:solidFill>
                  <a:schemeClr val="tx1"/>
                </a:solidFill>
              </a:rPr>
              <a:pPr eaLnBrk="1" hangingPunct="1"/>
              <a:t>5/7/2020</a:t>
            </a:fld>
            <a:endParaRPr lang="en-US" altLang="en-US" sz="1000" smtClean="0">
              <a:solidFill>
                <a:schemeClr val="tx1"/>
              </a:solidFill>
            </a:endParaRPr>
          </a:p>
        </p:txBody>
      </p:sp>
      <p:sp>
        <p:nvSpPr>
          <p:cNvPr id="205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graphicFrame>
        <p:nvGraphicFramePr>
          <p:cNvPr id="2050" name="Object 5"/>
          <p:cNvGraphicFramePr>
            <a:graphicFrameLocks noChangeAspect="1"/>
          </p:cNvGraphicFramePr>
          <p:nvPr/>
        </p:nvGraphicFramePr>
        <p:xfrm>
          <a:off x="1524000" y="1524000"/>
          <a:ext cx="6248400" cy="2387600"/>
        </p:xfrm>
        <a:graphic>
          <a:graphicData uri="http://schemas.openxmlformats.org/presentationml/2006/ole">
            <mc:AlternateContent xmlns:mc="http://schemas.openxmlformats.org/markup-compatibility/2006">
              <mc:Choice xmlns:v="urn:schemas-microsoft-com:vml" Requires="v">
                <p:oleObj spid="_x0000_s13322" name="Bitmap Image" r:id="rId3" imgW="3191320" imgH="1219370" progId="Paint.Picture">
                  <p:embed/>
                </p:oleObj>
              </mc:Choice>
              <mc:Fallback>
                <p:oleObj name="Bitmap Image" r:id="rId3" imgW="3191320" imgH="121937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24000"/>
                        <a:ext cx="62484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914400" y="4648200"/>
            <a:ext cx="7772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sz="2800" b="1" dirty="0" err="1">
                <a:solidFill>
                  <a:srgbClr val="FF0000"/>
                </a:solidFill>
              </a:rPr>
              <a:t>Thuật</a:t>
            </a:r>
            <a:r>
              <a:rPr lang="en-US" sz="2800" b="1" dirty="0">
                <a:solidFill>
                  <a:srgbClr val="FF0000"/>
                </a:solidFill>
              </a:rPr>
              <a:t> </a:t>
            </a:r>
            <a:r>
              <a:rPr lang="en-US" sz="2800" b="1" dirty="0" err="1">
                <a:solidFill>
                  <a:srgbClr val="FF0000"/>
                </a:solidFill>
              </a:rPr>
              <a:t>toán</a:t>
            </a:r>
            <a:r>
              <a:rPr lang="en-US" sz="2800" b="1" dirty="0">
                <a:solidFill>
                  <a:srgbClr val="FF0000"/>
                </a:solidFill>
              </a:rPr>
              <a:t> </a:t>
            </a:r>
            <a:r>
              <a:rPr lang="en-US" sz="2800" b="1" dirty="0"/>
              <a:t>là một qui </a:t>
            </a:r>
            <a:r>
              <a:rPr lang="en-US" sz="2800" b="1" dirty="0" err="1"/>
              <a:t>trình</a:t>
            </a:r>
            <a:r>
              <a:rPr lang="en-US" sz="2800" b="1" dirty="0"/>
              <a:t> </a:t>
            </a:r>
            <a:r>
              <a:rPr lang="en-US" sz="2800" b="1" dirty="0" err="1"/>
              <a:t>thực</a:t>
            </a:r>
            <a:r>
              <a:rPr lang="en-US" sz="2800" b="1" dirty="0"/>
              <a:t> </a:t>
            </a:r>
            <a:r>
              <a:rPr lang="en-US" sz="2800" b="1" dirty="0" err="1"/>
              <a:t>hiện</a:t>
            </a:r>
            <a:r>
              <a:rPr lang="en-US" sz="2800" b="1" dirty="0"/>
              <a:t> </a:t>
            </a:r>
            <a:r>
              <a:rPr lang="en-US" sz="2800" b="1" dirty="0" err="1"/>
              <a:t>từng</a:t>
            </a:r>
            <a:r>
              <a:rPr lang="en-US" sz="2800" b="1" dirty="0"/>
              <a:t> </a:t>
            </a:r>
            <a:r>
              <a:rPr lang="en-US" sz="2800" b="1" dirty="0" err="1"/>
              <a:t>bước</a:t>
            </a:r>
            <a:r>
              <a:rPr lang="en-US" sz="2800" b="1" dirty="0"/>
              <a:t>, </a:t>
            </a:r>
            <a:r>
              <a:rPr lang="en-US" sz="2800" b="1" dirty="0" err="1"/>
              <a:t>từng</a:t>
            </a:r>
            <a:r>
              <a:rPr lang="en-US" sz="2800" b="1" dirty="0"/>
              <a:t> </a:t>
            </a:r>
            <a:r>
              <a:rPr lang="en-US" sz="2800" b="1" dirty="0" err="1"/>
              <a:t>bước</a:t>
            </a:r>
            <a:r>
              <a:rPr lang="en-US" sz="2800" b="1" dirty="0"/>
              <a:t> </a:t>
            </a:r>
            <a:r>
              <a:rPr lang="en-US" sz="2800" b="1" dirty="0" err="1"/>
              <a:t>giải</a:t>
            </a:r>
            <a:r>
              <a:rPr lang="en-US" sz="2800" b="1" dirty="0"/>
              <a:t> </a:t>
            </a:r>
            <a:r>
              <a:rPr lang="en-US" sz="2800" b="1" dirty="0" err="1"/>
              <a:t>quyết</a:t>
            </a:r>
            <a:r>
              <a:rPr lang="en-US" sz="2800" b="1" dirty="0"/>
              <a:t> một </a:t>
            </a:r>
            <a:r>
              <a:rPr lang="en-US" sz="2800" b="1" dirty="0" err="1"/>
              <a:t>vấn</a:t>
            </a:r>
            <a:r>
              <a:rPr lang="en-US" sz="2800" b="1" dirty="0"/>
              <a:t> </a:t>
            </a:r>
            <a:r>
              <a:rPr lang="en-US" sz="2800" b="1" dirty="0" err="1"/>
              <a:t>đề</a:t>
            </a:r>
            <a:r>
              <a:rPr lang="en-US" sz="2800" b="1" dirty="0"/>
              <a:t> </a:t>
            </a:r>
            <a:r>
              <a:rPr lang="en-US" sz="2800" b="1" dirty="0" err="1"/>
              <a:t>trong</a:t>
            </a:r>
            <a:r>
              <a:rPr lang="en-US" sz="2800" b="1" dirty="0"/>
              <a:t> một </a:t>
            </a:r>
            <a:r>
              <a:rPr lang="en-US" sz="2800" b="1" dirty="0" err="1"/>
              <a:t>khoảng</a:t>
            </a:r>
            <a:r>
              <a:rPr lang="en-US" sz="2800" b="1" dirty="0"/>
              <a:t> </a:t>
            </a:r>
            <a:r>
              <a:rPr lang="en-US" sz="2800" b="1" dirty="0" err="1"/>
              <a:t>thời</a:t>
            </a:r>
            <a:r>
              <a:rPr lang="en-US" sz="2800" b="1" dirty="0"/>
              <a:t> </a:t>
            </a:r>
            <a:r>
              <a:rPr lang="en-US" sz="2800" b="1" dirty="0" err="1"/>
              <a:t>gian</a:t>
            </a:r>
            <a:r>
              <a:rPr lang="en-US" sz="2800" b="1" dirty="0"/>
              <a:t> </a:t>
            </a:r>
            <a:r>
              <a:rPr lang="en-US" sz="2800" b="1" dirty="0" err="1"/>
              <a:t>hữu</a:t>
            </a:r>
            <a:r>
              <a:rPr lang="en-US" sz="2800" b="1" dirty="0"/>
              <a:t> </a:t>
            </a:r>
            <a:r>
              <a:rPr lang="en-US" sz="2800" b="1" dirty="0" err="1"/>
              <a:t>hạn</a:t>
            </a:r>
            <a:r>
              <a:rPr lang="en-US" sz="2800" b="1" dirty="0"/>
              <a:t>.</a:t>
            </a:r>
          </a:p>
        </p:txBody>
      </p:sp>
    </p:spTree>
    <p:extLst>
      <p:ext uri="{BB962C8B-B14F-4D97-AF65-F5344CB8AC3E}">
        <p14:creationId xmlns:p14="http://schemas.microsoft.com/office/powerpoint/2010/main" val="2775942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D2BA7398-EE81-4A25-8705-75AF2B89388C}" type="slidenum">
              <a:rPr lang="en-US" altLang="en-US" sz="1000">
                <a:solidFill>
                  <a:schemeClr val="tx1"/>
                </a:solidFill>
              </a:rPr>
              <a:pPr eaLnBrk="1" hangingPunct="1"/>
              <a:t>20</a:t>
            </a:fld>
            <a:endParaRPr lang="en-US" altLang="en-US" sz="1000">
              <a:solidFill>
                <a:schemeClr val="tx1"/>
              </a:solidFill>
            </a:endParaRPr>
          </a:p>
        </p:txBody>
      </p:sp>
      <p:sp>
        <p:nvSpPr>
          <p:cNvPr id="2150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32AF0E90-17EC-44FA-BC41-FDA054CEB95E}" type="datetime1">
              <a:rPr lang="en-US" sz="1000" smtClean="0">
                <a:solidFill>
                  <a:schemeClr val="tx1"/>
                </a:solidFill>
              </a:rPr>
              <a:pPr eaLnBrk="1" hangingPunct="1"/>
              <a:t>5/7/2020</a:t>
            </a:fld>
            <a:endParaRPr lang="en-US" altLang="en-US" sz="1000" smtClean="0">
              <a:solidFill>
                <a:schemeClr val="tx1"/>
              </a:solidFill>
            </a:endParaRP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1509" name="Rectangle 2"/>
          <p:cNvSpPr>
            <a:spLocks noGrp="1" noChangeArrowheads="1"/>
          </p:cNvSpPr>
          <p:nvPr>
            <p:ph type="title"/>
          </p:nvPr>
        </p:nvSpPr>
        <p:spPr>
          <a:xfrm>
            <a:off x="443345" y="-282574"/>
            <a:ext cx="7543800" cy="1295400"/>
          </a:xfrm>
        </p:spPr>
        <p:txBody>
          <a:bodyPr/>
          <a:lstStyle/>
          <a:p>
            <a:pPr eaLnBrk="1" hangingPunct="1"/>
            <a:r>
              <a:rPr lang="en-US" dirty="0" err="1" smtClean="0">
                <a:solidFill>
                  <a:srgbClr val="FF3300"/>
                </a:solidFill>
              </a:rPr>
              <a:t>Thời</a:t>
            </a:r>
            <a:r>
              <a:rPr lang="en-US" dirty="0" smtClean="0">
                <a:solidFill>
                  <a:srgbClr val="FF3300"/>
                </a:solidFill>
              </a:rPr>
              <a:t> </a:t>
            </a:r>
            <a:r>
              <a:rPr lang="en-US" dirty="0" err="1" smtClean="0">
                <a:solidFill>
                  <a:srgbClr val="FF3300"/>
                </a:solidFill>
              </a:rPr>
              <a:t>gian</a:t>
            </a:r>
            <a:r>
              <a:rPr lang="en-US" dirty="0" smtClean="0">
                <a:solidFill>
                  <a:srgbClr val="FF3300"/>
                </a:solidFill>
              </a:rPr>
              <a:t> </a:t>
            </a:r>
            <a:r>
              <a:rPr lang="en-US" dirty="0" err="1" smtClean="0">
                <a:solidFill>
                  <a:srgbClr val="FF3300"/>
                </a:solidFill>
              </a:rPr>
              <a:t>chạy</a:t>
            </a:r>
            <a:r>
              <a:rPr lang="en-US" dirty="0" smtClean="0">
                <a:solidFill>
                  <a:srgbClr val="FF3300"/>
                </a:solidFill>
              </a:rPr>
              <a:t> </a:t>
            </a:r>
            <a:r>
              <a:rPr lang="en-US" dirty="0" err="1" smtClean="0">
                <a:solidFill>
                  <a:srgbClr val="FF3300"/>
                </a:solidFill>
              </a:rPr>
              <a:t>của</a:t>
            </a:r>
            <a:r>
              <a:rPr lang="en-US" dirty="0" smtClean="0">
                <a:solidFill>
                  <a:srgbClr val="FF3300"/>
                </a:solidFill>
              </a:rPr>
              <a:t> </a:t>
            </a:r>
            <a:r>
              <a:rPr lang="en-US" dirty="0" err="1" smtClean="0">
                <a:solidFill>
                  <a:srgbClr val="FF3300"/>
                </a:solidFill>
              </a:rPr>
              <a:t>các</a:t>
            </a:r>
            <a:r>
              <a:rPr lang="en-US" dirty="0" smtClean="0">
                <a:solidFill>
                  <a:srgbClr val="FF3300"/>
                </a:solidFill>
              </a:rPr>
              <a:t> </a:t>
            </a:r>
            <a:r>
              <a:rPr lang="en-US" dirty="0" err="1" smtClean="0">
                <a:solidFill>
                  <a:srgbClr val="FF3300"/>
                </a:solidFill>
              </a:rPr>
              <a:t>lệnh</a:t>
            </a:r>
            <a:endParaRPr lang="en-US" dirty="0" smtClean="0">
              <a:solidFill>
                <a:srgbClr val="FF3300"/>
              </a:solidFill>
            </a:endParaRPr>
          </a:p>
        </p:txBody>
      </p:sp>
      <p:sp>
        <p:nvSpPr>
          <p:cNvPr id="21510" name="Rectangle 3"/>
          <p:cNvSpPr>
            <a:spLocks noGrp="1" noChangeArrowheads="1"/>
          </p:cNvSpPr>
          <p:nvPr>
            <p:ph type="body" idx="1"/>
          </p:nvPr>
        </p:nvSpPr>
        <p:spPr>
          <a:xfrm>
            <a:off x="457200" y="1295400"/>
            <a:ext cx="8229600" cy="4835525"/>
          </a:xfrm>
        </p:spPr>
        <p:txBody>
          <a:bodyPr/>
          <a:lstStyle/>
          <a:p>
            <a:pPr marL="0" indent="0" eaLnBrk="1" hangingPunct="1">
              <a:lnSpc>
                <a:spcPct val="80000"/>
              </a:lnSpc>
              <a:buClr>
                <a:schemeClr val="accent2"/>
              </a:buClr>
              <a:buNone/>
            </a:pPr>
            <a:r>
              <a:rPr lang="en-US" sz="2600" dirty="0" smtClean="0">
                <a:solidFill>
                  <a:srgbClr val="000099"/>
                </a:solidFill>
              </a:rPr>
              <a:t>4. </a:t>
            </a:r>
            <a:r>
              <a:rPr lang="en-US" sz="2600" dirty="0" err="1" smtClean="0">
                <a:solidFill>
                  <a:srgbClr val="000099"/>
                </a:solidFill>
              </a:rPr>
              <a:t>Các</a:t>
            </a:r>
            <a:r>
              <a:rPr lang="en-US" sz="2600" dirty="0" smtClean="0">
                <a:solidFill>
                  <a:srgbClr val="000099"/>
                </a:solidFill>
              </a:rPr>
              <a:t> </a:t>
            </a:r>
            <a:r>
              <a:rPr lang="en-US" sz="2600" dirty="0" err="1" smtClean="0">
                <a:solidFill>
                  <a:srgbClr val="000099"/>
                </a:solidFill>
              </a:rPr>
              <a:t>lệnh</a:t>
            </a:r>
            <a:r>
              <a:rPr lang="en-US" sz="2600" dirty="0" smtClean="0">
                <a:solidFill>
                  <a:srgbClr val="000099"/>
                </a:solidFill>
              </a:rPr>
              <a:t> </a:t>
            </a:r>
            <a:r>
              <a:rPr lang="en-US" sz="2600" dirty="0" err="1" smtClean="0">
                <a:solidFill>
                  <a:srgbClr val="000099"/>
                </a:solidFill>
              </a:rPr>
              <a:t>lặp</a:t>
            </a:r>
            <a:r>
              <a:rPr lang="en-US" sz="2600" dirty="0" smtClean="0">
                <a:solidFill>
                  <a:srgbClr val="000099"/>
                </a:solidFill>
              </a:rPr>
              <a:t>: for, while , </a:t>
            </a:r>
            <a:r>
              <a:rPr lang="en-US" sz="2600" dirty="0" err="1" smtClean="0">
                <a:solidFill>
                  <a:srgbClr val="000099"/>
                </a:solidFill>
              </a:rPr>
              <a:t>do..while</a:t>
            </a:r>
            <a:r>
              <a:rPr lang="en-US" sz="2600" dirty="0" smtClean="0">
                <a:solidFill>
                  <a:srgbClr val="000099"/>
                </a:solidFill>
              </a:rPr>
              <a:t>: </a:t>
            </a:r>
          </a:p>
          <a:p>
            <a:pPr marL="514350" indent="-514350" eaLnBrk="1" hangingPunct="1">
              <a:lnSpc>
                <a:spcPct val="80000"/>
              </a:lnSpc>
              <a:buClr>
                <a:schemeClr val="accent2"/>
              </a:buClr>
              <a:buAutoNum type="arabicPeriod"/>
            </a:pPr>
            <a:endParaRPr lang="en-US" sz="2600" dirty="0" smtClean="0">
              <a:solidFill>
                <a:srgbClr val="000099"/>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828800"/>
            <a:ext cx="4620270" cy="2686425"/>
          </a:xfrm>
          <a:prstGeom prst="rect">
            <a:avLst/>
          </a:prstGeom>
        </p:spPr>
      </p:pic>
      <p:sp>
        <p:nvSpPr>
          <p:cNvPr id="3" name="Rectangle 2"/>
          <p:cNvSpPr/>
          <p:nvPr/>
        </p:nvSpPr>
        <p:spPr>
          <a:xfrm>
            <a:off x="477982" y="5083261"/>
            <a:ext cx="7509163" cy="683264"/>
          </a:xfrm>
          <a:prstGeom prst="rect">
            <a:avLst/>
          </a:prstGeom>
        </p:spPr>
        <p:txBody>
          <a:bodyPr wrap="square">
            <a:spAutoFit/>
          </a:bodyPr>
          <a:lstStyle/>
          <a:p>
            <a:pPr marL="0" indent="0" eaLnBrk="1" hangingPunct="1">
              <a:lnSpc>
                <a:spcPct val="80000"/>
              </a:lnSpc>
              <a:buClr>
                <a:schemeClr val="accent2"/>
              </a:buClr>
              <a:buNone/>
            </a:pPr>
            <a:r>
              <a:rPr lang="en-US" sz="2400" dirty="0" err="1" smtClean="0"/>
              <a:t>Nếu</a:t>
            </a:r>
            <a:r>
              <a:rPr lang="en-US" sz="2400" dirty="0" smtClean="0"/>
              <a:t> </a:t>
            </a:r>
            <a:r>
              <a:rPr lang="en-US" sz="2400" dirty="0" err="1" smtClean="0"/>
              <a:t>tg</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thân</a:t>
            </a:r>
            <a:r>
              <a:rPr lang="en-US" sz="2400" dirty="0" smtClean="0"/>
              <a:t> </a:t>
            </a:r>
            <a:r>
              <a:rPr lang="en-US" sz="2400" dirty="0" err="1" smtClean="0"/>
              <a:t>vòng</a:t>
            </a:r>
            <a:r>
              <a:rPr lang="en-US" sz="2400" dirty="0" smtClean="0"/>
              <a:t> </a:t>
            </a:r>
            <a:r>
              <a:rPr lang="en-US" sz="2400" dirty="0" err="1" smtClean="0"/>
              <a:t>lặp</a:t>
            </a:r>
            <a:r>
              <a:rPr lang="en-US" sz="2400" dirty="0" smtClean="0"/>
              <a:t> </a:t>
            </a:r>
            <a:r>
              <a:rPr lang="en-US" sz="2400" dirty="0" err="1" smtClean="0"/>
              <a:t>không</a:t>
            </a:r>
            <a:r>
              <a:rPr lang="en-US" sz="2400" dirty="0" smtClean="0"/>
              <a:t> </a:t>
            </a:r>
            <a:r>
              <a:rPr lang="en-US" sz="2400" dirty="0" err="1" smtClean="0"/>
              <a:t>đổi</a:t>
            </a:r>
            <a:r>
              <a:rPr lang="en-US" sz="2400" dirty="0" smtClean="0"/>
              <a:t> </a:t>
            </a:r>
            <a:r>
              <a:rPr lang="en-US" sz="2400" dirty="0" err="1" smtClean="0"/>
              <a:t>thì</a:t>
            </a:r>
            <a:r>
              <a:rPr lang="en-US" sz="2400" dirty="0" smtClean="0"/>
              <a:t> </a:t>
            </a:r>
            <a:r>
              <a:rPr lang="en-US" sz="2400" dirty="0" err="1" smtClean="0"/>
              <a:t>tg</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vòng</a:t>
            </a:r>
            <a:r>
              <a:rPr lang="en-US" sz="2400" dirty="0" smtClean="0"/>
              <a:t> </a:t>
            </a:r>
            <a:r>
              <a:rPr lang="en-US" sz="2400" dirty="0" err="1" smtClean="0"/>
              <a:t>lặp</a:t>
            </a:r>
            <a:r>
              <a:rPr lang="en-US" sz="2400" dirty="0" smtClean="0"/>
              <a:t> = </a:t>
            </a:r>
            <a:r>
              <a:rPr lang="en-US" sz="2400" dirty="0" err="1" smtClean="0"/>
              <a:t>số</a:t>
            </a:r>
            <a:r>
              <a:rPr lang="en-US" sz="2400" dirty="0" smtClean="0"/>
              <a:t> </a:t>
            </a:r>
            <a:r>
              <a:rPr lang="en-US" sz="2400" dirty="0" err="1" smtClean="0"/>
              <a:t>lần</a:t>
            </a:r>
            <a:r>
              <a:rPr lang="en-US" sz="2400" dirty="0" smtClean="0"/>
              <a:t> </a:t>
            </a:r>
            <a:r>
              <a:rPr lang="en-US" sz="2400" dirty="0" err="1" smtClean="0"/>
              <a:t>lặp</a:t>
            </a:r>
            <a:r>
              <a:rPr lang="en-US" sz="2400" dirty="0" smtClean="0"/>
              <a:t> x </a:t>
            </a:r>
            <a:r>
              <a:rPr lang="en-US" sz="2400" dirty="0" err="1" smtClean="0"/>
              <a:t>tg</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thân</a:t>
            </a:r>
            <a:r>
              <a:rPr lang="en-US" sz="2400" dirty="0" smtClean="0"/>
              <a:t> </a:t>
            </a:r>
            <a:r>
              <a:rPr lang="en-US" sz="2400" dirty="0" err="1" smtClean="0"/>
              <a:t>vòng</a:t>
            </a:r>
            <a:r>
              <a:rPr lang="en-US" sz="2400" dirty="0" smtClean="0"/>
              <a:t> </a:t>
            </a:r>
            <a:r>
              <a:rPr lang="en-US" sz="2400" dirty="0" err="1" smtClean="0"/>
              <a:t>lặp</a:t>
            </a:r>
            <a:endParaRPr lang="en-US" sz="2400" dirty="0"/>
          </a:p>
        </p:txBody>
      </p:sp>
    </p:spTree>
    <p:extLst>
      <p:ext uri="{BB962C8B-B14F-4D97-AF65-F5344CB8AC3E}">
        <p14:creationId xmlns:p14="http://schemas.microsoft.com/office/powerpoint/2010/main" val="2122231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9DE860AF-080F-4A85-870C-011346408497}" type="slidenum">
              <a:rPr lang="en-US" altLang="en-US" sz="1000">
                <a:solidFill>
                  <a:schemeClr val="tx1"/>
                </a:solidFill>
              </a:rPr>
              <a:pPr eaLnBrk="1" hangingPunct="1"/>
              <a:t>21</a:t>
            </a:fld>
            <a:endParaRPr lang="en-US" altLang="en-US" sz="1000">
              <a:solidFill>
                <a:schemeClr val="tx1"/>
              </a:solidFill>
            </a:endParaRPr>
          </a:p>
        </p:txBody>
      </p:sp>
      <p:sp>
        <p:nvSpPr>
          <p:cNvPr id="2253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4A9E57CE-704C-42D5-A204-6C88D22CDAF8}" type="datetime1">
              <a:rPr lang="en-US" sz="1000" smtClean="0">
                <a:solidFill>
                  <a:schemeClr val="tx1"/>
                </a:solidFill>
              </a:rPr>
              <a:pPr eaLnBrk="1" hangingPunct="1"/>
              <a:t>5/7/2020</a:t>
            </a:fld>
            <a:endParaRPr lang="en-US" altLang="en-US" sz="1000" smtClean="0">
              <a:solidFill>
                <a:schemeClr val="tx1"/>
              </a:solidFill>
            </a:endParaRP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2533" name="Rectangle 2"/>
          <p:cNvSpPr>
            <a:spLocks noGrp="1" noChangeArrowheads="1"/>
          </p:cNvSpPr>
          <p:nvPr>
            <p:ph type="title"/>
          </p:nvPr>
        </p:nvSpPr>
        <p:spPr>
          <a:xfrm>
            <a:off x="0" y="122238"/>
            <a:ext cx="8229600" cy="792162"/>
          </a:xfrm>
        </p:spPr>
        <p:txBody>
          <a:bodyPr/>
          <a:lstStyle/>
          <a:p>
            <a:pPr eaLnBrk="1" hangingPunct="1"/>
            <a:r>
              <a:rPr lang="en-US" sz="3500" smtClean="0">
                <a:solidFill>
                  <a:srgbClr val="FF3300"/>
                </a:solidFill>
              </a:rPr>
              <a:t>Tốc độ phát triển của thời gian chạy</a:t>
            </a:r>
          </a:p>
        </p:txBody>
      </p:sp>
      <p:sp>
        <p:nvSpPr>
          <p:cNvPr id="22534" name="Rectangle 3"/>
          <p:cNvSpPr>
            <a:spLocks noGrp="1" noChangeArrowheads="1"/>
          </p:cNvSpPr>
          <p:nvPr>
            <p:ph type="body" idx="1"/>
          </p:nvPr>
        </p:nvSpPr>
        <p:spPr/>
        <p:txBody>
          <a:bodyPr/>
          <a:lstStyle/>
          <a:p>
            <a:pPr eaLnBrk="1" hangingPunct="1">
              <a:buClr>
                <a:schemeClr val="accent2"/>
              </a:buClr>
              <a:buFont typeface="Wingdings" panose="05000000000000000000" pitchFamily="2" charset="2"/>
              <a:buChar char="v"/>
            </a:pPr>
            <a:r>
              <a:rPr lang="en-US" dirty="0" err="1" smtClean="0">
                <a:solidFill>
                  <a:srgbClr val="000099"/>
                </a:solidFill>
              </a:rPr>
              <a:t>Khi</a:t>
            </a:r>
            <a:r>
              <a:rPr lang="en-US" dirty="0" smtClean="0">
                <a:solidFill>
                  <a:srgbClr val="000099"/>
                </a:solidFill>
              </a:rPr>
              <a:t> </a:t>
            </a:r>
            <a:r>
              <a:rPr lang="en-US" dirty="0" err="1" smtClean="0">
                <a:solidFill>
                  <a:srgbClr val="000099"/>
                </a:solidFill>
              </a:rPr>
              <a:t>thay</a:t>
            </a:r>
            <a:r>
              <a:rPr lang="en-US" dirty="0" smtClean="0">
                <a:solidFill>
                  <a:srgbClr val="000099"/>
                </a:solidFill>
              </a:rPr>
              <a:t> </a:t>
            </a:r>
            <a:r>
              <a:rPr lang="en-US" dirty="0" err="1" smtClean="0">
                <a:solidFill>
                  <a:srgbClr val="000099"/>
                </a:solidFill>
              </a:rPr>
              <a:t>đổi</a:t>
            </a:r>
            <a:r>
              <a:rPr lang="en-US" dirty="0" smtClean="0">
                <a:solidFill>
                  <a:srgbClr val="000099"/>
                </a:solidFill>
              </a:rPr>
              <a:t> </a:t>
            </a:r>
            <a:r>
              <a:rPr lang="en-US" dirty="0" err="1" smtClean="0">
                <a:solidFill>
                  <a:srgbClr val="000099"/>
                </a:solidFill>
              </a:rPr>
              <a:t>Phần</a:t>
            </a:r>
            <a:r>
              <a:rPr lang="en-US" dirty="0" smtClean="0">
                <a:solidFill>
                  <a:srgbClr val="000099"/>
                </a:solidFill>
              </a:rPr>
              <a:t> </a:t>
            </a:r>
            <a:r>
              <a:rPr lang="en-US" dirty="0" err="1" smtClean="0">
                <a:solidFill>
                  <a:srgbClr val="000099"/>
                </a:solidFill>
              </a:rPr>
              <a:t>cứng</a:t>
            </a:r>
            <a:r>
              <a:rPr lang="en-US" dirty="0" smtClean="0">
                <a:solidFill>
                  <a:srgbClr val="000099"/>
                </a:solidFill>
              </a:rPr>
              <a:t>/</a:t>
            </a:r>
            <a:r>
              <a:rPr lang="en-US" dirty="0" err="1" smtClean="0">
                <a:solidFill>
                  <a:srgbClr val="000099"/>
                </a:solidFill>
              </a:rPr>
              <a:t>Môi</a:t>
            </a:r>
            <a:r>
              <a:rPr lang="en-US" dirty="0" smtClean="0">
                <a:solidFill>
                  <a:srgbClr val="000099"/>
                </a:solidFill>
              </a:rPr>
              <a:t> </a:t>
            </a:r>
            <a:r>
              <a:rPr lang="en-US" dirty="0" err="1" smtClean="0">
                <a:solidFill>
                  <a:srgbClr val="000099"/>
                </a:solidFill>
              </a:rPr>
              <a:t>trường</a:t>
            </a:r>
            <a:r>
              <a:rPr lang="en-US" dirty="0" smtClean="0">
                <a:solidFill>
                  <a:srgbClr val="000099"/>
                </a:solidFill>
              </a:rPr>
              <a:t> </a:t>
            </a:r>
            <a:r>
              <a:rPr lang="en-US" dirty="0" err="1" smtClean="0">
                <a:solidFill>
                  <a:srgbClr val="000099"/>
                </a:solidFill>
              </a:rPr>
              <a:t>phần</a:t>
            </a:r>
            <a:r>
              <a:rPr lang="en-US" dirty="0" smtClean="0">
                <a:solidFill>
                  <a:srgbClr val="000099"/>
                </a:solidFill>
              </a:rPr>
              <a:t> </a:t>
            </a:r>
            <a:r>
              <a:rPr lang="en-US" dirty="0" err="1" smtClean="0">
                <a:solidFill>
                  <a:srgbClr val="000099"/>
                </a:solidFill>
              </a:rPr>
              <a:t>mềm</a:t>
            </a:r>
            <a:endParaRPr lang="en-US" dirty="0" smtClean="0">
              <a:solidFill>
                <a:srgbClr val="000099"/>
              </a:solidFill>
            </a:endParaRPr>
          </a:p>
          <a:p>
            <a:pPr eaLnBrk="1" hangingPunct="1">
              <a:buFont typeface="Wingdings" panose="05000000000000000000" pitchFamily="2" charset="2"/>
              <a:buNone/>
            </a:pPr>
            <a:r>
              <a:rPr lang="en-US" dirty="0" smtClean="0">
                <a:solidFill>
                  <a:srgbClr val="000099"/>
                </a:solidFill>
              </a:rPr>
              <a:t>	- </a:t>
            </a:r>
            <a:r>
              <a:rPr lang="en-US" dirty="0" err="1" smtClean="0">
                <a:solidFill>
                  <a:schemeClr val="accent2"/>
                </a:solidFill>
              </a:rPr>
              <a:t>Ảnh</a:t>
            </a:r>
            <a:r>
              <a:rPr lang="en-US" dirty="0" smtClean="0">
                <a:solidFill>
                  <a:schemeClr val="accent2"/>
                </a:solidFill>
              </a:rPr>
              <a:t> </a:t>
            </a:r>
            <a:r>
              <a:rPr lang="en-US" dirty="0" err="1" smtClean="0">
                <a:solidFill>
                  <a:schemeClr val="accent2"/>
                </a:solidFill>
              </a:rPr>
              <a:t>hưởng</a:t>
            </a:r>
            <a:r>
              <a:rPr lang="en-US" dirty="0" smtClean="0">
                <a:solidFill>
                  <a:schemeClr val="accent2"/>
                </a:solidFill>
              </a:rPr>
              <a:t> </a:t>
            </a:r>
            <a:r>
              <a:rPr lang="en-US" dirty="0" err="1" smtClean="0">
                <a:solidFill>
                  <a:schemeClr val="accent2"/>
                </a:solidFill>
              </a:rPr>
              <a:t>đến</a:t>
            </a:r>
            <a:r>
              <a:rPr lang="en-US" dirty="0" smtClean="0">
                <a:solidFill>
                  <a:schemeClr val="accent2"/>
                </a:solidFill>
              </a:rPr>
              <a:t> T(n) là 1 </a:t>
            </a:r>
            <a:r>
              <a:rPr lang="en-US" dirty="0" err="1" smtClean="0">
                <a:solidFill>
                  <a:schemeClr val="accent2"/>
                </a:solidFill>
              </a:rPr>
              <a:t>hằng</a:t>
            </a:r>
            <a:r>
              <a:rPr lang="en-US" dirty="0" smtClean="0">
                <a:solidFill>
                  <a:schemeClr val="accent2"/>
                </a:solidFill>
              </a:rPr>
              <a:t> </a:t>
            </a:r>
            <a:r>
              <a:rPr lang="en-US" dirty="0" err="1" smtClean="0">
                <a:solidFill>
                  <a:schemeClr val="accent2"/>
                </a:solidFill>
              </a:rPr>
              <a:t>số</a:t>
            </a:r>
            <a:r>
              <a:rPr lang="en-US" dirty="0" smtClean="0">
                <a:solidFill>
                  <a:schemeClr val="accent2"/>
                </a:solidFill>
              </a:rPr>
              <a:t>, </a:t>
            </a:r>
            <a:r>
              <a:rPr lang="en-US" dirty="0" err="1" smtClean="0">
                <a:solidFill>
                  <a:schemeClr val="accent2"/>
                </a:solidFill>
              </a:rPr>
              <a:t>nhưng</a:t>
            </a:r>
            <a:r>
              <a:rPr lang="en-US" dirty="0" smtClean="0">
                <a:solidFill>
                  <a:schemeClr val="accent2"/>
                </a:solidFill>
              </a:rPr>
              <a:t> </a:t>
            </a:r>
            <a:r>
              <a:rPr lang="en-US" dirty="0" err="1" smtClean="0">
                <a:solidFill>
                  <a:schemeClr val="accent2"/>
                </a:solidFill>
              </a:rPr>
              <a:t>không</a:t>
            </a:r>
            <a:r>
              <a:rPr lang="en-US" dirty="0" smtClean="0">
                <a:solidFill>
                  <a:schemeClr val="accent2"/>
                </a:solidFill>
              </a:rPr>
              <a:t> </a:t>
            </a:r>
            <a:r>
              <a:rPr lang="en-US" dirty="0" err="1" smtClean="0">
                <a:solidFill>
                  <a:schemeClr val="accent2"/>
                </a:solidFill>
              </a:rPr>
              <a:t>làm</a:t>
            </a:r>
            <a:r>
              <a:rPr lang="en-US" dirty="0" smtClean="0">
                <a:solidFill>
                  <a:schemeClr val="accent2"/>
                </a:solidFill>
              </a:rPr>
              <a:t> </a:t>
            </a:r>
            <a:r>
              <a:rPr lang="en-US" dirty="0" err="1" smtClean="0">
                <a:solidFill>
                  <a:schemeClr val="accent2"/>
                </a:solidFill>
              </a:rPr>
              <a:t>thay</a:t>
            </a:r>
            <a:r>
              <a:rPr lang="en-US" dirty="0" smtClean="0">
                <a:solidFill>
                  <a:schemeClr val="accent2"/>
                </a:solidFill>
              </a:rPr>
              <a:t> </a:t>
            </a:r>
            <a:r>
              <a:rPr lang="en-US" dirty="0" err="1" smtClean="0">
                <a:solidFill>
                  <a:schemeClr val="accent2"/>
                </a:solidFill>
              </a:rPr>
              <a:t>tổi</a:t>
            </a:r>
            <a:r>
              <a:rPr lang="en-US" dirty="0" smtClean="0">
                <a:solidFill>
                  <a:schemeClr val="accent2"/>
                </a:solidFill>
              </a:rPr>
              <a:t> </a:t>
            </a:r>
            <a:r>
              <a:rPr lang="en-US" dirty="0" err="1" smtClean="0">
                <a:solidFill>
                  <a:schemeClr val="accent2"/>
                </a:solidFill>
              </a:rPr>
              <a:t>tốc</a:t>
            </a:r>
            <a:r>
              <a:rPr lang="en-US" dirty="0" smtClean="0">
                <a:solidFill>
                  <a:schemeClr val="accent2"/>
                </a:solidFill>
              </a:rPr>
              <a:t> </a:t>
            </a:r>
            <a:r>
              <a:rPr lang="en-US" dirty="0" err="1" smtClean="0">
                <a:solidFill>
                  <a:schemeClr val="accent2"/>
                </a:solidFill>
              </a:rPr>
              <a:t>độ</a:t>
            </a:r>
            <a:r>
              <a:rPr lang="en-US" dirty="0" smtClean="0">
                <a:solidFill>
                  <a:schemeClr val="accent2"/>
                </a:solidFill>
              </a:rPr>
              <a:t> </a:t>
            </a:r>
            <a:r>
              <a:rPr lang="en-US" dirty="0" err="1" smtClean="0">
                <a:solidFill>
                  <a:schemeClr val="accent2"/>
                </a:solidFill>
              </a:rPr>
              <a:t>phát</a:t>
            </a:r>
            <a:r>
              <a:rPr lang="en-US" dirty="0" smtClean="0">
                <a:solidFill>
                  <a:schemeClr val="accent2"/>
                </a:solidFill>
              </a:rPr>
              <a:t> </a:t>
            </a:r>
            <a:r>
              <a:rPr lang="en-US" dirty="0" err="1" smtClean="0">
                <a:solidFill>
                  <a:schemeClr val="accent2"/>
                </a:solidFill>
              </a:rPr>
              <a:t>triển</a:t>
            </a:r>
            <a:r>
              <a:rPr lang="en-US" dirty="0" smtClean="0">
                <a:solidFill>
                  <a:schemeClr val="accent2"/>
                </a:solidFill>
              </a:rPr>
              <a:t> </a:t>
            </a:r>
            <a:r>
              <a:rPr lang="en-US" dirty="0" err="1" smtClean="0">
                <a:solidFill>
                  <a:schemeClr val="accent2"/>
                </a:solidFill>
              </a:rPr>
              <a:t>của</a:t>
            </a:r>
            <a:r>
              <a:rPr lang="en-US" dirty="0" smtClean="0">
                <a:solidFill>
                  <a:schemeClr val="accent2"/>
                </a:solidFill>
              </a:rPr>
              <a:t> T(n)</a:t>
            </a:r>
          </a:p>
          <a:p>
            <a:pPr eaLnBrk="1" hangingPunct="1">
              <a:buClr>
                <a:schemeClr val="accent2"/>
              </a:buClr>
              <a:buFont typeface="Wingdings" panose="05000000000000000000" pitchFamily="2" charset="2"/>
              <a:buChar char="v"/>
            </a:pPr>
            <a:r>
              <a:rPr lang="en-US" dirty="0" err="1" smtClean="0">
                <a:solidFill>
                  <a:srgbClr val="000099"/>
                </a:solidFill>
              </a:rPr>
              <a:t>Tốc</a:t>
            </a:r>
            <a:r>
              <a:rPr lang="en-US" dirty="0" smtClean="0">
                <a:solidFill>
                  <a:srgbClr val="000099"/>
                </a:solidFill>
              </a:rPr>
              <a:t> </a:t>
            </a:r>
            <a:r>
              <a:rPr lang="en-US" dirty="0" err="1" smtClean="0">
                <a:solidFill>
                  <a:srgbClr val="000099"/>
                </a:solidFill>
              </a:rPr>
              <a:t>độ</a:t>
            </a:r>
            <a:r>
              <a:rPr lang="en-US" dirty="0" smtClean="0">
                <a:solidFill>
                  <a:srgbClr val="000099"/>
                </a:solidFill>
              </a:rPr>
              <a:t> </a:t>
            </a:r>
            <a:r>
              <a:rPr lang="en-US" dirty="0" err="1" smtClean="0">
                <a:solidFill>
                  <a:srgbClr val="000099"/>
                </a:solidFill>
              </a:rPr>
              <a:t>phát</a:t>
            </a:r>
            <a:r>
              <a:rPr lang="en-US" dirty="0" smtClean="0">
                <a:solidFill>
                  <a:srgbClr val="000099"/>
                </a:solidFill>
              </a:rPr>
              <a:t> </a:t>
            </a:r>
            <a:r>
              <a:rPr lang="en-US" dirty="0" err="1" smtClean="0">
                <a:solidFill>
                  <a:srgbClr val="000099"/>
                </a:solidFill>
              </a:rPr>
              <a:t>triển</a:t>
            </a:r>
            <a:r>
              <a:rPr lang="en-US" dirty="0" smtClean="0">
                <a:solidFill>
                  <a:srgbClr val="000099"/>
                </a:solidFill>
              </a:rPr>
              <a:t> </a:t>
            </a:r>
            <a:r>
              <a:rPr lang="en-US" dirty="0" err="1" smtClean="0">
                <a:solidFill>
                  <a:srgbClr val="000099"/>
                </a:solidFill>
              </a:rPr>
              <a:t>tuyến</a:t>
            </a:r>
            <a:r>
              <a:rPr lang="en-US" dirty="0" smtClean="0">
                <a:solidFill>
                  <a:srgbClr val="000099"/>
                </a:solidFill>
              </a:rPr>
              <a:t> </a:t>
            </a:r>
            <a:r>
              <a:rPr lang="en-US" dirty="0" err="1" smtClean="0">
                <a:solidFill>
                  <a:srgbClr val="000099"/>
                </a:solidFill>
              </a:rPr>
              <a:t>tính</a:t>
            </a:r>
            <a:r>
              <a:rPr lang="en-US" dirty="0" smtClean="0">
                <a:solidFill>
                  <a:srgbClr val="000099"/>
                </a:solidFill>
              </a:rPr>
              <a:t> </a:t>
            </a:r>
            <a:r>
              <a:rPr lang="en-US" dirty="0" err="1" smtClean="0">
                <a:solidFill>
                  <a:srgbClr val="000099"/>
                </a:solidFill>
              </a:rPr>
              <a:t>của</a:t>
            </a:r>
            <a:r>
              <a:rPr lang="en-US" dirty="0" smtClean="0">
                <a:solidFill>
                  <a:srgbClr val="000099"/>
                </a:solidFill>
              </a:rPr>
              <a:t> T(n) là </a:t>
            </a:r>
            <a:r>
              <a:rPr lang="en-US" dirty="0" err="1" smtClean="0">
                <a:solidFill>
                  <a:srgbClr val="000099"/>
                </a:solidFill>
              </a:rPr>
              <a:t>bản</a:t>
            </a:r>
            <a:r>
              <a:rPr lang="en-US" dirty="0" smtClean="0">
                <a:solidFill>
                  <a:srgbClr val="000099"/>
                </a:solidFill>
              </a:rPr>
              <a:t> </a:t>
            </a:r>
            <a:r>
              <a:rPr lang="en-US" dirty="0" err="1" smtClean="0">
                <a:solidFill>
                  <a:srgbClr val="000099"/>
                </a:solidFill>
              </a:rPr>
              <a:t>chất</a:t>
            </a:r>
            <a:r>
              <a:rPr lang="en-US" dirty="0" smtClean="0">
                <a:solidFill>
                  <a:srgbClr val="000099"/>
                </a:solidFill>
              </a:rPr>
              <a:t> </a:t>
            </a:r>
            <a:r>
              <a:rPr lang="en-US" dirty="0" err="1" smtClean="0">
                <a:solidFill>
                  <a:srgbClr val="000099"/>
                </a:solidFill>
              </a:rPr>
              <a:t>của</a:t>
            </a:r>
            <a:r>
              <a:rPr lang="en-US" dirty="0" smtClean="0">
                <a:solidFill>
                  <a:srgbClr val="000099"/>
                </a:solidFill>
              </a:rPr>
              <a:t> </a:t>
            </a:r>
            <a:r>
              <a:rPr lang="en-US" dirty="0" err="1" smtClean="0">
                <a:solidFill>
                  <a:srgbClr val="000099"/>
                </a:solidFill>
              </a:rPr>
              <a:t>thuật</a:t>
            </a:r>
            <a:r>
              <a:rPr lang="en-US" dirty="0" smtClean="0">
                <a:solidFill>
                  <a:srgbClr val="000099"/>
                </a:solidFill>
              </a:rPr>
              <a:t> </a:t>
            </a:r>
            <a:r>
              <a:rPr lang="en-US" dirty="0" err="1" smtClean="0">
                <a:solidFill>
                  <a:srgbClr val="000099"/>
                </a:solidFill>
              </a:rPr>
              <a:t>toán</a:t>
            </a:r>
            <a:r>
              <a:rPr lang="en-US" dirty="0" smtClean="0">
                <a:solidFill>
                  <a:srgbClr val="000099"/>
                </a:solidFill>
              </a:rPr>
              <a:t> </a:t>
            </a:r>
            <a:r>
              <a:rPr lang="en-US" dirty="0" err="1" smtClean="0">
                <a:solidFill>
                  <a:srgbClr val="FF3300"/>
                </a:solidFill>
              </a:rPr>
              <a:t>Arraymax</a:t>
            </a:r>
            <a:r>
              <a:rPr lang="en-US" dirty="0" smtClean="0">
                <a:solidFill>
                  <a:srgbClr val="000099"/>
                </a:solidFill>
              </a:rPr>
              <a:t>.</a:t>
            </a:r>
          </a:p>
          <a:p>
            <a:pPr eaLnBrk="1" hangingPunct="1"/>
            <a:endParaRPr lang="en-US" dirty="0" smtClean="0">
              <a:solidFill>
                <a:srgbClr val="00009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0F6F3D8A-9E25-4D5B-BBB9-81E753CFB22F}" type="slidenum">
              <a:rPr lang="en-US" altLang="en-US" sz="1000">
                <a:solidFill>
                  <a:schemeClr val="tx1"/>
                </a:solidFill>
              </a:rPr>
              <a:pPr eaLnBrk="1" hangingPunct="1"/>
              <a:t>22</a:t>
            </a:fld>
            <a:endParaRPr lang="en-US" altLang="en-US" sz="1000">
              <a:solidFill>
                <a:schemeClr val="tx1"/>
              </a:solidFill>
            </a:endParaRPr>
          </a:p>
        </p:txBody>
      </p:sp>
      <p:sp>
        <p:nvSpPr>
          <p:cNvPr id="819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197DB9E-8854-4208-B3AA-5B34933C64FA}" type="datetime1">
              <a:rPr lang="en-US" sz="1000" smtClean="0">
                <a:solidFill>
                  <a:schemeClr val="tx1"/>
                </a:solidFill>
              </a:rPr>
              <a:pPr eaLnBrk="1" hangingPunct="1"/>
              <a:t>5/7/2020</a:t>
            </a:fld>
            <a:endParaRPr lang="en-US" altLang="en-US" sz="1000" smtClean="0">
              <a:solidFill>
                <a:schemeClr val="tx1"/>
              </a:solidFill>
            </a:endParaRPr>
          </a:p>
        </p:txBody>
      </p:sp>
      <p:sp>
        <p:nvSpPr>
          <p:cNvPr id="819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8198" name="Rectangle 2"/>
          <p:cNvSpPr>
            <a:spLocks noGrp="1" noChangeArrowheads="1"/>
          </p:cNvSpPr>
          <p:nvPr>
            <p:ph type="title"/>
          </p:nvPr>
        </p:nvSpPr>
        <p:spPr>
          <a:xfrm>
            <a:off x="457200" y="122238"/>
            <a:ext cx="7543800" cy="715962"/>
          </a:xfrm>
        </p:spPr>
        <p:txBody>
          <a:bodyPr/>
          <a:lstStyle/>
          <a:p>
            <a:pPr eaLnBrk="1" hangingPunct="1"/>
            <a:r>
              <a:rPr lang="en-US" sz="3100" dirty="0" err="1" smtClean="0">
                <a:solidFill>
                  <a:srgbClr val="FF3300"/>
                </a:solidFill>
              </a:rPr>
              <a:t>Tốc</a:t>
            </a:r>
            <a:r>
              <a:rPr lang="en-US" sz="3100" dirty="0" smtClean="0">
                <a:solidFill>
                  <a:srgbClr val="FF3300"/>
                </a:solidFill>
              </a:rPr>
              <a:t> </a:t>
            </a:r>
            <a:r>
              <a:rPr lang="en-US" sz="3100" dirty="0" err="1" smtClean="0">
                <a:solidFill>
                  <a:srgbClr val="FF3300"/>
                </a:solidFill>
              </a:rPr>
              <a:t>độ</a:t>
            </a:r>
            <a:r>
              <a:rPr lang="en-US" sz="3100" dirty="0" smtClean="0">
                <a:solidFill>
                  <a:srgbClr val="FF3300"/>
                </a:solidFill>
              </a:rPr>
              <a:t> </a:t>
            </a:r>
            <a:r>
              <a:rPr lang="en-US" sz="3100" dirty="0" err="1" smtClean="0">
                <a:solidFill>
                  <a:srgbClr val="FF3300"/>
                </a:solidFill>
              </a:rPr>
              <a:t>phát</a:t>
            </a:r>
            <a:r>
              <a:rPr lang="en-US" sz="3100" dirty="0" smtClean="0">
                <a:solidFill>
                  <a:srgbClr val="FF3300"/>
                </a:solidFill>
              </a:rPr>
              <a:t> </a:t>
            </a:r>
            <a:r>
              <a:rPr lang="en-US" sz="3100" dirty="0" err="1" smtClean="0">
                <a:solidFill>
                  <a:srgbClr val="FF3300"/>
                </a:solidFill>
              </a:rPr>
              <a:t>triển</a:t>
            </a:r>
            <a:r>
              <a:rPr lang="en-US" sz="3100" dirty="0" smtClean="0">
                <a:solidFill>
                  <a:srgbClr val="FF3300"/>
                </a:solidFill>
              </a:rPr>
              <a:t> TG </a:t>
            </a:r>
            <a:r>
              <a:rPr lang="en-US" sz="3100" dirty="0" err="1" smtClean="0">
                <a:solidFill>
                  <a:srgbClr val="FF3300"/>
                </a:solidFill>
              </a:rPr>
              <a:t>của</a:t>
            </a:r>
            <a:r>
              <a:rPr lang="en-US" sz="3100" dirty="0" smtClean="0">
                <a:solidFill>
                  <a:srgbClr val="FF3300"/>
                </a:solidFill>
              </a:rPr>
              <a:t> </a:t>
            </a:r>
            <a:r>
              <a:rPr lang="en-US" sz="3100" dirty="0" err="1" smtClean="0">
                <a:solidFill>
                  <a:srgbClr val="FF3300"/>
                </a:solidFill>
              </a:rPr>
              <a:t>thuật</a:t>
            </a:r>
            <a:r>
              <a:rPr lang="en-US" sz="3100" dirty="0" smtClean="0">
                <a:solidFill>
                  <a:srgbClr val="FF3300"/>
                </a:solidFill>
              </a:rPr>
              <a:t> </a:t>
            </a:r>
            <a:r>
              <a:rPr lang="en-US" sz="3100" dirty="0" err="1" smtClean="0">
                <a:solidFill>
                  <a:srgbClr val="FF3300"/>
                </a:solidFill>
              </a:rPr>
              <a:t>toán</a:t>
            </a:r>
            <a:endParaRPr lang="en-US" sz="3100" dirty="0" smtClean="0">
              <a:solidFill>
                <a:srgbClr val="FF3300"/>
              </a:solidFill>
            </a:endParaRPr>
          </a:p>
        </p:txBody>
      </p:sp>
      <p:sp>
        <p:nvSpPr>
          <p:cNvPr id="8199" name="Rectangle 3"/>
          <p:cNvSpPr>
            <a:spLocks noGrp="1" noChangeArrowheads="1"/>
          </p:cNvSpPr>
          <p:nvPr>
            <p:ph type="body" sz="half" idx="1"/>
          </p:nvPr>
        </p:nvSpPr>
        <p:spPr>
          <a:xfrm>
            <a:off x="304800" y="1719263"/>
            <a:ext cx="3886200" cy="4411662"/>
          </a:xfrm>
          <a:noFill/>
        </p:spPr>
        <p:txBody>
          <a:bodyPr/>
          <a:lstStyle/>
          <a:p>
            <a:pPr eaLnBrk="1" hangingPunct="1"/>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thể</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tốc</a:t>
            </a:r>
            <a:r>
              <a:rPr lang="en-US" sz="2200" dirty="0" smtClean="0">
                <a:solidFill>
                  <a:srgbClr val="000099"/>
                </a:solidFill>
              </a:rPr>
              <a:t> </a:t>
            </a:r>
            <a:r>
              <a:rPr lang="en-US" sz="2200" dirty="0" err="1" smtClean="0">
                <a:solidFill>
                  <a:srgbClr val="000099"/>
                </a:solidFill>
              </a:rPr>
              <a:t>độ</a:t>
            </a:r>
            <a:r>
              <a:rPr lang="en-US" sz="2200" dirty="0" smtClean="0">
                <a:solidFill>
                  <a:srgbClr val="000099"/>
                </a:solidFill>
              </a:rPr>
              <a:t> </a:t>
            </a:r>
            <a:r>
              <a:rPr lang="en-US" sz="2200" dirty="0" err="1" smtClean="0">
                <a:solidFill>
                  <a:srgbClr val="000099"/>
                </a:solidFill>
              </a:rPr>
              <a:t>phát</a:t>
            </a:r>
            <a:r>
              <a:rPr lang="en-US" sz="2200" dirty="0" smtClean="0">
                <a:solidFill>
                  <a:srgbClr val="000099"/>
                </a:solidFill>
              </a:rPr>
              <a:t> </a:t>
            </a:r>
            <a:r>
              <a:rPr lang="en-US" sz="2200" dirty="0" err="1" smtClean="0">
                <a:solidFill>
                  <a:srgbClr val="000099"/>
                </a:solidFill>
              </a:rPr>
              <a:t>triển</a:t>
            </a:r>
            <a:r>
              <a:rPr lang="en-US" sz="2200" dirty="0" smtClean="0">
                <a:solidFill>
                  <a:srgbClr val="000099"/>
                </a:solidFill>
              </a:rPr>
              <a:t> TG, </a:t>
            </a:r>
            <a:r>
              <a:rPr lang="en-US" sz="2200" dirty="0" err="1" smtClean="0">
                <a:solidFill>
                  <a:srgbClr val="000099"/>
                </a:solidFill>
              </a:rPr>
              <a:t>ví</a:t>
            </a:r>
            <a:r>
              <a:rPr lang="en-US" sz="2200" dirty="0" smtClean="0">
                <a:solidFill>
                  <a:srgbClr val="000099"/>
                </a:solidFill>
              </a:rPr>
              <a:t> </a:t>
            </a:r>
            <a:r>
              <a:rPr lang="en-US" sz="2200" dirty="0" err="1" smtClean="0">
                <a:solidFill>
                  <a:srgbClr val="000099"/>
                </a:solidFill>
              </a:rPr>
              <a:t>dụ</a:t>
            </a:r>
            <a:r>
              <a:rPr lang="en-US" sz="2200" dirty="0" smtClean="0">
                <a:solidFill>
                  <a:srgbClr val="000099"/>
                </a:solidFill>
              </a:rPr>
              <a:t> </a:t>
            </a:r>
            <a:r>
              <a:rPr lang="en-US" sz="2200" dirty="0" err="1" smtClean="0">
                <a:solidFill>
                  <a:srgbClr val="000099"/>
                </a:solidFill>
              </a:rPr>
              <a:t>như</a:t>
            </a:r>
            <a:r>
              <a:rPr lang="en-US" sz="2200" dirty="0" smtClean="0">
                <a:solidFill>
                  <a:srgbClr val="000099"/>
                </a:solidFill>
              </a:rPr>
              <a:t>:</a:t>
            </a:r>
          </a:p>
          <a:p>
            <a:pPr eaLnBrk="1" hangingPunct="1">
              <a:buFont typeface="Wingdings" panose="05000000000000000000" pitchFamily="2" charset="2"/>
              <a:buNone/>
            </a:pPr>
            <a:r>
              <a:rPr lang="en-US" sz="2200" dirty="0" smtClean="0">
                <a:solidFill>
                  <a:srgbClr val="000099"/>
                </a:solidFill>
              </a:rPr>
              <a:t>	</a:t>
            </a:r>
            <a:r>
              <a:rPr lang="en-US" sz="2200" dirty="0" smtClean="0">
                <a:solidFill>
                  <a:schemeClr val="accent2"/>
                </a:solidFill>
              </a:rPr>
              <a:t>- </a:t>
            </a:r>
            <a:r>
              <a:rPr lang="en-US" sz="2200" dirty="0" err="1" smtClean="0">
                <a:solidFill>
                  <a:schemeClr val="accent2"/>
                </a:solidFill>
              </a:rPr>
              <a:t>Tuyến</a:t>
            </a:r>
            <a:r>
              <a:rPr lang="en-US" sz="2200" dirty="0" smtClean="0">
                <a:solidFill>
                  <a:schemeClr val="accent2"/>
                </a:solidFill>
              </a:rPr>
              <a:t> </a:t>
            </a:r>
            <a:r>
              <a:rPr lang="en-US" sz="2200" dirty="0" err="1" smtClean="0">
                <a:solidFill>
                  <a:schemeClr val="accent2"/>
                </a:solidFill>
              </a:rPr>
              <a:t>tính</a:t>
            </a:r>
            <a:r>
              <a:rPr lang="en-US" sz="2200" dirty="0" smtClean="0">
                <a:solidFill>
                  <a:schemeClr val="accent2"/>
                </a:solidFill>
              </a:rPr>
              <a:t>	: n</a:t>
            </a:r>
          </a:p>
          <a:p>
            <a:pPr eaLnBrk="1" hangingPunct="1">
              <a:buFont typeface="Wingdings" panose="05000000000000000000" pitchFamily="2" charset="2"/>
              <a:buNone/>
            </a:pPr>
            <a:r>
              <a:rPr lang="en-US" sz="2200" dirty="0" smtClean="0">
                <a:solidFill>
                  <a:schemeClr val="accent2"/>
                </a:solidFill>
              </a:rPr>
              <a:t>	- </a:t>
            </a:r>
            <a:r>
              <a:rPr lang="en-US" sz="2200" dirty="0" err="1" smtClean="0">
                <a:solidFill>
                  <a:schemeClr val="accent2"/>
                </a:solidFill>
              </a:rPr>
              <a:t>Bậc</a:t>
            </a:r>
            <a:r>
              <a:rPr lang="en-US" sz="2200" dirty="0" smtClean="0">
                <a:solidFill>
                  <a:schemeClr val="accent2"/>
                </a:solidFill>
              </a:rPr>
              <a:t> 2		: n</a:t>
            </a:r>
            <a:r>
              <a:rPr lang="en-US" sz="2200" baseline="30000" dirty="0" smtClean="0">
                <a:solidFill>
                  <a:schemeClr val="accent2"/>
                </a:solidFill>
              </a:rPr>
              <a:t>2</a:t>
            </a:r>
          </a:p>
          <a:p>
            <a:pPr eaLnBrk="1" hangingPunct="1">
              <a:buFont typeface="Wingdings" panose="05000000000000000000" pitchFamily="2" charset="2"/>
              <a:buNone/>
            </a:pPr>
            <a:r>
              <a:rPr lang="en-US" sz="2200" baseline="30000" dirty="0" smtClean="0">
                <a:solidFill>
                  <a:schemeClr val="accent2"/>
                </a:solidFill>
              </a:rPr>
              <a:t>	-</a:t>
            </a:r>
            <a:r>
              <a:rPr lang="en-US" sz="2200" dirty="0" smtClean="0">
                <a:solidFill>
                  <a:schemeClr val="accent2"/>
                </a:solidFill>
              </a:rPr>
              <a:t> </a:t>
            </a:r>
            <a:r>
              <a:rPr lang="en-US" sz="2200" dirty="0" err="1" smtClean="0">
                <a:solidFill>
                  <a:schemeClr val="accent2"/>
                </a:solidFill>
              </a:rPr>
              <a:t>Bậc</a:t>
            </a:r>
            <a:r>
              <a:rPr lang="en-US" sz="2200" dirty="0" smtClean="0">
                <a:solidFill>
                  <a:schemeClr val="accent2"/>
                </a:solidFill>
              </a:rPr>
              <a:t> 3		: n</a:t>
            </a:r>
            <a:r>
              <a:rPr lang="en-US" sz="2200" baseline="30000" dirty="0" smtClean="0">
                <a:solidFill>
                  <a:schemeClr val="accent2"/>
                </a:solidFill>
              </a:rPr>
              <a:t>3</a:t>
            </a:r>
          </a:p>
          <a:p>
            <a:pPr eaLnBrk="1" hangingPunct="1"/>
            <a:endParaRPr lang="en-US" sz="2200" dirty="0" smtClean="0">
              <a:solidFill>
                <a:srgbClr val="000099"/>
              </a:solidFill>
            </a:endParaRPr>
          </a:p>
          <a:p>
            <a:pPr eaLnBrk="1" hangingPunct="1"/>
            <a:r>
              <a:rPr lang="en-US" sz="2200" dirty="0" err="1" smtClean="0">
                <a:solidFill>
                  <a:srgbClr val="000099"/>
                </a:solidFill>
              </a:rPr>
              <a:t>Trong</a:t>
            </a:r>
            <a:r>
              <a:rPr lang="en-US" sz="2200" dirty="0" smtClean="0">
                <a:solidFill>
                  <a:srgbClr val="000099"/>
                </a:solidFill>
              </a:rPr>
              <a:t> </a:t>
            </a:r>
            <a:r>
              <a:rPr lang="en-US" sz="2200" dirty="0" err="1" smtClean="0">
                <a:solidFill>
                  <a:srgbClr val="000099"/>
                </a:solidFill>
              </a:rPr>
              <a:t>biểu</a:t>
            </a:r>
            <a:r>
              <a:rPr lang="en-US" sz="2200" dirty="0" smtClean="0">
                <a:solidFill>
                  <a:srgbClr val="000099"/>
                </a:solidFill>
              </a:rPr>
              <a:t> </a:t>
            </a:r>
            <a:r>
              <a:rPr lang="en-US" sz="2200" dirty="0" err="1" smtClean="0">
                <a:solidFill>
                  <a:srgbClr val="000099"/>
                </a:solidFill>
              </a:rPr>
              <a:t>đồ</a:t>
            </a:r>
            <a:r>
              <a:rPr lang="en-US" sz="2200" dirty="0" smtClean="0">
                <a:solidFill>
                  <a:srgbClr val="000099"/>
                </a:solidFill>
              </a:rPr>
              <a:t>, </a:t>
            </a:r>
            <a:r>
              <a:rPr lang="en-US" sz="2200" dirty="0" err="1" smtClean="0">
                <a:solidFill>
                  <a:srgbClr val="000099"/>
                </a:solidFill>
              </a:rPr>
              <a:t>độ</a:t>
            </a:r>
            <a:r>
              <a:rPr lang="en-US" sz="2200" dirty="0">
                <a:solidFill>
                  <a:srgbClr val="000099"/>
                </a:solidFill>
              </a:rPr>
              <a:t> </a:t>
            </a:r>
            <a:r>
              <a:rPr lang="en-US" sz="2200" dirty="0" err="1" smtClean="0">
                <a:solidFill>
                  <a:srgbClr val="000099"/>
                </a:solidFill>
              </a:rPr>
              <a:t>nghiêng</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đường</a:t>
            </a:r>
            <a:r>
              <a:rPr lang="en-US" sz="2200" dirty="0" smtClean="0">
                <a:solidFill>
                  <a:srgbClr val="000099"/>
                </a:solidFill>
              </a:rPr>
              <a:t> </a:t>
            </a:r>
            <a:r>
              <a:rPr lang="en-US" sz="2200" dirty="0" err="1" smtClean="0">
                <a:solidFill>
                  <a:srgbClr val="000099"/>
                </a:solidFill>
              </a:rPr>
              <a:t>thể</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tốc</a:t>
            </a:r>
            <a:r>
              <a:rPr lang="en-US" sz="2200" dirty="0" smtClean="0">
                <a:solidFill>
                  <a:srgbClr val="000099"/>
                </a:solidFill>
              </a:rPr>
              <a:t> </a:t>
            </a:r>
            <a:r>
              <a:rPr lang="en-US" sz="2200" dirty="0" err="1" smtClean="0">
                <a:solidFill>
                  <a:srgbClr val="000099"/>
                </a:solidFill>
              </a:rPr>
              <a:t>độ</a:t>
            </a:r>
            <a:r>
              <a:rPr lang="en-US" sz="2200" dirty="0" smtClean="0">
                <a:solidFill>
                  <a:srgbClr val="000099"/>
                </a:solidFill>
              </a:rPr>
              <a:t> </a:t>
            </a:r>
            <a:r>
              <a:rPr lang="en-US" sz="2200" dirty="0" err="1" smtClean="0">
                <a:solidFill>
                  <a:srgbClr val="000099"/>
                </a:solidFill>
              </a:rPr>
              <a:t>phát</a:t>
            </a:r>
            <a:r>
              <a:rPr lang="en-US" sz="2200" dirty="0" smtClean="0">
                <a:solidFill>
                  <a:srgbClr val="000099"/>
                </a:solidFill>
              </a:rPr>
              <a:t> </a:t>
            </a:r>
            <a:r>
              <a:rPr lang="en-US" sz="2200" dirty="0" err="1" smtClean="0">
                <a:solidFill>
                  <a:srgbClr val="000099"/>
                </a:solidFill>
              </a:rPr>
              <a:t>triển</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hàm</a:t>
            </a:r>
            <a:endParaRPr lang="en-US" sz="2200" dirty="0" smtClean="0">
              <a:solidFill>
                <a:srgbClr val="000099"/>
              </a:solidFill>
            </a:endParaRPr>
          </a:p>
        </p:txBody>
      </p:sp>
      <p:graphicFrame>
        <p:nvGraphicFramePr>
          <p:cNvPr id="8194" name="Object 7"/>
          <p:cNvGraphicFramePr>
            <a:graphicFrameLocks noGrp="1" noChangeAspect="1"/>
          </p:cNvGraphicFramePr>
          <p:nvPr>
            <p:ph sz="half" idx="2"/>
          </p:nvPr>
        </p:nvGraphicFramePr>
        <p:xfrm>
          <a:off x="4191000" y="1600200"/>
          <a:ext cx="4572000" cy="4572000"/>
        </p:xfrm>
        <a:graphic>
          <a:graphicData uri="http://schemas.openxmlformats.org/presentationml/2006/ole">
            <mc:AlternateContent xmlns:mc="http://schemas.openxmlformats.org/markup-compatibility/2006">
              <mc:Choice xmlns:v="urn:schemas-microsoft-com:vml" Requires="v">
                <p:oleObj spid="_x0000_s8239" name="Bitmap Image" r:id="rId3" imgW="2390476" imgH="2057143" progId="Paint.Picture">
                  <p:embed/>
                </p:oleObj>
              </mc:Choice>
              <mc:Fallback>
                <p:oleObj name="Bitmap Image" r:id="rId3" imgW="2390476" imgH="2057143"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00200"/>
                        <a:ext cx="4572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EB15FAE8-DC06-4C16-B73E-71AF01F25687}" type="slidenum">
              <a:rPr lang="en-US" altLang="en-US" sz="1000">
                <a:solidFill>
                  <a:schemeClr val="tx1"/>
                </a:solidFill>
              </a:rPr>
              <a:pPr eaLnBrk="1" hangingPunct="1"/>
              <a:t>23</a:t>
            </a:fld>
            <a:endParaRPr lang="en-US" altLang="en-US" sz="1000">
              <a:solidFill>
                <a:schemeClr val="tx1"/>
              </a:solidFill>
            </a:endParaRPr>
          </a:p>
        </p:txBody>
      </p:sp>
      <p:sp>
        <p:nvSpPr>
          <p:cNvPr id="922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3EE03258-E16F-40A2-82BA-8BD8B3ED71A2}" type="datetime1">
              <a:rPr lang="en-US" sz="1000" smtClean="0">
                <a:solidFill>
                  <a:schemeClr val="tx1"/>
                </a:solidFill>
              </a:rPr>
              <a:pPr eaLnBrk="1" hangingPunct="1"/>
              <a:t>5/7/2020</a:t>
            </a:fld>
            <a:endParaRPr lang="en-US" altLang="en-US" sz="1000" smtClean="0">
              <a:solidFill>
                <a:schemeClr val="tx1"/>
              </a:solidFill>
            </a:endParaRPr>
          </a:p>
        </p:txBody>
      </p:sp>
      <p:sp>
        <p:nvSpPr>
          <p:cNvPr id="922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9222" name="Rectangle 2"/>
          <p:cNvSpPr>
            <a:spLocks noGrp="1" noChangeArrowheads="1"/>
          </p:cNvSpPr>
          <p:nvPr>
            <p:ph type="title"/>
          </p:nvPr>
        </p:nvSpPr>
        <p:spPr>
          <a:xfrm>
            <a:off x="457200" y="122238"/>
            <a:ext cx="7543800" cy="868362"/>
          </a:xfrm>
        </p:spPr>
        <p:txBody>
          <a:bodyPr/>
          <a:lstStyle/>
          <a:p>
            <a:pPr eaLnBrk="1" hangingPunct="1"/>
            <a:r>
              <a:rPr lang="en-US" dirty="0" err="1" smtClean="0">
                <a:solidFill>
                  <a:srgbClr val="FF3300"/>
                </a:solidFill>
              </a:rPr>
              <a:t>Hệ</a:t>
            </a:r>
            <a:r>
              <a:rPr lang="en-US" dirty="0" smtClean="0">
                <a:solidFill>
                  <a:srgbClr val="FF3300"/>
                </a:solidFill>
              </a:rPr>
              <a:t> </a:t>
            </a:r>
            <a:r>
              <a:rPr lang="en-US" dirty="0" err="1" smtClean="0">
                <a:solidFill>
                  <a:srgbClr val="FF3300"/>
                </a:solidFill>
              </a:rPr>
              <a:t>số</a:t>
            </a:r>
            <a:r>
              <a:rPr lang="en-US" dirty="0" smtClean="0">
                <a:solidFill>
                  <a:srgbClr val="FF3300"/>
                </a:solidFill>
              </a:rPr>
              <a:t> </a:t>
            </a:r>
            <a:r>
              <a:rPr lang="en-US" dirty="0" err="1" smtClean="0">
                <a:solidFill>
                  <a:srgbClr val="FF3300"/>
                </a:solidFill>
              </a:rPr>
              <a:t>hằng</a:t>
            </a:r>
            <a:endParaRPr lang="en-US" dirty="0" smtClean="0">
              <a:solidFill>
                <a:srgbClr val="FF3300"/>
              </a:solidFill>
            </a:endParaRPr>
          </a:p>
        </p:txBody>
      </p:sp>
      <p:sp>
        <p:nvSpPr>
          <p:cNvPr id="9223" name="Rectangle 3"/>
          <p:cNvSpPr>
            <a:spLocks noGrp="1" noChangeArrowheads="1"/>
          </p:cNvSpPr>
          <p:nvPr>
            <p:ph type="body" sz="half" idx="1"/>
          </p:nvPr>
        </p:nvSpPr>
        <p:spPr>
          <a:xfrm>
            <a:off x="204355" y="1718974"/>
            <a:ext cx="4038600" cy="4411662"/>
          </a:xfrm>
        </p:spPr>
        <p:txBody>
          <a:bodyPr/>
          <a:lstStyle/>
          <a:p>
            <a:pPr eaLnBrk="1" hangingPunct="1"/>
            <a:r>
              <a:rPr lang="en-US" sz="2600" dirty="0" err="1" smtClean="0">
                <a:solidFill>
                  <a:srgbClr val="000099"/>
                </a:solidFill>
              </a:rPr>
              <a:t>Tốc</a:t>
            </a:r>
            <a:r>
              <a:rPr lang="en-US" sz="2600" dirty="0" smtClean="0">
                <a:solidFill>
                  <a:srgbClr val="000099"/>
                </a:solidFill>
              </a:rPr>
              <a:t> </a:t>
            </a:r>
            <a:r>
              <a:rPr lang="en-US" sz="2600" dirty="0" err="1" smtClean="0">
                <a:solidFill>
                  <a:srgbClr val="000099"/>
                </a:solidFill>
              </a:rPr>
              <a:t>độ</a:t>
            </a:r>
            <a:r>
              <a:rPr lang="en-US" sz="2600" dirty="0" smtClean="0">
                <a:solidFill>
                  <a:srgbClr val="000099"/>
                </a:solidFill>
              </a:rPr>
              <a:t> </a:t>
            </a:r>
            <a:r>
              <a:rPr lang="en-US" sz="2600" dirty="0" err="1" smtClean="0">
                <a:solidFill>
                  <a:srgbClr val="000099"/>
                </a:solidFill>
              </a:rPr>
              <a:t>phát</a:t>
            </a:r>
            <a:r>
              <a:rPr lang="en-US" sz="2600" dirty="0" smtClean="0">
                <a:solidFill>
                  <a:srgbClr val="000099"/>
                </a:solidFill>
              </a:rPr>
              <a:t> </a:t>
            </a:r>
            <a:r>
              <a:rPr lang="en-US" sz="2600" dirty="0" err="1" smtClean="0">
                <a:solidFill>
                  <a:srgbClr val="000099"/>
                </a:solidFill>
              </a:rPr>
              <a:t>triển</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hàm</a:t>
            </a:r>
            <a:r>
              <a:rPr lang="en-US" sz="2600" dirty="0" smtClean="0">
                <a:solidFill>
                  <a:srgbClr val="000099"/>
                </a:solidFill>
              </a:rPr>
              <a:t> </a:t>
            </a:r>
            <a:r>
              <a:rPr lang="en-US" sz="2600" dirty="0" err="1" smtClean="0">
                <a:solidFill>
                  <a:srgbClr val="000099"/>
                </a:solidFill>
              </a:rPr>
              <a:t>không</a:t>
            </a:r>
            <a:r>
              <a:rPr lang="en-US" sz="2600" dirty="0" smtClean="0">
                <a:solidFill>
                  <a:srgbClr val="000099"/>
                </a:solidFill>
              </a:rPr>
              <a:t> </a:t>
            </a:r>
            <a:r>
              <a:rPr lang="en-US" sz="2600" dirty="0" err="1" smtClean="0">
                <a:solidFill>
                  <a:srgbClr val="000099"/>
                </a:solidFill>
              </a:rPr>
              <a:t>bị</a:t>
            </a:r>
            <a:r>
              <a:rPr lang="en-US" sz="2600" dirty="0" smtClean="0">
                <a:solidFill>
                  <a:srgbClr val="000099"/>
                </a:solidFill>
              </a:rPr>
              <a:t> </a:t>
            </a:r>
            <a:r>
              <a:rPr lang="en-US" sz="2600" dirty="0" err="1" smtClean="0">
                <a:solidFill>
                  <a:srgbClr val="000099"/>
                </a:solidFill>
              </a:rPr>
              <a:t>ảnh</a:t>
            </a:r>
            <a:r>
              <a:rPr lang="en-US" sz="2600" dirty="0" smtClean="0">
                <a:solidFill>
                  <a:srgbClr val="000099"/>
                </a:solidFill>
              </a:rPr>
              <a:t> </a:t>
            </a:r>
            <a:r>
              <a:rPr lang="en-US" sz="2600" dirty="0" err="1" smtClean="0">
                <a:solidFill>
                  <a:srgbClr val="000099"/>
                </a:solidFill>
              </a:rPr>
              <a:t>hưởng</a:t>
            </a:r>
            <a:r>
              <a:rPr lang="en-US" sz="2600" dirty="0" smtClean="0">
                <a:solidFill>
                  <a:srgbClr val="000099"/>
                </a:solidFill>
              </a:rPr>
              <a:t> </a:t>
            </a:r>
            <a:r>
              <a:rPr lang="en-US" sz="2600" dirty="0" err="1" smtClean="0">
                <a:solidFill>
                  <a:srgbClr val="000099"/>
                </a:solidFill>
              </a:rPr>
              <a:t>bởi</a:t>
            </a:r>
            <a:r>
              <a:rPr lang="en-US" sz="2600" dirty="0" smtClean="0">
                <a:solidFill>
                  <a:srgbClr val="000099"/>
                </a:solidFill>
              </a:rPr>
              <a:t>:</a:t>
            </a:r>
          </a:p>
          <a:p>
            <a:pPr lvl="1" eaLnBrk="1" hangingPunct="1">
              <a:buFontTx/>
              <a:buChar char="-"/>
            </a:pPr>
            <a:r>
              <a:rPr lang="en-US" sz="2200" dirty="0" err="1" smtClean="0">
                <a:solidFill>
                  <a:schemeClr val="accent2"/>
                </a:solidFill>
              </a:rPr>
              <a:t>Hệ</a:t>
            </a:r>
            <a:r>
              <a:rPr lang="en-US" sz="2200" dirty="0" smtClean="0">
                <a:solidFill>
                  <a:schemeClr val="accent2"/>
                </a:solidFill>
              </a:rPr>
              <a:t> </a:t>
            </a:r>
            <a:r>
              <a:rPr lang="en-US" sz="2200" dirty="0" err="1" smtClean="0">
                <a:solidFill>
                  <a:schemeClr val="accent2"/>
                </a:solidFill>
              </a:rPr>
              <a:t>số</a:t>
            </a:r>
            <a:r>
              <a:rPr lang="en-US" sz="2200" dirty="0" smtClean="0">
                <a:solidFill>
                  <a:schemeClr val="accent2"/>
                </a:solidFill>
              </a:rPr>
              <a:t> </a:t>
            </a:r>
            <a:r>
              <a:rPr lang="en-US" sz="2200" dirty="0" err="1" smtClean="0">
                <a:solidFill>
                  <a:schemeClr val="accent2"/>
                </a:solidFill>
              </a:rPr>
              <a:t>hằng</a:t>
            </a:r>
            <a:r>
              <a:rPr lang="en-US" sz="2200" dirty="0" smtClean="0">
                <a:solidFill>
                  <a:schemeClr val="accent2"/>
                </a:solidFill>
              </a:rPr>
              <a:t> </a:t>
            </a:r>
            <a:r>
              <a:rPr lang="en-US" sz="2200" dirty="0" err="1" smtClean="0">
                <a:solidFill>
                  <a:schemeClr val="accent2"/>
                </a:solidFill>
              </a:rPr>
              <a:t>và</a:t>
            </a:r>
            <a:r>
              <a:rPr lang="en-US" sz="2200" dirty="0" smtClean="0">
                <a:solidFill>
                  <a:schemeClr val="accent2"/>
                </a:solidFill>
              </a:rPr>
              <a:t> </a:t>
            </a:r>
          </a:p>
          <a:p>
            <a:pPr lvl="1" eaLnBrk="1" hangingPunct="1">
              <a:buFontTx/>
              <a:buChar char="-"/>
            </a:pPr>
            <a:r>
              <a:rPr lang="en-US" sz="2200" dirty="0" err="1" smtClean="0">
                <a:solidFill>
                  <a:schemeClr val="accent2"/>
                </a:solidFill>
              </a:rPr>
              <a:t>Số</a:t>
            </a:r>
            <a:r>
              <a:rPr lang="en-US" sz="2200" dirty="0" smtClean="0">
                <a:solidFill>
                  <a:schemeClr val="accent2"/>
                </a:solidFill>
              </a:rPr>
              <a:t> </a:t>
            </a:r>
            <a:r>
              <a:rPr lang="en-US" sz="2200" dirty="0" err="1" smtClean="0">
                <a:solidFill>
                  <a:schemeClr val="accent2"/>
                </a:solidFill>
              </a:rPr>
              <a:t>hạng</a:t>
            </a:r>
            <a:r>
              <a:rPr lang="en-US" sz="2200" dirty="0" smtClean="0">
                <a:solidFill>
                  <a:schemeClr val="accent2"/>
                </a:solidFill>
              </a:rPr>
              <a:t> </a:t>
            </a:r>
            <a:r>
              <a:rPr lang="en-US" sz="2200" dirty="0" err="1" smtClean="0">
                <a:solidFill>
                  <a:schemeClr val="accent2"/>
                </a:solidFill>
              </a:rPr>
              <a:t>bậc</a:t>
            </a:r>
            <a:r>
              <a:rPr lang="en-US" sz="2200" dirty="0" smtClean="0">
                <a:solidFill>
                  <a:schemeClr val="accent2"/>
                </a:solidFill>
              </a:rPr>
              <a:t> </a:t>
            </a:r>
            <a:r>
              <a:rPr lang="en-US" sz="2200" dirty="0" err="1" smtClean="0">
                <a:solidFill>
                  <a:schemeClr val="accent2"/>
                </a:solidFill>
              </a:rPr>
              <a:t>thấp</a:t>
            </a:r>
            <a:endParaRPr lang="en-US" sz="2200" dirty="0" smtClean="0">
              <a:solidFill>
                <a:schemeClr val="accent2"/>
              </a:solidFill>
            </a:endParaRPr>
          </a:p>
          <a:p>
            <a:pPr eaLnBrk="1" hangingPunct="1">
              <a:buSzTx/>
              <a:buFontTx/>
              <a:buBlip>
                <a:blip r:embed="rId3"/>
              </a:buBlip>
            </a:pPr>
            <a:r>
              <a:rPr lang="en-US" sz="2600" dirty="0" err="1" smtClean="0">
                <a:solidFill>
                  <a:srgbClr val="000099"/>
                </a:solidFill>
              </a:rPr>
              <a:t>Ví</a:t>
            </a:r>
            <a:r>
              <a:rPr lang="en-US" sz="2600" dirty="0" smtClean="0">
                <a:solidFill>
                  <a:srgbClr val="000099"/>
                </a:solidFill>
              </a:rPr>
              <a:t> </a:t>
            </a:r>
            <a:r>
              <a:rPr lang="en-US" sz="2600" dirty="0" err="1" smtClean="0">
                <a:solidFill>
                  <a:srgbClr val="000099"/>
                </a:solidFill>
              </a:rPr>
              <a:t>dụ</a:t>
            </a:r>
            <a:r>
              <a:rPr lang="en-US" sz="2600" dirty="0" smtClean="0">
                <a:solidFill>
                  <a:srgbClr val="000099"/>
                </a:solidFill>
              </a:rPr>
              <a:t>:</a:t>
            </a:r>
          </a:p>
          <a:p>
            <a:pPr lvl="1" eaLnBrk="1" hangingPunct="1">
              <a:buFontTx/>
              <a:buNone/>
            </a:pPr>
            <a:r>
              <a:rPr lang="en-US" sz="2200" dirty="0" smtClean="0">
                <a:solidFill>
                  <a:schemeClr val="accent2"/>
                </a:solidFill>
              </a:rPr>
              <a:t>10</a:t>
            </a:r>
            <a:r>
              <a:rPr lang="en-US" sz="2200" baseline="30000" dirty="0" smtClean="0">
                <a:solidFill>
                  <a:schemeClr val="accent2"/>
                </a:solidFill>
              </a:rPr>
              <a:t>2</a:t>
            </a:r>
            <a:r>
              <a:rPr lang="en-US" sz="2200" dirty="0" smtClean="0">
                <a:solidFill>
                  <a:schemeClr val="accent2"/>
                </a:solidFill>
              </a:rPr>
              <a:t>n+10</a:t>
            </a:r>
            <a:r>
              <a:rPr lang="en-US" sz="2200" baseline="30000" dirty="0" smtClean="0">
                <a:solidFill>
                  <a:schemeClr val="accent2"/>
                </a:solidFill>
              </a:rPr>
              <a:t>5 </a:t>
            </a:r>
            <a:r>
              <a:rPr lang="en-US" sz="2200" dirty="0" smtClean="0">
                <a:solidFill>
                  <a:srgbClr val="000099"/>
                </a:solidFill>
              </a:rPr>
              <a:t>là </a:t>
            </a:r>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tuyến</a:t>
            </a:r>
            <a:r>
              <a:rPr lang="en-US" sz="2200" dirty="0" smtClean="0">
                <a:solidFill>
                  <a:srgbClr val="000099"/>
                </a:solidFill>
              </a:rPr>
              <a:t> </a:t>
            </a:r>
            <a:r>
              <a:rPr lang="en-US" sz="2200" dirty="0" err="1" smtClean="0">
                <a:solidFill>
                  <a:srgbClr val="000099"/>
                </a:solidFill>
              </a:rPr>
              <a:t>tính</a:t>
            </a:r>
            <a:endParaRPr lang="en-US" sz="2200" dirty="0" smtClean="0">
              <a:solidFill>
                <a:srgbClr val="000099"/>
              </a:solidFill>
            </a:endParaRPr>
          </a:p>
          <a:p>
            <a:pPr lvl="1" eaLnBrk="1" hangingPunct="1">
              <a:buFontTx/>
              <a:buNone/>
            </a:pPr>
            <a:r>
              <a:rPr lang="en-US" sz="2200" dirty="0" smtClean="0">
                <a:solidFill>
                  <a:schemeClr val="accent2"/>
                </a:solidFill>
              </a:rPr>
              <a:t>10</a:t>
            </a:r>
            <a:r>
              <a:rPr lang="en-US" sz="2200" baseline="30000" dirty="0" smtClean="0">
                <a:solidFill>
                  <a:schemeClr val="accent2"/>
                </a:solidFill>
              </a:rPr>
              <a:t>2</a:t>
            </a:r>
            <a:r>
              <a:rPr lang="en-US" sz="2200" dirty="0" smtClean="0">
                <a:solidFill>
                  <a:schemeClr val="accent2"/>
                </a:solidFill>
              </a:rPr>
              <a:t>n</a:t>
            </a:r>
            <a:r>
              <a:rPr lang="en-US" sz="2200" baseline="30000" dirty="0" smtClean="0">
                <a:solidFill>
                  <a:schemeClr val="accent2"/>
                </a:solidFill>
              </a:rPr>
              <a:t>2</a:t>
            </a:r>
            <a:r>
              <a:rPr lang="en-US" sz="2200" dirty="0" smtClean="0">
                <a:solidFill>
                  <a:schemeClr val="accent2"/>
                </a:solidFill>
              </a:rPr>
              <a:t>+10</a:t>
            </a:r>
            <a:r>
              <a:rPr lang="en-US" sz="2200" baseline="30000" dirty="0" smtClean="0">
                <a:solidFill>
                  <a:schemeClr val="accent2"/>
                </a:solidFill>
              </a:rPr>
              <a:t>5</a:t>
            </a:r>
            <a:r>
              <a:rPr lang="en-US" sz="2200" dirty="0" smtClean="0">
                <a:solidFill>
                  <a:schemeClr val="accent2"/>
                </a:solidFill>
              </a:rPr>
              <a:t>n</a:t>
            </a:r>
            <a:r>
              <a:rPr lang="en-US" sz="2200" dirty="0" smtClean="0">
                <a:solidFill>
                  <a:srgbClr val="000099"/>
                </a:solidFill>
              </a:rPr>
              <a:t> là </a:t>
            </a:r>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bậc</a:t>
            </a:r>
            <a:r>
              <a:rPr lang="en-US" sz="2200" dirty="0" smtClean="0">
                <a:solidFill>
                  <a:srgbClr val="000099"/>
                </a:solidFill>
              </a:rPr>
              <a:t> 2</a:t>
            </a:r>
          </a:p>
          <a:p>
            <a:pPr lvl="1" eaLnBrk="1" hangingPunct="1">
              <a:buFontTx/>
              <a:buNone/>
            </a:pPr>
            <a:endParaRPr lang="en-US" sz="2200" dirty="0" smtClean="0"/>
          </a:p>
        </p:txBody>
      </p:sp>
      <p:graphicFrame>
        <p:nvGraphicFramePr>
          <p:cNvPr id="9218" name="Object 4"/>
          <p:cNvGraphicFramePr>
            <a:graphicFrameLocks noGrp="1" noChangeAspect="1"/>
          </p:cNvGraphicFramePr>
          <p:nvPr>
            <p:ph sz="half" idx="2"/>
          </p:nvPr>
        </p:nvGraphicFramePr>
        <p:xfrm>
          <a:off x="3962400" y="1447800"/>
          <a:ext cx="5181600" cy="4648200"/>
        </p:xfrm>
        <a:graphic>
          <a:graphicData uri="http://schemas.openxmlformats.org/presentationml/2006/ole">
            <mc:AlternateContent xmlns:mc="http://schemas.openxmlformats.org/markup-compatibility/2006">
              <mc:Choice xmlns:v="urn:schemas-microsoft-com:vml" Requires="v">
                <p:oleObj spid="_x0000_s9263" name="Bitmap Image" r:id="rId4" imgW="2619048" imgH="2010056" progId="Paint.Picture">
                  <p:embed/>
                </p:oleObj>
              </mc:Choice>
              <mc:Fallback>
                <p:oleObj name="Bitmap Image" r:id="rId4" imgW="2619048" imgH="201005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447800"/>
                        <a:ext cx="5181600" cy="46482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33F5CFFA-E89C-4B00-BC62-84B543A4D757}" type="slidenum">
              <a:rPr lang="en-US" altLang="en-US" sz="1000">
                <a:solidFill>
                  <a:schemeClr val="tx1"/>
                </a:solidFill>
              </a:rPr>
              <a:pPr eaLnBrk="1" hangingPunct="1"/>
              <a:t>24</a:t>
            </a:fld>
            <a:endParaRPr lang="en-US" altLang="en-US" sz="1000">
              <a:solidFill>
                <a:schemeClr val="tx1"/>
              </a:solidFill>
            </a:endParaRPr>
          </a:p>
        </p:txBody>
      </p:sp>
      <p:sp>
        <p:nvSpPr>
          <p:cNvPr id="2355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4845BF2E-D189-43C8-BD3B-FB7349DC1D54}" type="datetime1">
              <a:rPr lang="en-US" sz="1000" smtClean="0">
                <a:solidFill>
                  <a:schemeClr val="tx1"/>
                </a:solidFill>
              </a:rPr>
              <a:pPr eaLnBrk="1" hangingPunct="1"/>
              <a:t>5/7/2020</a:t>
            </a:fld>
            <a:endParaRPr lang="en-US" altLang="en-US" sz="1000" smtClean="0">
              <a:solidFill>
                <a:schemeClr val="tx1"/>
              </a:solidFill>
            </a:endParaRPr>
          </a:p>
        </p:txBody>
      </p:sp>
      <p:sp>
        <p:nvSpPr>
          <p:cNvPr id="2355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3557" name="Rectangle 2"/>
          <p:cNvSpPr>
            <a:spLocks noGrp="1" noChangeArrowheads="1"/>
          </p:cNvSpPr>
          <p:nvPr>
            <p:ph type="title"/>
          </p:nvPr>
        </p:nvSpPr>
        <p:spPr>
          <a:xfrm>
            <a:off x="457200" y="122238"/>
            <a:ext cx="7543800" cy="798030"/>
          </a:xfrm>
        </p:spPr>
        <p:txBody>
          <a:bodyPr/>
          <a:lstStyle/>
          <a:p>
            <a:pPr eaLnBrk="1" hangingPunct="1"/>
            <a:r>
              <a:rPr lang="en-US" dirty="0" err="1" smtClean="0">
                <a:solidFill>
                  <a:srgbClr val="FF3300"/>
                </a:solidFill>
              </a:rPr>
              <a:t>Ký</a:t>
            </a:r>
            <a:r>
              <a:rPr lang="en-US" dirty="0" smtClean="0">
                <a:solidFill>
                  <a:srgbClr val="FF3300"/>
                </a:solidFill>
              </a:rPr>
              <a:t> </a:t>
            </a:r>
            <a:r>
              <a:rPr lang="en-US" dirty="0" err="1" smtClean="0">
                <a:solidFill>
                  <a:srgbClr val="FF3300"/>
                </a:solidFill>
              </a:rPr>
              <a:t>hiệu</a:t>
            </a:r>
            <a:r>
              <a:rPr lang="en-US" dirty="0" smtClean="0">
                <a:solidFill>
                  <a:srgbClr val="FF3300"/>
                </a:solidFill>
              </a:rPr>
              <a:t> ô-</a:t>
            </a:r>
            <a:r>
              <a:rPr lang="en-US" dirty="0" err="1" smtClean="0">
                <a:solidFill>
                  <a:srgbClr val="FF3300"/>
                </a:solidFill>
              </a:rPr>
              <a:t>lớn</a:t>
            </a:r>
            <a:r>
              <a:rPr lang="en-US" dirty="0" smtClean="0">
                <a:solidFill>
                  <a:srgbClr val="FF3300"/>
                </a:solidFill>
              </a:rPr>
              <a:t> (Big-Oh)</a:t>
            </a:r>
          </a:p>
        </p:txBody>
      </p:sp>
      <p:sp>
        <p:nvSpPr>
          <p:cNvPr id="23558" name="Rectangle 3"/>
          <p:cNvSpPr>
            <a:spLocks noGrp="1" noChangeArrowheads="1"/>
          </p:cNvSpPr>
          <p:nvPr>
            <p:ph type="body" sz="half" idx="1"/>
          </p:nvPr>
        </p:nvSpPr>
        <p:spPr>
          <a:xfrm>
            <a:off x="155808" y="1288612"/>
            <a:ext cx="4038600" cy="4411662"/>
          </a:xfrm>
        </p:spPr>
        <p:txBody>
          <a:bodyPr/>
          <a:lstStyle/>
          <a:p>
            <a:pPr eaLnBrk="1" hangingPunct="1"/>
            <a:r>
              <a:rPr lang="en-US" sz="2200" dirty="0" smtClean="0">
                <a:solidFill>
                  <a:srgbClr val="000099"/>
                </a:solidFill>
              </a:rPr>
              <a:t>Cho </a:t>
            </a:r>
            <a:r>
              <a:rPr lang="en-US" sz="2200" dirty="0" err="1" smtClean="0">
                <a:solidFill>
                  <a:srgbClr val="000099"/>
                </a:solidFill>
              </a:rPr>
              <a:t>hàm</a:t>
            </a:r>
            <a:r>
              <a:rPr lang="en-US" sz="2200" dirty="0" smtClean="0">
                <a:solidFill>
                  <a:srgbClr val="000099"/>
                </a:solidFill>
              </a:rPr>
              <a:t> f(n) </a:t>
            </a:r>
            <a:r>
              <a:rPr lang="en-US" sz="2200" dirty="0" err="1" smtClean="0">
                <a:solidFill>
                  <a:srgbClr val="000099"/>
                </a:solidFill>
              </a:rPr>
              <a:t>và</a:t>
            </a:r>
            <a:r>
              <a:rPr lang="en-US" sz="2200" dirty="0" smtClean="0">
                <a:solidFill>
                  <a:srgbClr val="000099"/>
                </a:solidFill>
              </a:rPr>
              <a:t> g(n), </a:t>
            </a:r>
            <a:r>
              <a:rPr lang="en-US" sz="2200" dirty="0" err="1" smtClean="0">
                <a:solidFill>
                  <a:srgbClr val="000099"/>
                </a:solidFill>
              </a:rPr>
              <a:t>chúng</a:t>
            </a:r>
            <a:r>
              <a:rPr lang="en-US" sz="2200" dirty="0" smtClean="0">
                <a:solidFill>
                  <a:srgbClr val="000099"/>
                </a:solidFill>
              </a:rPr>
              <a:t> ta nói </a:t>
            </a:r>
            <a:r>
              <a:rPr lang="en-US" sz="2200" dirty="0" err="1" smtClean="0">
                <a:solidFill>
                  <a:srgbClr val="000099"/>
                </a:solidFill>
              </a:rPr>
              <a:t>rằng</a:t>
            </a:r>
            <a:r>
              <a:rPr lang="en-US" sz="2200" dirty="0" smtClean="0">
                <a:solidFill>
                  <a:srgbClr val="000099"/>
                </a:solidFill>
              </a:rPr>
              <a:t> f(n) </a:t>
            </a:r>
            <a:r>
              <a:rPr lang="en-US" sz="2200" dirty="0" err="1" smtClean="0">
                <a:solidFill>
                  <a:srgbClr val="000099"/>
                </a:solidFill>
              </a:rPr>
              <a:t>có</a:t>
            </a:r>
            <a:r>
              <a:rPr lang="en-US" sz="2200" dirty="0" smtClean="0">
                <a:solidFill>
                  <a:srgbClr val="000099"/>
                </a:solidFill>
              </a:rPr>
              <a:t> ô </a:t>
            </a:r>
            <a:r>
              <a:rPr lang="en-US" sz="2200" dirty="0" err="1" smtClean="0">
                <a:solidFill>
                  <a:srgbClr val="000099"/>
                </a:solidFill>
              </a:rPr>
              <a:t>lớn</a:t>
            </a:r>
            <a:r>
              <a:rPr lang="en-US" sz="2200" dirty="0" smtClean="0">
                <a:solidFill>
                  <a:srgbClr val="000099"/>
                </a:solidFill>
              </a:rPr>
              <a:t> là O(g(n)), </a:t>
            </a:r>
            <a:r>
              <a:rPr lang="en-US" sz="2200" dirty="0" err="1" smtClean="0">
                <a:solidFill>
                  <a:srgbClr val="000099"/>
                </a:solidFill>
              </a:rPr>
              <a:t>nếu</a:t>
            </a:r>
            <a:r>
              <a:rPr lang="en-US" sz="2200" dirty="0" smtClean="0">
                <a:solidFill>
                  <a:srgbClr val="000099"/>
                </a:solidFill>
              </a:rPr>
              <a:t> </a:t>
            </a:r>
            <a:r>
              <a:rPr lang="en-US" sz="2200" dirty="0" err="1" smtClean="0">
                <a:solidFill>
                  <a:srgbClr val="000099"/>
                </a:solidFill>
              </a:rPr>
              <a:t>tồn</a:t>
            </a:r>
            <a:r>
              <a:rPr lang="en-US" sz="2200" dirty="0" smtClean="0">
                <a:solidFill>
                  <a:srgbClr val="000099"/>
                </a:solidFill>
              </a:rPr>
              <a:t> </a:t>
            </a:r>
            <a:r>
              <a:rPr lang="en-US" sz="2200" dirty="0" err="1" smtClean="0">
                <a:solidFill>
                  <a:srgbClr val="000099"/>
                </a:solidFill>
              </a:rPr>
              <a:t>tại</a:t>
            </a:r>
            <a:r>
              <a:rPr lang="en-US" sz="2200" dirty="0" smtClean="0">
                <a:solidFill>
                  <a:srgbClr val="000099"/>
                </a:solidFill>
              </a:rPr>
              <a:t> </a:t>
            </a:r>
            <a:r>
              <a:rPr lang="en-US" sz="2200" dirty="0" err="1" smtClean="0">
                <a:solidFill>
                  <a:srgbClr val="000099"/>
                </a:solidFill>
              </a:rPr>
              <a:t>hằng</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err="1" smtClean="0">
                <a:solidFill>
                  <a:srgbClr val="000099"/>
                </a:solidFill>
              </a:rPr>
              <a:t>dương</a:t>
            </a:r>
            <a:r>
              <a:rPr lang="en-US" sz="2200" dirty="0" smtClean="0">
                <a:solidFill>
                  <a:srgbClr val="000099"/>
                </a:solidFill>
              </a:rPr>
              <a:t> c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err="1" smtClean="0">
                <a:solidFill>
                  <a:srgbClr val="000099"/>
                </a:solidFill>
              </a:rPr>
              <a:t>nguyên</a:t>
            </a:r>
            <a:r>
              <a:rPr lang="en-US" sz="2200" dirty="0" smtClean="0">
                <a:solidFill>
                  <a:srgbClr val="000099"/>
                </a:solidFill>
              </a:rPr>
              <a:t> n</a:t>
            </a:r>
            <a:r>
              <a:rPr lang="en-US" sz="2200" baseline="-25000" dirty="0" smtClean="0">
                <a:solidFill>
                  <a:srgbClr val="000099"/>
                </a:solidFill>
              </a:rPr>
              <a:t>0</a:t>
            </a:r>
            <a:r>
              <a:rPr lang="en-US" sz="2200" dirty="0" smtClean="0">
                <a:solidFill>
                  <a:srgbClr val="000099"/>
                </a:solidFill>
              </a:rPr>
              <a:t> </a:t>
            </a:r>
            <a:r>
              <a:rPr lang="en-US" sz="2200" dirty="0" err="1" smtClean="0">
                <a:solidFill>
                  <a:srgbClr val="000099"/>
                </a:solidFill>
              </a:rPr>
              <a:t>sao</a:t>
            </a:r>
            <a:r>
              <a:rPr lang="en-US" sz="2200" dirty="0" smtClean="0">
                <a:solidFill>
                  <a:srgbClr val="000099"/>
                </a:solidFill>
              </a:rPr>
              <a:t> </a:t>
            </a:r>
            <a:r>
              <a:rPr lang="en-US" sz="2200" dirty="0" err="1" smtClean="0">
                <a:solidFill>
                  <a:srgbClr val="000099"/>
                </a:solidFill>
              </a:rPr>
              <a:t>cho</a:t>
            </a:r>
            <a:r>
              <a:rPr lang="en-US" sz="2200" dirty="0" smtClean="0">
                <a:solidFill>
                  <a:srgbClr val="000099"/>
                </a:solidFill>
              </a:rPr>
              <a:t>:</a:t>
            </a:r>
          </a:p>
          <a:p>
            <a:pPr eaLnBrk="1" hangingPunct="1">
              <a:buFont typeface="Wingdings" panose="05000000000000000000" pitchFamily="2" charset="2"/>
              <a:buNone/>
            </a:pPr>
            <a:r>
              <a:rPr lang="en-US" sz="2200" dirty="0" smtClean="0">
                <a:solidFill>
                  <a:srgbClr val="000099"/>
                </a:solidFill>
              </a:rPr>
              <a:t>	</a:t>
            </a:r>
            <a:r>
              <a:rPr lang="en-US" sz="2800" b="1" dirty="0" smtClean="0">
                <a:solidFill>
                  <a:srgbClr val="FF0000"/>
                </a:solidFill>
              </a:rPr>
              <a:t>f(n) </a:t>
            </a:r>
            <a:r>
              <a:rPr lang="en-US" sz="2800" b="1" dirty="0" smtClean="0">
                <a:solidFill>
                  <a:srgbClr val="FF0000"/>
                </a:solidFill>
                <a:cs typeface="Arial" panose="020B0604020202020204" pitchFamily="34" charset="0"/>
              </a:rPr>
              <a:t>≤ cg(n) </a:t>
            </a:r>
            <a:r>
              <a:rPr lang="en-US" sz="2200" dirty="0" err="1" smtClean="0">
                <a:solidFill>
                  <a:srgbClr val="000099"/>
                </a:solidFill>
                <a:cs typeface="Arial" panose="020B0604020202020204" pitchFamily="34" charset="0"/>
              </a:rPr>
              <a:t>v</a:t>
            </a:r>
            <a:r>
              <a:rPr lang="en-US" sz="2200" dirty="0" err="1" smtClean="0">
                <a:solidFill>
                  <a:srgbClr val="000099"/>
                </a:solidFill>
              </a:rPr>
              <a:t>ới</a:t>
            </a:r>
            <a:r>
              <a:rPr lang="en-US" sz="2200" dirty="0" smtClean="0">
                <a:solidFill>
                  <a:srgbClr val="000099"/>
                </a:solidFill>
              </a:rPr>
              <a:t> </a:t>
            </a:r>
            <a:r>
              <a:rPr lang="en-US" sz="2200" dirty="0" err="1" smtClean="0">
                <a:solidFill>
                  <a:srgbClr val="000099"/>
                </a:solidFill>
              </a:rPr>
              <a:t>mọi</a:t>
            </a:r>
            <a:r>
              <a:rPr lang="en-US" sz="2200" dirty="0" smtClean="0">
                <a:solidFill>
                  <a:srgbClr val="000099"/>
                </a:solidFill>
              </a:rPr>
              <a:t> n</a:t>
            </a:r>
            <a:r>
              <a:rPr lang="en-US" sz="2200" dirty="0" smtClean="0">
                <a:solidFill>
                  <a:srgbClr val="000099"/>
                </a:solidFill>
                <a:cs typeface="Arial" panose="020B0604020202020204" pitchFamily="34" charset="0"/>
              </a:rPr>
              <a:t>≥n</a:t>
            </a:r>
            <a:r>
              <a:rPr lang="en-US" sz="2200" baseline="-25000" dirty="0" smtClean="0">
                <a:solidFill>
                  <a:srgbClr val="000099"/>
                </a:solidFill>
                <a:cs typeface="Arial" panose="020B0604020202020204" pitchFamily="34" charset="0"/>
              </a:rPr>
              <a:t>0</a:t>
            </a:r>
          </a:p>
          <a:p>
            <a:pPr eaLnBrk="1" hangingPunct="1">
              <a:buFont typeface="Wingdings" panose="05000000000000000000" pitchFamily="2" charset="2"/>
              <a:buNone/>
            </a:pPr>
            <a:endParaRPr lang="en-US" sz="2200" baseline="-25000" dirty="0" smtClean="0">
              <a:solidFill>
                <a:srgbClr val="000099"/>
              </a:solidFill>
              <a:cs typeface="Arial" panose="020B0604020202020204" pitchFamily="34" charset="0"/>
            </a:endParaRPr>
          </a:p>
          <a:p>
            <a:pPr eaLnBrk="1" hangingPunct="1">
              <a:buFont typeface="Wingdings" panose="05000000000000000000" pitchFamily="2" charset="2"/>
              <a:buNone/>
            </a:pPr>
            <a:endParaRPr lang="en-US" sz="2200" baseline="-25000" dirty="0" smtClean="0">
              <a:solidFill>
                <a:srgbClr val="000099"/>
              </a:solidFill>
              <a:cs typeface="Arial" panose="020B0604020202020204" pitchFamily="34" charset="0"/>
            </a:endParaRPr>
          </a:p>
          <a:p>
            <a:pPr eaLnBrk="1" hangingPunct="1"/>
            <a:r>
              <a:rPr lang="en-US" sz="2200" dirty="0" err="1" smtClean="0">
                <a:solidFill>
                  <a:srgbClr val="000099"/>
                </a:solidFill>
                <a:cs typeface="Arial" panose="020B0604020202020204" pitchFamily="34" charset="0"/>
              </a:rPr>
              <a:t>V</a:t>
            </a:r>
            <a:r>
              <a:rPr lang="en-US" sz="2200" dirty="0" err="1" smtClean="0">
                <a:solidFill>
                  <a:srgbClr val="000099"/>
                </a:solidFill>
              </a:rPr>
              <a:t>í</a:t>
            </a:r>
            <a:r>
              <a:rPr lang="en-US" sz="2200" dirty="0" smtClean="0">
                <a:solidFill>
                  <a:srgbClr val="000099"/>
                </a:solidFill>
              </a:rPr>
              <a:t> </a:t>
            </a:r>
            <a:r>
              <a:rPr lang="en-US" sz="2200" dirty="0" err="1" smtClean="0">
                <a:solidFill>
                  <a:srgbClr val="000099"/>
                </a:solidFill>
              </a:rPr>
              <a:t>dụ</a:t>
            </a:r>
            <a:r>
              <a:rPr lang="en-US" sz="2200" dirty="0" smtClean="0">
                <a:solidFill>
                  <a:srgbClr val="000099"/>
                </a:solidFill>
              </a:rPr>
              <a:t>: 2n +10 là O(n)</a:t>
            </a:r>
          </a:p>
          <a:p>
            <a:pPr eaLnBrk="1" hangingPunct="1">
              <a:buFont typeface="Wingdings" panose="05000000000000000000" pitchFamily="2" charset="2"/>
              <a:buNone/>
            </a:pPr>
            <a:r>
              <a:rPr lang="en-US" sz="2200" dirty="0" err="1" smtClean="0">
                <a:solidFill>
                  <a:srgbClr val="000099"/>
                </a:solidFill>
              </a:rPr>
              <a:t>Thật</a:t>
            </a:r>
            <a:r>
              <a:rPr lang="en-US" sz="2200" dirty="0" smtClean="0">
                <a:solidFill>
                  <a:srgbClr val="000099"/>
                </a:solidFill>
              </a:rPr>
              <a:t> </a:t>
            </a:r>
            <a:r>
              <a:rPr lang="en-US" sz="2200" dirty="0" err="1" smtClean="0">
                <a:solidFill>
                  <a:srgbClr val="000099"/>
                </a:solidFill>
              </a:rPr>
              <a:t>vậy</a:t>
            </a:r>
            <a:r>
              <a:rPr lang="en-US" sz="2200" dirty="0" smtClean="0">
                <a:solidFill>
                  <a:srgbClr val="000099"/>
                </a:solidFill>
              </a:rPr>
              <a:t>:	2n+10 </a:t>
            </a:r>
            <a:r>
              <a:rPr lang="en-US" sz="2200" dirty="0" smtClean="0">
                <a:solidFill>
                  <a:srgbClr val="000099"/>
                </a:solidFill>
                <a:cs typeface="Arial" panose="020B0604020202020204" pitchFamily="34" charset="0"/>
              </a:rPr>
              <a:t>≤ </a:t>
            </a:r>
            <a:r>
              <a:rPr lang="en-US" sz="2200" dirty="0" err="1" smtClean="0">
                <a:solidFill>
                  <a:srgbClr val="000099"/>
                </a:solidFill>
                <a:cs typeface="Arial" panose="020B0604020202020204" pitchFamily="34" charset="0"/>
              </a:rPr>
              <a:t>cn</a:t>
            </a:r>
            <a:endParaRPr lang="en-US" sz="2200" dirty="0" smtClean="0">
              <a:solidFill>
                <a:srgbClr val="000099"/>
              </a:solidFill>
              <a:cs typeface="Arial" panose="020B0604020202020204" pitchFamily="34" charset="0"/>
            </a:endParaRPr>
          </a:p>
          <a:p>
            <a:pPr eaLnBrk="1" hangingPunct="1">
              <a:buFont typeface="Wingdings" panose="05000000000000000000" pitchFamily="2" charset="2"/>
              <a:buNone/>
            </a:pPr>
            <a:r>
              <a:rPr lang="en-US" sz="2200" dirty="0" smtClean="0">
                <a:solidFill>
                  <a:srgbClr val="000099"/>
                </a:solidFill>
                <a:cs typeface="Arial" panose="020B0604020202020204" pitchFamily="34" charset="0"/>
              </a:rPr>
              <a:t>			10 ≤ (c-2)n</a:t>
            </a:r>
          </a:p>
          <a:p>
            <a:pPr eaLnBrk="1" hangingPunct="1">
              <a:buFont typeface="Wingdings" panose="05000000000000000000" pitchFamily="2" charset="2"/>
              <a:buNone/>
            </a:pPr>
            <a:r>
              <a:rPr lang="en-US" sz="2200" dirty="0" smtClean="0">
                <a:solidFill>
                  <a:srgbClr val="000099"/>
                </a:solidFill>
                <a:cs typeface="Arial" panose="020B0604020202020204" pitchFamily="34" charset="0"/>
              </a:rPr>
              <a:t>			10/(c-2)≤n</a:t>
            </a:r>
          </a:p>
          <a:p>
            <a:pPr eaLnBrk="1" hangingPunct="1">
              <a:buFont typeface="Wingdings" panose="05000000000000000000" pitchFamily="2" charset="2"/>
              <a:buNone/>
            </a:pPr>
            <a:r>
              <a:rPr lang="en-US" sz="2200" dirty="0" err="1" smtClean="0">
                <a:solidFill>
                  <a:srgbClr val="000099"/>
                </a:solidFill>
                <a:cs typeface="Arial" panose="020B0604020202020204" pitchFamily="34" charset="0"/>
              </a:rPr>
              <a:t>Ch</a:t>
            </a:r>
            <a:r>
              <a:rPr lang="en-US" sz="2200" dirty="0" err="1" smtClean="0">
                <a:solidFill>
                  <a:srgbClr val="000099"/>
                </a:solidFill>
              </a:rPr>
              <a:t>ọn</a:t>
            </a:r>
            <a:r>
              <a:rPr lang="en-US" sz="2200" dirty="0" smtClean="0">
                <a:solidFill>
                  <a:srgbClr val="000099"/>
                </a:solidFill>
              </a:rPr>
              <a:t> c=3 </a:t>
            </a:r>
            <a:r>
              <a:rPr lang="en-US" sz="2200" dirty="0" err="1" smtClean="0">
                <a:solidFill>
                  <a:srgbClr val="000099"/>
                </a:solidFill>
              </a:rPr>
              <a:t>và</a:t>
            </a:r>
            <a:r>
              <a:rPr lang="en-US" sz="2200" dirty="0" smtClean="0">
                <a:solidFill>
                  <a:srgbClr val="000099"/>
                </a:solidFill>
              </a:rPr>
              <a:t> n</a:t>
            </a:r>
            <a:r>
              <a:rPr lang="en-US" sz="2200" baseline="-25000" dirty="0" smtClean="0">
                <a:solidFill>
                  <a:srgbClr val="000099"/>
                </a:solidFill>
              </a:rPr>
              <a:t>0</a:t>
            </a:r>
            <a:r>
              <a:rPr lang="en-US" sz="2200" dirty="0" smtClean="0">
                <a:solidFill>
                  <a:srgbClr val="000099"/>
                </a:solidFill>
              </a:rPr>
              <a:t>=10</a:t>
            </a:r>
          </a:p>
        </p:txBody>
      </p:sp>
      <p:grpSp>
        <p:nvGrpSpPr>
          <p:cNvPr id="23559" name="Group 17"/>
          <p:cNvGrpSpPr>
            <a:grpSpLocks/>
          </p:cNvGrpSpPr>
          <p:nvPr/>
        </p:nvGrpSpPr>
        <p:grpSpPr bwMode="auto">
          <a:xfrm>
            <a:off x="4419600" y="1828800"/>
            <a:ext cx="4648200" cy="4191000"/>
            <a:chOff x="4680" y="1536"/>
            <a:chExt cx="3891" cy="3039"/>
          </a:xfrm>
        </p:grpSpPr>
        <p:sp>
          <p:nvSpPr>
            <p:cNvPr id="23560" name="Line 18"/>
            <p:cNvSpPr>
              <a:spLocks noChangeShapeType="1"/>
            </p:cNvSpPr>
            <p:nvPr/>
          </p:nvSpPr>
          <p:spPr bwMode="auto">
            <a:xfrm flipV="1">
              <a:off x="5400" y="1536"/>
              <a:ext cx="0" cy="2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1" name="Line 19"/>
            <p:cNvSpPr>
              <a:spLocks noChangeShapeType="1"/>
            </p:cNvSpPr>
            <p:nvPr/>
          </p:nvSpPr>
          <p:spPr bwMode="auto">
            <a:xfrm>
              <a:off x="5400" y="4056"/>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Text Box 20"/>
            <p:cNvSpPr txBox="1">
              <a:spLocks noChangeArrowheads="1"/>
            </p:cNvSpPr>
            <p:nvPr/>
          </p:nvSpPr>
          <p:spPr bwMode="auto">
            <a:xfrm>
              <a:off x="4680" y="1716"/>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sz="700"/>
                <a:t>Running</a:t>
              </a:r>
            </a:p>
            <a:p>
              <a:pPr eaLnBrk="1" hangingPunct="1"/>
              <a:r>
                <a:rPr lang="en-US" sz="700"/>
                <a:t>time</a:t>
              </a:r>
              <a:endParaRPr lang="en-US"/>
            </a:p>
          </p:txBody>
        </p:sp>
        <p:sp>
          <p:nvSpPr>
            <p:cNvPr id="23563" name="Text Box 21"/>
            <p:cNvSpPr txBox="1">
              <a:spLocks noChangeArrowheads="1"/>
            </p:cNvSpPr>
            <p:nvPr/>
          </p:nvSpPr>
          <p:spPr bwMode="auto">
            <a:xfrm>
              <a:off x="7560" y="4056"/>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sz="700"/>
                <a:t>Input size</a:t>
              </a:r>
              <a:endParaRPr lang="en-US"/>
            </a:p>
          </p:txBody>
        </p:sp>
        <p:sp>
          <p:nvSpPr>
            <p:cNvPr id="23564" name="Freeform 22"/>
            <p:cNvSpPr>
              <a:spLocks/>
            </p:cNvSpPr>
            <p:nvPr/>
          </p:nvSpPr>
          <p:spPr bwMode="auto">
            <a:xfrm>
              <a:off x="5391" y="2181"/>
              <a:ext cx="2679" cy="1881"/>
            </a:xfrm>
            <a:custGeom>
              <a:avLst/>
              <a:gdLst>
                <a:gd name="T0" fmla="*/ 0 w 2679"/>
                <a:gd name="T1" fmla="*/ 8254 h 1596"/>
                <a:gd name="T2" fmla="*/ 171 w 2679"/>
                <a:gd name="T3" fmla="*/ 5896 h 1596"/>
                <a:gd name="T4" fmla="*/ 684 w 2679"/>
                <a:gd name="T5" fmla="*/ 5601 h 1596"/>
                <a:gd name="T6" fmla="*/ 2166 w 2679"/>
                <a:gd name="T7" fmla="*/ 1182 h 1596"/>
                <a:gd name="T8" fmla="*/ 2679 w 2679"/>
                <a:gd name="T9" fmla="*/ 0 h 1596"/>
                <a:gd name="T10" fmla="*/ 0 60000 65536"/>
                <a:gd name="T11" fmla="*/ 0 60000 65536"/>
                <a:gd name="T12" fmla="*/ 0 60000 65536"/>
                <a:gd name="T13" fmla="*/ 0 60000 65536"/>
                <a:gd name="T14" fmla="*/ 0 60000 65536"/>
                <a:gd name="T15" fmla="*/ 0 w 2679"/>
                <a:gd name="T16" fmla="*/ 0 h 1596"/>
                <a:gd name="T17" fmla="*/ 2679 w 2679"/>
                <a:gd name="T18" fmla="*/ 1596 h 1596"/>
              </a:gdLst>
              <a:ahLst/>
              <a:cxnLst>
                <a:cxn ang="T10">
                  <a:pos x="T0" y="T1"/>
                </a:cxn>
                <a:cxn ang="T11">
                  <a:pos x="T2" y="T3"/>
                </a:cxn>
                <a:cxn ang="T12">
                  <a:pos x="T4" y="T5"/>
                </a:cxn>
                <a:cxn ang="T13">
                  <a:pos x="T6" y="T7"/>
                </a:cxn>
                <a:cxn ang="T14">
                  <a:pos x="T8" y="T9"/>
                </a:cxn>
              </a:cxnLst>
              <a:rect l="T15" t="T16" r="T17" b="T18"/>
              <a:pathLst>
                <a:path w="2679" h="1596">
                  <a:moveTo>
                    <a:pt x="0" y="1596"/>
                  </a:moveTo>
                  <a:cubicBezTo>
                    <a:pt x="28" y="1410"/>
                    <a:pt x="57" y="1225"/>
                    <a:pt x="171" y="1140"/>
                  </a:cubicBezTo>
                  <a:cubicBezTo>
                    <a:pt x="285" y="1055"/>
                    <a:pt x="351" y="1235"/>
                    <a:pt x="684" y="1083"/>
                  </a:cubicBezTo>
                  <a:cubicBezTo>
                    <a:pt x="1017" y="931"/>
                    <a:pt x="1833" y="409"/>
                    <a:pt x="2166" y="228"/>
                  </a:cubicBezTo>
                  <a:cubicBezTo>
                    <a:pt x="2499" y="47"/>
                    <a:pt x="2589" y="23"/>
                    <a:pt x="2679"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23565" name="Freeform 23"/>
            <p:cNvSpPr>
              <a:spLocks/>
            </p:cNvSpPr>
            <p:nvPr/>
          </p:nvSpPr>
          <p:spPr bwMode="auto">
            <a:xfrm>
              <a:off x="5391" y="1896"/>
              <a:ext cx="2508" cy="2166"/>
            </a:xfrm>
            <a:custGeom>
              <a:avLst/>
              <a:gdLst>
                <a:gd name="T0" fmla="*/ 0 w 2508"/>
                <a:gd name="T1" fmla="*/ 2166 h 2166"/>
                <a:gd name="T2" fmla="*/ 171 w 2508"/>
                <a:gd name="T3" fmla="*/ 1824 h 2166"/>
                <a:gd name="T4" fmla="*/ 513 w 2508"/>
                <a:gd name="T5" fmla="*/ 1596 h 2166"/>
                <a:gd name="T6" fmla="*/ 1083 w 2508"/>
                <a:gd name="T7" fmla="*/ 855 h 2166"/>
                <a:gd name="T8" fmla="*/ 1938 w 2508"/>
                <a:gd name="T9" fmla="*/ 399 h 2166"/>
                <a:gd name="T10" fmla="*/ 2508 w 2508"/>
                <a:gd name="T11" fmla="*/ 0 h 2166"/>
                <a:gd name="T12" fmla="*/ 0 60000 65536"/>
                <a:gd name="T13" fmla="*/ 0 60000 65536"/>
                <a:gd name="T14" fmla="*/ 0 60000 65536"/>
                <a:gd name="T15" fmla="*/ 0 60000 65536"/>
                <a:gd name="T16" fmla="*/ 0 60000 65536"/>
                <a:gd name="T17" fmla="*/ 0 60000 65536"/>
                <a:gd name="T18" fmla="*/ 0 w 2508"/>
                <a:gd name="T19" fmla="*/ 0 h 2166"/>
                <a:gd name="T20" fmla="*/ 2508 w 2508"/>
                <a:gd name="T21" fmla="*/ 2166 h 2166"/>
              </a:gdLst>
              <a:ahLst/>
              <a:cxnLst>
                <a:cxn ang="T12">
                  <a:pos x="T0" y="T1"/>
                </a:cxn>
                <a:cxn ang="T13">
                  <a:pos x="T2" y="T3"/>
                </a:cxn>
                <a:cxn ang="T14">
                  <a:pos x="T4" y="T5"/>
                </a:cxn>
                <a:cxn ang="T15">
                  <a:pos x="T6" y="T7"/>
                </a:cxn>
                <a:cxn ang="T16">
                  <a:pos x="T8" y="T9"/>
                </a:cxn>
                <a:cxn ang="T17">
                  <a:pos x="T10" y="T11"/>
                </a:cxn>
              </a:cxnLst>
              <a:rect l="T18" t="T19" r="T20" b="T21"/>
              <a:pathLst>
                <a:path w="2508" h="2166">
                  <a:moveTo>
                    <a:pt x="0" y="2166"/>
                  </a:moveTo>
                  <a:cubicBezTo>
                    <a:pt x="43" y="2042"/>
                    <a:pt x="86" y="1919"/>
                    <a:pt x="171" y="1824"/>
                  </a:cubicBezTo>
                  <a:cubicBezTo>
                    <a:pt x="256" y="1729"/>
                    <a:pt x="361" y="1757"/>
                    <a:pt x="513" y="1596"/>
                  </a:cubicBezTo>
                  <a:cubicBezTo>
                    <a:pt x="665" y="1435"/>
                    <a:pt x="845" y="1055"/>
                    <a:pt x="1083" y="855"/>
                  </a:cubicBezTo>
                  <a:cubicBezTo>
                    <a:pt x="1321" y="655"/>
                    <a:pt x="1701" y="542"/>
                    <a:pt x="1938" y="399"/>
                  </a:cubicBezTo>
                  <a:cubicBezTo>
                    <a:pt x="2175" y="256"/>
                    <a:pt x="2413" y="47"/>
                    <a:pt x="2508" y="0"/>
                  </a:cubicBezTo>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23566" name="Text Box 24"/>
            <p:cNvSpPr txBox="1">
              <a:spLocks noChangeArrowheads="1"/>
            </p:cNvSpPr>
            <p:nvPr/>
          </p:nvSpPr>
          <p:spPr bwMode="auto">
            <a:xfrm>
              <a:off x="7671" y="1839"/>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sz="700">
                  <a:solidFill>
                    <a:srgbClr val="333399"/>
                  </a:solidFill>
                </a:rPr>
                <a:t>cg(n)</a:t>
              </a:r>
              <a:endParaRPr lang="en-US"/>
            </a:p>
          </p:txBody>
        </p:sp>
        <p:sp>
          <p:nvSpPr>
            <p:cNvPr id="23567" name="Text Box 25"/>
            <p:cNvSpPr txBox="1">
              <a:spLocks noChangeArrowheads="1"/>
            </p:cNvSpPr>
            <p:nvPr/>
          </p:nvSpPr>
          <p:spPr bwMode="auto">
            <a:xfrm>
              <a:off x="7671" y="2238"/>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sz="700"/>
                <a:t>f(n)</a:t>
              </a:r>
              <a:endParaRPr lang="en-US"/>
            </a:p>
          </p:txBody>
        </p:sp>
        <p:sp>
          <p:nvSpPr>
            <p:cNvPr id="23568" name="Line 26"/>
            <p:cNvSpPr>
              <a:spLocks noChangeShapeType="1"/>
            </p:cNvSpPr>
            <p:nvPr/>
          </p:nvSpPr>
          <p:spPr bwMode="auto">
            <a:xfrm>
              <a:off x="5847" y="3549"/>
              <a:ext cx="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Text Box 27"/>
            <p:cNvSpPr txBox="1">
              <a:spLocks noChangeArrowheads="1"/>
            </p:cNvSpPr>
            <p:nvPr/>
          </p:nvSpPr>
          <p:spPr bwMode="auto">
            <a:xfrm>
              <a:off x="5619" y="4005"/>
              <a:ext cx="51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sz="800"/>
                <a:t>n</a:t>
              </a:r>
              <a:r>
                <a:rPr lang="en-US" sz="800" baseline="-25000"/>
                <a:t>0</a:t>
              </a:r>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2D50BBCD-9201-4056-82AB-E05D33B06E17}" type="slidenum">
              <a:rPr lang="en-US" altLang="en-US" sz="1000">
                <a:solidFill>
                  <a:schemeClr val="tx1"/>
                </a:solidFill>
              </a:rPr>
              <a:pPr eaLnBrk="1" hangingPunct="1"/>
              <a:t>25</a:t>
            </a:fld>
            <a:endParaRPr lang="en-US" altLang="en-US" sz="1000">
              <a:solidFill>
                <a:schemeClr val="tx1"/>
              </a:solidFill>
            </a:endParaRPr>
          </a:p>
        </p:txBody>
      </p:sp>
      <p:sp>
        <p:nvSpPr>
          <p:cNvPr id="1024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8996060-5DA0-45C5-953B-5E79FE3691E3}" type="datetime1">
              <a:rPr lang="en-US" sz="1000" smtClean="0">
                <a:solidFill>
                  <a:schemeClr val="tx1"/>
                </a:solidFill>
              </a:rPr>
              <a:pPr eaLnBrk="1" hangingPunct="1"/>
              <a:t>5/7/2020</a:t>
            </a:fld>
            <a:endParaRPr lang="en-US" altLang="en-US" sz="1000" smtClean="0">
              <a:solidFill>
                <a:schemeClr val="tx1"/>
              </a:solidFill>
            </a:endParaRPr>
          </a:p>
        </p:txBody>
      </p:sp>
      <p:sp>
        <p:nvSpPr>
          <p:cNvPr id="10245"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0246" name="Rectangle 2"/>
          <p:cNvSpPr>
            <a:spLocks noGrp="1" noChangeArrowheads="1"/>
          </p:cNvSpPr>
          <p:nvPr>
            <p:ph type="title"/>
          </p:nvPr>
        </p:nvSpPr>
        <p:spPr>
          <a:xfrm>
            <a:off x="457200" y="122238"/>
            <a:ext cx="7543800" cy="792162"/>
          </a:xfrm>
        </p:spPr>
        <p:txBody>
          <a:bodyPr/>
          <a:lstStyle/>
          <a:p>
            <a:pPr eaLnBrk="1" hangingPunct="1"/>
            <a:r>
              <a:rPr lang="en-US" dirty="0" err="1" smtClean="0">
                <a:solidFill>
                  <a:srgbClr val="FF3300"/>
                </a:solidFill>
              </a:rPr>
              <a:t>Ví</a:t>
            </a:r>
            <a:r>
              <a:rPr lang="en-US" dirty="0" smtClean="0">
                <a:solidFill>
                  <a:srgbClr val="FF3300"/>
                </a:solidFill>
              </a:rPr>
              <a:t> </a:t>
            </a:r>
            <a:r>
              <a:rPr lang="en-US" dirty="0" err="1" smtClean="0">
                <a:solidFill>
                  <a:srgbClr val="FF3300"/>
                </a:solidFill>
              </a:rPr>
              <a:t>dụ</a:t>
            </a:r>
            <a:r>
              <a:rPr lang="en-US" dirty="0" smtClean="0">
                <a:solidFill>
                  <a:srgbClr val="FF3300"/>
                </a:solidFill>
              </a:rPr>
              <a:t>:	</a:t>
            </a:r>
          </a:p>
        </p:txBody>
      </p:sp>
      <p:sp>
        <p:nvSpPr>
          <p:cNvPr id="10247" name="Rectangle 3"/>
          <p:cNvSpPr>
            <a:spLocks noGrp="1" noChangeArrowheads="1"/>
          </p:cNvSpPr>
          <p:nvPr>
            <p:ph type="body" sz="half" idx="1"/>
          </p:nvPr>
        </p:nvSpPr>
        <p:spPr>
          <a:xfrm>
            <a:off x="228600" y="1719263"/>
            <a:ext cx="3886200" cy="4411662"/>
          </a:xfrm>
        </p:spPr>
        <p:txBody>
          <a:bodyPr/>
          <a:lstStyle/>
          <a:p>
            <a:pPr eaLnBrk="1" hangingPunct="1"/>
            <a:r>
              <a:rPr lang="en-US" sz="2600" dirty="0" err="1" smtClean="0">
                <a:solidFill>
                  <a:srgbClr val="000099"/>
                </a:solidFill>
              </a:rPr>
              <a:t>Hàm</a:t>
            </a:r>
            <a:r>
              <a:rPr lang="en-US" sz="2600" dirty="0" smtClean="0">
                <a:solidFill>
                  <a:srgbClr val="000099"/>
                </a:solidFill>
              </a:rPr>
              <a:t> n</a:t>
            </a:r>
            <a:r>
              <a:rPr lang="en-US" sz="2600" baseline="30000" dirty="0" smtClean="0">
                <a:solidFill>
                  <a:srgbClr val="000099"/>
                </a:solidFill>
              </a:rPr>
              <a:t>2 </a:t>
            </a:r>
            <a:r>
              <a:rPr lang="en-US" sz="2600" dirty="0" err="1" smtClean="0">
                <a:solidFill>
                  <a:srgbClr val="000099"/>
                </a:solidFill>
              </a:rPr>
              <a:t>không</a:t>
            </a:r>
            <a:r>
              <a:rPr lang="en-US" sz="2600" dirty="0" smtClean="0">
                <a:solidFill>
                  <a:srgbClr val="000099"/>
                </a:solidFill>
              </a:rPr>
              <a:t> là O(n) </a:t>
            </a:r>
            <a:r>
              <a:rPr lang="en-US" sz="2600" dirty="0" err="1" smtClean="0">
                <a:solidFill>
                  <a:srgbClr val="000099"/>
                </a:solidFill>
              </a:rPr>
              <a:t>vì</a:t>
            </a:r>
            <a:r>
              <a:rPr lang="en-US" sz="2600" dirty="0" smtClean="0">
                <a:solidFill>
                  <a:srgbClr val="000099"/>
                </a:solidFill>
              </a:rPr>
              <a:t>:</a:t>
            </a:r>
          </a:p>
          <a:p>
            <a:pPr lvl="1" eaLnBrk="1" hangingPunct="1">
              <a:buFont typeface="Wingdings" panose="05000000000000000000" pitchFamily="2" charset="2"/>
              <a:buNone/>
            </a:pPr>
            <a:r>
              <a:rPr lang="en-US" sz="2200" dirty="0" smtClean="0">
                <a:solidFill>
                  <a:srgbClr val="000099"/>
                </a:solidFill>
              </a:rPr>
              <a:t>	</a:t>
            </a:r>
            <a:r>
              <a:rPr lang="en-US" sz="2200" dirty="0" smtClean="0">
                <a:solidFill>
                  <a:schemeClr val="accent2"/>
                </a:solidFill>
              </a:rPr>
              <a:t>- n</a:t>
            </a:r>
            <a:r>
              <a:rPr lang="en-US" sz="2200" baseline="30000" dirty="0" smtClean="0">
                <a:solidFill>
                  <a:schemeClr val="accent2"/>
                </a:solidFill>
              </a:rPr>
              <a:t>2 </a:t>
            </a:r>
            <a:r>
              <a:rPr lang="en-US" sz="2200" dirty="0" smtClean="0">
                <a:solidFill>
                  <a:schemeClr val="accent2"/>
                </a:solidFill>
                <a:cs typeface="Arial" panose="020B0604020202020204" pitchFamily="34" charset="0"/>
              </a:rPr>
              <a:t>≤ </a:t>
            </a:r>
            <a:r>
              <a:rPr lang="en-US" sz="2200" dirty="0" err="1" smtClean="0">
                <a:solidFill>
                  <a:schemeClr val="accent2"/>
                </a:solidFill>
              </a:rPr>
              <a:t>cn</a:t>
            </a:r>
            <a:endParaRPr lang="en-US" sz="2200" dirty="0" smtClean="0">
              <a:solidFill>
                <a:schemeClr val="accent2"/>
              </a:solidFill>
            </a:endParaRPr>
          </a:p>
          <a:p>
            <a:pPr lvl="1" eaLnBrk="1" hangingPunct="1">
              <a:buFont typeface="Wingdings" panose="05000000000000000000" pitchFamily="2" charset="2"/>
              <a:buNone/>
            </a:pPr>
            <a:r>
              <a:rPr lang="en-US" sz="2200" dirty="0" smtClean="0">
                <a:solidFill>
                  <a:schemeClr val="accent2"/>
                </a:solidFill>
              </a:rPr>
              <a:t>	- n </a:t>
            </a:r>
            <a:r>
              <a:rPr lang="en-US" sz="2200" dirty="0" smtClean="0">
                <a:solidFill>
                  <a:schemeClr val="accent2"/>
                </a:solidFill>
                <a:cs typeface="Arial" panose="020B0604020202020204" pitchFamily="34" charset="0"/>
              </a:rPr>
              <a:t>≤ </a:t>
            </a:r>
            <a:r>
              <a:rPr lang="en-US" sz="2200" dirty="0" smtClean="0">
                <a:solidFill>
                  <a:schemeClr val="accent2"/>
                </a:solidFill>
              </a:rPr>
              <a:t>c</a:t>
            </a:r>
          </a:p>
          <a:p>
            <a:pPr eaLnBrk="1" hangingPunct="1"/>
            <a:r>
              <a:rPr lang="en-US" sz="2600" dirty="0" err="1" smtClean="0">
                <a:solidFill>
                  <a:srgbClr val="000099"/>
                </a:solidFill>
              </a:rPr>
              <a:t>Không</a:t>
            </a:r>
            <a:r>
              <a:rPr lang="en-US" sz="2600" dirty="0" smtClean="0">
                <a:solidFill>
                  <a:srgbClr val="000099"/>
                </a:solidFill>
              </a:rPr>
              <a:t> </a:t>
            </a:r>
            <a:r>
              <a:rPr lang="en-US" sz="2600" dirty="0" err="1" smtClean="0">
                <a:solidFill>
                  <a:srgbClr val="000099"/>
                </a:solidFill>
              </a:rPr>
              <a:t>thể</a:t>
            </a:r>
            <a:r>
              <a:rPr lang="en-US" sz="2600" dirty="0" smtClean="0">
                <a:solidFill>
                  <a:srgbClr val="000099"/>
                </a:solidFill>
              </a:rPr>
              <a:t> </a:t>
            </a:r>
            <a:r>
              <a:rPr lang="en-US" sz="2600" dirty="0" err="1" smtClean="0">
                <a:solidFill>
                  <a:srgbClr val="000099"/>
                </a:solidFill>
              </a:rPr>
              <a:t>xác</a:t>
            </a:r>
            <a:r>
              <a:rPr lang="en-US" sz="2600" dirty="0" smtClean="0">
                <a:solidFill>
                  <a:srgbClr val="000099"/>
                </a:solidFill>
              </a:rPr>
              <a:t> </a:t>
            </a:r>
            <a:r>
              <a:rPr lang="en-US" sz="2600" dirty="0" err="1" smtClean="0">
                <a:solidFill>
                  <a:srgbClr val="000099"/>
                </a:solidFill>
              </a:rPr>
              <a:t>định</a:t>
            </a:r>
            <a:r>
              <a:rPr lang="en-US" sz="2600" dirty="0" smtClean="0">
                <a:solidFill>
                  <a:srgbClr val="000099"/>
                </a:solidFill>
              </a:rPr>
              <a:t> </a:t>
            </a:r>
            <a:r>
              <a:rPr lang="en-US" sz="2600" dirty="0" err="1" smtClean="0">
                <a:solidFill>
                  <a:srgbClr val="000099"/>
                </a:solidFill>
              </a:rPr>
              <a:t>được</a:t>
            </a:r>
            <a:r>
              <a:rPr lang="en-US" sz="2600" dirty="0" smtClean="0">
                <a:solidFill>
                  <a:srgbClr val="000099"/>
                </a:solidFill>
              </a:rPr>
              <a:t> </a:t>
            </a:r>
            <a:r>
              <a:rPr lang="en-US" sz="2600" dirty="0" err="1" smtClean="0">
                <a:solidFill>
                  <a:srgbClr val="000099"/>
                </a:solidFill>
              </a:rPr>
              <a:t>hằng</a:t>
            </a:r>
            <a:r>
              <a:rPr lang="en-US" sz="2600" dirty="0" smtClean="0">
                <a:solidFill>
                  <a:srgbClr val="000099"/>
                </a:solidFill>
              </a:rPr>
              <a:t> </a:t>
            </a:r>
            <a:r>
              <a:rPr lang="en-US" sz="2600" dirty="0" smtClean="0">
                <a:solidFill>
                  <a:schemeClr val="accent2"/>
                </a:solidFill>
              </a:rPr>
              <a:t>c</a:t>
            </a:r>
            <a:r>
              <a:rPr lang="en-US" sz="2600" dirty="0" smtClean="0">
                <a:solidFill>
                  <a:srgbClr val="000099"/>
                </a:solidFill>
              </a:rPr>
              <a:t> </a:t>
            </a:r>
            <a:r>
              <a:rPr lang="en-US" sz="2600" dirty="0" err="1" smtClean="0">
                <a:solidFill>
                  <a:srgbClr val="000099"/>
                </a:solidFill>
              </a:rPr>
              <a:t>số</a:t>
            </a:r>
            <a:r>
              <a:rPr lang="en-US" sz="2600" dirty="0" smtClean="0">
                <a:solidFill>
                  <a:srgbClr val="000099"/>
                </a:solidFill>
              </a:rPr>
              <a:t> </a:t>
            </a:r>
            <a:r>
              <a:rPr lang="en-US" sz="2600" dirty="0" err="1" smtClean="0">
                <a:solidFill>
                  <a:srgbClr val="000099"/>
                </a:solidFill>
              </a:rPr>
              <a:t>thỏa</a:t>
            </a:r>
            <a:r>
              <a:rPr lang="en-US" sz="2600" dirty="0" smtClean="0">
                <a:solidFill>
                  <a:srgbClr val="000099"/>
                </a:solidFill>
              </a:rPr>
              <a:t> </a:t>
            </a:r>
            <a:r>
              <a:rPr lang="en-US" sz="2600" dirty="0" err="1" smtClean="0">
                <a:solidFill>
                  <a:srgbClr val="000099"/>
                </a:solidFill>
              </a:rPr>
              <a:t>mãn</a:t>
            </a:r>
            <a:r>
              <a:rPr lang="en-US" sz="2600" dirty="0" smtClean="0">
                <a:solidFill>
                  <a:srgbClr val="000099"/>
                </a:solidFill>
              </a:rPr>
              <a:t> </a:t>
            </a:r>
            <a:r>
              <a:rPr lang="en-US" sz="2600" dirty="0" err="1" smtClean="0">
                <a:solidFill>
                  <a:srgbClr val="000099"/>
                </a:solidFill>
              </a:rPr>
              <a:t>điều</a:t>
            </a:r>
            <a:r>
              <a:rPr lang="en-US" sz="2600" dirty="0" smtClean="0">
                <a:solidFill>
                  <a:srgbClr val="000099"/>
                </a:solidFill>
              </a:rPr>
              <a:t> </a:t>
            </a:r>
            <a:r>
              <a:rPr lang="en-US" sz="2600" dirty="0" err="1" smtClean="0">
                <a:solidFill>
                  <a:srgbClr val="000099"/>
                </a:solidFill>
              </a:rPr>
              <a:t>kiện</a:t>
            </a:r>
            <a:r>
              <a:rPr lang="en-US" sz="2600" dirty="0" smtClean="0">
                <a:solidFill>
                  <a:srgbClr val="000099"/>
                </a:solidFill>
              </a:rPr>
              <a:t> trên</a:t>
            </a:r>
          </a:p>
        </p:txBody>
      </p:sp>
      <p:graphicFrame>
        <p:nvGraphicFramePr>
          <p:cNvPr id="10242" name="Object 6"/>
          <p:cNvGraphicFramePr>
            <a:graphicFrameLocks noGrp="1" noChangeAspect="1"/>
          </p:cNvGraphicFramePr>
          <p:nvPr>
            <p:ph sz="quarter" idx="3"/>
            <p:extLst>
              <p:ext uri="{D42A27DB-BD31-4B8C-83A1-F6EECF244321}">
                <p14:modId xmlns:p14="http://schemas.microsoft.com/office/powerpoint/2010/main" val="4078370640"/>
              </p:ext>
            </p:extLst>
          </p:nvPr>
        </p:nvGraphicFramePr>
        <p:xfrm>
          <a:off x="4114800" y="1676400"/>
          <a:ext cx="5029200" cy="4724400"/>
        </p:xfrm>
        <a:graphic>
          <a:graphicData uri="http://schemas.openxmlformats.org/presentationml/2006/ole">
            <mc:AlternateContent xmlns:mc="http://schemas.openxmlformats.org/markup-compatibility/2006">
              <mc:Choice xmlns:v="urn:schemas-microsoft-com:vml" Requires="v">
                <p:oleObj spid="_x0000_s10288" name="Bitmap Image" r:id="rId3" imgW="2085714" imgH="1980952" progId="Paint.Picture">
                  <p:embed/>
                </p:oleObj>
              </mc:Choice>
              <mc:Fallback>
                <p:oleObj name="Bitmap Image" r:id="rId3" imgW="2085714" imgH="1980952"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76400"/>
                        <a:ext cx="5029200" cy="47244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F27F3B1-9124-46CC-8FFA-6C677FB98489}" type="slidenum">
              <a:rPr lang="en-US" altLang="en-US" sz="1000">
                <a:solidFill>
                  <a:schemeClr val="tx1"/>
                </a:solidFill>
              </a:rPr>
              <a:pPr eaLnBrk="1" hangingPunct="1"/>
              <a:t>26</a:t>
            </a:fld>
            <a:endParaRPr lang="en-US" altLang="en-US" sz="1000">
              <a:solidFill>
                <a:schemeClr val="tx1"/>
              </a:solidFill>
            </a:endParaRPr>
          </a:p>
        </p:txBody>
      </p:sp>
      <p:sp>
        <p:nvSpPr>
          <p:cNvPr id="2457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189D9EF3-88E2-4CED-BFA0-DBA9D5C0A906}" type="datetime1">
              <a:rPr lang="en-US" sz="1000" smtClean="0">
                <a:solidFill>
                  <a:schemeClr val="tx1"/>
                </a:solidFill>
              </a:rPr>
              <a:pPr eaLnBrk="1" hangingPunct="1"/>
              <a:t>5/7/2020</a:t>
            </a:fld>
            <a:endParaRPr lang="en-US" altLang="en-US" sz="1000" smtClean="0">
              <a:solidFill>
                <a:schemeClr val="tx1"/>
              </a:solidFill>
            </a:endParaRP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4581" name="Rectangle 2"/>
          <p:cNvSpPr>
            <a:spLocks noGrp="1" noChangeArrowheads="1"/>
          </p:cNvSpPr>
          <p:nvPr>
            <p:ph type="title"/>
          </p:nvPr>
        </p:nvSpPr>
        <p:spPr>
          <a:xfrm>
            <a:off x="457200" y="122238"/>
            <a:ext cx="7543800" cy="792162"/>
          </a:xfrm>
        </p:spPr>
        <p:txBody>
          <a:bodyPr/>
          <a:lstStyle/>
          <a:p>
            <a:pPr eaLnBrk="1" hangingPunct="1"/>
            <a:r>
              <a:rPr lang="en-US" dirty="0" err="1" smtClean="0">
                <a:solidFill>
                  <a:srgbClr val="FF3300"/>
                </a:solidFill>
              </a:rPr>
              <a:t>Thêm</a:t>
            </a:r>
            <a:r>
              <a:rPr lang="en-US" dirty="0" smtClean="0">
                <a:solidFill>
                  <a:srgbClr val="FF3300"/>
                </a:solidFill>
              </a:rPr>
              <a:t> một </a:t>
            </a:r>
            <a:r>
              <a:rPr lang="en-US" dirty="0" err="1" smtClean="0">
                <a:solidFill>
                  <a:srgbClr val="FF3300"/>
                </a:solidFill>
              </a:rPr>
              <a:t>số</a:t>
            </a:r>
            <a:r>
              <a:rPr lang="en-US" dirty="0" smtClean="0">
                <a:solidFill>
                  <a:srgbClr val="FF3300"/>
                </a:solidFill>
              </a:rPr>
              <a:t> </a:t>
            </a:r>
            <a:r>
              <a:rPr lang="en-US" dirty="0" err="1" smtClean="0">
                <a:solidFill>
                  <a:srgbClr val="FF3300"/>
                </a:solidFill>
              </a:rPr>
              <a:t>ví</a:t>
            </a:r>
            <a:r>
              <a:rPr lang="en-US" dirty="0" smtClean="0">
                <a:solidFill>
                  <a:srgbClr val="FF3300"/>
                </a:solidFill>
              </a:rPr>
              <a:t> </a:t>
            </a:r>
            <a:r>
              <a:rPr lang="en-US" dirty="0" err="1" smtClean="0">
                <a:solidFill>
                  <a:srgbClr val="FF3300"/>
                </a:solidFill>
              </a:rPr>
              <a:t>dụ</a:t>
            </a:r>
            <a:r>
              <a:rPr lang="en-US" dirty="0" smtClean="0">
                <a:solidFill>
                  <a:srgbClr val="FF3300"/>
                </a:solidFill>
              </a:rPr>
              <a:t> </a:t>
            </a:r>
            <a:r>
              <a:rPr lang="en-US" dirty="0" err="1" smtClean="0">
                <a:solidFill>
                  <a:srgbClr val="FF3300"/>
                </a:solidFill>
              </a:rPr>
              <a:t>về</a:t>
            </a:r>
            <a:r>
              <a:rPr lang="en-US" dirty="0" smtClean="0">
                <a:solidFill>
                  <a:srgbClr val="FF3300"/>
                </a:solidFill>
              </a:rPr>
              <a:t> ô-</a:t>
            </a:r>
            <a:r>
              <a:rPr lang="en-US" dirty="0" err="1" smtClean="0">
                <a:solidFill>
                  <a:srgbClr val="FF3300"/>
                </a:solidFill>
              </a:rPr>
              <a:t>lớn</a:t>
            </a:r>
            <a:r>
              <a:rPr lang="en-US" dirty="0" smtClean="0"/>
              <a:t>	</a:t>
            </a:r>
          </a:p>
        </p:txBody>
      </p:sp>
      <p:sp>
        <p:nvSpPr>
          <p:cNvPr id="24582" name="Rectangle 3"/>
          <p:cNvSpPr>
            <a:spLocks noGrp="1" noChangeArrowheads="1"/>
          </p:cNvSpPr>
          <p:nvPr>
            <p:ph type="body" idx="1"/>
          </p:nvPr>
        </p:nvSpPr>
        <p:spPr>
          <a:xfrm>
            <a:off x="304800" y="1143000"/>
            <a:ext cx="8229600" cy="4411662"/>
          </a:xfrm>
        </p:spPr>
        <p:txBody>
          <a:bodyPr/>
          <a:lstStyle/>
          <a:p>
            <a:pPr eaLnBrk="1" hangingPunct="1"/>
            <a:r>
              <a:rPr lang="en-US" sz="2600" dirty="0" smtClean="0">
                <a:solidFill>
                  <a:srgbClr val="000099"/>
                </a:solidFill>
              </a:rPr>
              <a:t>7n-2</a:t>
            </a:r>
          </a:p>
          <a:p>
            <a:pPr lvl="1" eaLnBrk="1" hangingPunct="1">
              <a:buFont typeface="Wingdings" panose="05000000000000000000" pitchFamily="2" charset="2"/>
              <a:buNone/>
            </a:pPr>
            <a:r>
              <a:rPr lang="en-US" sz="2200" dirty="0" smtClean="0">
                <a:solidFill>
                  <a:srgbClr val="000099"/>
                </a:solidFill>
              </a:rPr>
              <a:t>7n-2 là </a:t>
            </a:r>
            <a:r>
              <a:rPr lang="en-US" sz="2200" dirty="0" smtClean="0">
                <a:solidFill>
                  <a:schemeClr val="accent2"/>
                </a:solidFill>
              </a:rPr>
              <a:t>O(n)</a:t>
            </a:r>
          </a:p>
          <a:p>
            <a:pPr lvl="1" eaLnBrk="1" hangingPunct="1">
              <a:buFont typeface="Wingdings" panose="05000000000000000000" pitchFamily="2" charset="2"/>
              <a:buNone/>
            </a:pPr>
            <a:r>
              <a:rPr lang="en-US" sz="2200" dirty="0" err="1" smtClean="0">
                <a:solidFill>
                  <a:srgbClr val="000099"/>
                </a:solidFill>
              </a:rPr>
              <a:t>Vì</a:t>
            </a:r>
            <a:r>
              <a:rPr lang="en-US" sz="2200" dirty="0" smtClean="0">
                <a:solidFill>
                  <a:srgbClr val="000099"/>
                </a:solidFill>
              </a:rPr>
              <a:t>: </a:t>
            </a:r>
            <a:r>
              <a:rPr lang="en-US" sz="2200" dirty="0" err="1" smtClean="0">
                <a:solidFill>
                  <a:srgbClr val="000099"/>
                </a:solidFill>
              </a:rPr>
              <a:t>chọn</a:t>
            </a:r>
            <a:r>
              <a:rPr lang="en-US" sz="2200" dirty="0" smtClean="0">
                <a:solidFill>
                  <a:srgbClr val="000099"/>
                </a:solidFill>
              </a:rPr>
              <a:t> </a:t>
            </a:r>
            <a:r>
              <a:rPr lang="en-US" sz="2200" dirty="0" err="1" smtClean="0">
                <a:solidFill>
                  <a:srgbClr val="000099"/>
                </a:solidFill>
              </a:rPr>
              <a:t>hằng</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smtClean="0">
                <a:solidFill>
                  <a:schemeClr val="accent2"/>
                </a:solidFill>
              </a:rPr>
              <a:t>c</a:t>
            </a:r>
            <a:r>
              <a:rPr lang="en-US" sz="2200" dirty="0" smtClean="0">
                <a:solidFill>
                  <a:schemeClr val="accent2"/>
                </a:solidFill>
                <a:cs typeface="Arial" panose="020B0604020202020204" pitchFamily="34" charset="0"/>
              </a:rPr>
              <a:t>=</a:t>
            </a:r>
            <a:r>
              <a:rPr lang="en-US" sz="2200" dirty="0" smtClean="0">
                <a:solidFill>
                  <a:schemeClr val="accent2"/>
                </a:solidFill>
              </a:rPr>
              <a:t>7</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smtClean="0">
                <a:solidFill>
                  <a:schemeClr val="accent2"/>
                </a:solidFill>
              </a:rPr>
              <a:t>n</a:t>
            </a:r>
            <a:r>
              <a:rPr lang="en-US" sz="2200" baseline="-25000" dirty="0" smtClean="0">
                <a:solidFill>
                  <a:schemeClr val="accent2"/>
                </a:solidFill>
              </a:rPr>
              <a:t>0</a:t>
            </a:r>
            <a:r>
              <a:rPr lang="en-US" sz="2200" dirty="0" smtClean="0">
                <a:solidFill>
                  <a:schemeClr val="accent2"/>
                </a:solidFill>
                <a:cs typeface="Arial" panose="020B0604020202020204" pitchFamily="34" charset="0"/>
              </a:rPr>
              <a:t>=1</a:t>
            </a:r>
            <a:r>
              <a:rPr lang="en-US" sz="2200" dirty="0" smtClean="0">
                <a:solidFill>
                  <a:srgbClr val="000099"/>
                </a:solidFill>
                <a:cs typeface="Arial" panose="020B0604020202020204" pitchFamily="34" charset="0"/>
              </a:rPr>
              <a:t> </a:t>
            </a:r>
            <a:r>
              <a:rPr lang="en-US" sz="2200" dirty="0" err="1" smtClean="0">
                <a:solidFill>
                  <a:srgbClr val="000099"/>
                </a:solidFill>
                <a:cs typeface="Arial" panose="020B0604020202020204" pitchFamily="34" charset="0"/>
              </a:rPr>
              <a:t>khi</a:t>
            </a:r>
            <a:r>
              <a:rPr lang="en-US" sz="2200" dirty="0" smtClean="0">
                <a:solidFill>
                  <a:srgbClr val="000099"/>
                </a:solidFill>
                <a:cs typeface="Arial" panose="020B0604020202020204" pitchFamily="34" charset="0"/>
              </a:rPr>
              <a:t> </a:t>
            </a:r>
            <a:r>
              <a:rPr lang="en-US" sz="2200" dirty="0" err="1" smtClean="0">
                <a:solidFill>
                  <a:srgbClr val="000099"/>
                </a:solidFill>
                <a:cs typeface="Arial" panose="020B0604020202020204" pitchFamily="34" charset="0"/>
              </a:rPr>
              <a:t>đó</a:t>
            </a:r>
            <a:r>
              <a:rPr lang="en-US" sz="2200" dirty="0" smtClean="0">
                <a:solidFill>
                  <a:srgbClr val="000099"/>
                </a:solidFill>
                <a:cs typeface="Arial" panose="020B0604020202020204" pitchFamily="34" charset="0"/>
              </a:rPr>
              <a:t> 7n-2≤cn</a:t>
            </a:r>
            <a:r>
              <a:rPr lang="en-US" sz="2200" dirty="0" smtClean="0">
                <a:solidFill>
                  <a:srgbClr val="000099"/>
                </a:solidFill>
              </a:rPr>
              <a:t> </a:t>
            </a:r>
            <a:r>
              <a:rPr lang="en-US" sz="2200" dirty="0" smtClean="0">
                <a:solidFill>
                  <a:srgbClr val="000099"/>
                </a:solidFill>
                <a:sym typeface="Symbol" panose="05050102010706020507" pitchFamily="18" charset="2"/>
              </a:rPr>
              <a:t>n</a:t>
            </a:r>
            <a:r>
              <a:rPr lang="en-US" sz="2200" dirty="0" smtClean="0">
                <a:solidFill>
                  <a:srgbClr val="000099"/>
                </a:solidFill>
                <a:cs typeface="Arial" panose="020B0604020202020204" pitchFamily="34" charset="0"/>
                <a:sym typeface="Symbol" panose="05050102010706020507" pitchFamily="18" charset="2"/>
              </a:rPr>
              <a:t>≥</a:t>
            </a:r>
            <a:r>
              <a:rPr lang="en-US" sz="2200" dirty="0" smtClean="0">
                <a:solidFill>
                  <a:srgbClr val="000099"/>
                </a:solidFill>
              </a:rPr>
              <a:t>n</a:t>
            </a:r>
            <a:r>
              <a:rPr lang="en-US" sz="2200" baseline="-25000" dirty="0" smtClean="0">
                <a:solidFill>
                  <a:srgbClr val="000099"/>
                </a:solidFill>
              </a:rPr>
              <a:t>0</a:t>
            </a:r>
          </a:p>
          <a:p>
            <a:pPr lvl="1" eaLnBrk="1" hangingPunct="1">
              <a:buFont typeface="Wingdings" panose="05000000000000000000" pitchFamily="2" charset="2"/>
              <a:buNone/>
            </a:pPr>
            <a:endParaRPr lang="en-US" sz="2200" dirty="0" smtClean="0">
              <a:solidFill>
                <a:srgbClr val="000099"/>
              </a:solidFill>
              <a:cs typeface="Arial" panose="020B0604020202020204" pitchFamily="34" charset="0"/>
              <a:sym typeface="Symbol" panose="05050102010706020507" pitchFamily="18" charset="2"/>
            </a:endParaRPr>
          </a:p>
          <a:p>
            <a:pPr eaLnBrk="1" hangingPunct="1"/>
            <a:r>
              <a:rPr lang="en-US" sz="2600" dirty="0" smtClean="0">
                <a:solidFill>
                  <a:srgbClr val="000099"/>
                </a:solidFill>
              </a:rPr>
              <a:t>3n</a:t>
            </a:r>
            <a:r>
              <a:rPr lang="en-US" sz="2600" baseline="30000" dirty="0" smtClean="0">
                <a:solidFill>
                  <a:srgbClr val="000099"/>
                </a:solidFill>
              </a:rPr>
              <a:t>3</a:t>
            </a:r>
            <a:r>
              <a:rPr lang="en-US" sz="2600" dirty="0" smtClean="0">
                <a:solidFill>
                  <a:srgbClr val="000099"/>
                </a:solidFill>
              </a:rPr>
              <a:t>+20n</a:t>
            </a:r>
            <a:r>
              <a:rPr lang="en-US" sz="2600" baseline="30000" dirty="0" smtClean="0">
                <a:solidFill>
                  <a:srgbClr val="000099"/>
                </a:solidFill>
              </a:rPr>
              <a:t>2</a:t>
            </a:r>
            <a:r>
              <a:rPr lang="en-US" sz="2600" dirty="0" smtClean="0">
                <a:solidFill>
                  <a:srgbClr val="000099"/>
                </a:solidFill>
              </a:rPr>
              <a:t>+5</a:t>
            </a:r>
          </a:p>
          <a:p>
            <a:pPr lvl="1" eaLnBrk="1" hangingPunct="1">
              <a:buFont typeface="Wingdings" panose="05000000000000000000" pitchFamily="2" charset="2"/>
              <a:buNone/>
            </a:pPr>
            <a:r>
              <a:rPr lang="en-US" sz="2200" dirty="0" smtClean="0">
                <a:solidFill>
                  <a:srgbClr val="000099"/>
                </a:solidFill>
              </a:rPr>
              <a:t>3n</a:t>
            </a:r>
            <a:r>
              <a:rPr lang="en-US" sz="2200" baseline="30000" dirty="0" smtClean="0">
                <a:solidFill>
                  <a:srgbClr val="000099"/>
                </a:solidFill>
              </a:rPr>
              <a:t>3</a:t>
            </a:r>
            <a:r>
              <a:rPr lang="en-US" sz="2200" dirty="0" smtClean="0">
                <a:solidFill>
                  <a:srgbClr val="000099"/>
                </a:solidFill>
              </a:rPr>
              <a:t>+20n</a:t>
            </a:r>
            <a:r>
              <a:rPr lang="en-US" sz="2200" baseline="30000" dirty="0" smtClean="0">
                <a:solidFill>
                  <a:srgbClr val="000099"/>
                </a:solidFill>
              </a:rPr>
              <a:t>2</a:t>
            </a:r>
            <a:r>
              <a:rPr lang="en-US" sz="2200" dirty="0" smtClean="0">
                <a:solidFill>
                  <a:srgbClr val="000099"/>
                </a:solidFill>
              </a:rPr>
              <a:t>+5 là </a:t>
            </a:r>
            <a:r>
              <a:rPr lang="en-US" sz="2200" dirty="0" smtClean="0">
                <a:solidFill>
                  <a:schemeClr val="accent2"/>
                </a:solidFill>
              </a:rPr>
              <a:t>O(n</a:t>
            </a:r>
            <a:r>
              <a:rPr lang="en-US" sz="2200" baseline="30000" dirty="0" smtClean="0">
                <a:solidFill>
                  <a:schemeClr val="accent2"/>
                </a:solidFill>
              </a:rPr>
              <a:t>3</a:t>
            </a:r>
            <a:r>
              <a:rPr lang="en-US" sz="2200" dirty="0" smtClean="0">
                <a:solidFill>
                  <a:schemeClr val="accent2"/>
                </a:solidFill>
              </a:rPr>
              <a:t>)</a:t>
            </a:r>
          </a:p>
          <a:p>
            <a:pPr lvl="1" eaLnBrk="1" hangingPunct="1">
              <a:buFont typeface="Wingdings" panose="05000000000000000000" pitchFamily="2" charset="2"/>
              <a:buNone/>
            </a:pPr>
            <a:r>
              <a:rPr lang="en-US" sz="2200" dirty="0" err="1" smtClean="0">
                <a:solidFill>
                  <a:srgbClr val="000099"/>
                </a:solidFill>
              </a:rPr>
              <a:t>Vì</a:t>
            </a:r>
            <a:r>
              <a:rPr lang="en-US" sz="2200" dirty="0" smtClean="0">
                <a:solidFill>
                  <a:srgbClr val="000099"/>
                </a:solidFill>
              </a:rPr>
              <a:t> </a:t>
            </a:r>
            <a:r>
              <a:rPr lang="en-US" sz="2200" dirty="0" err="1" smtClean="0">
                <a:solidFill>
                  <a:srgbClr val="000099"/>
                </a:solidFill>
              </a:rPr>
              <a:t>nếu</a:t>
            </a:r>
            <a:r>
              <a:rPr lang="en-US" sz="2200" dirty="0" smtClean="0">
                <a:solidFill>
                  <a:srgbClr val="000099"/>
                </a:solidFill>
              </a:rPr>
              <a:t> </a:t>
            </a:r>
            <a:r>
              <a:rPr lang="en-US" sz="2200" dirty="0" err="1" smtClean="0">
                <a:solidFill>
                  <a:srgbClr val="000099"/>
                </a:solidFill>
              </a:rPr>
              <a:t>chọn</a:t>
            </a:r>
            <a:r>
              <a:rPr lang="en-US" sz="2200" dirty="0" smtClean="0">
                <a:solidFill>
                  <a:srgbClr val="000099"/>
                </a:solidFill>
              </a:rPr>
              <a:t> </a:t>
            </a:r>
            <a:r>
              <a:rPr lang="en-US" sz="2200" dirty="0" smtClean="0">
                <a:solidFill>
                  <a:schemeClr val="accent2"/>
                </a:solidFill>
              </a:rPr>
              <a:t>c=4</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smtClean="0">
                <a:solidFill>
                  <a:schemeClr val="accent2"/>
                </a:solidFill>
              </a:rPr>
              <a:t>n</a:t>
            </a:r>
            <a:r>
              <a:rPr lang="en-US" sz="2200" baseline="-25000" dirty="0" smtClean="0">
                <a:solidFill>
                  <a:schemeClr val="accent2"/>
                </a:solidFill>
              </a:rPr>
              <a:t>0</a:t>
            </a:r>
            <a:r>
              <a:rPr lang="en-US" sz="2200" dirty="0" smtClean="0">
                <a:solidFill>
                  <a:schemeClr val="accent2"/>
                </a:solidFill>
              </a:rPr>
              <a:t>=21</a:t>
            </a:r>
            <a:r>
              <a:rPr lang="en-US" sz="2200" dirty="0" smtClean="0">
                <a:solidFill>
                  <a:srgbClr val="000099"/>
                </a:solidFill>
              </a:rPr>
              <a:t> </a:t>
            </a:r>
            <a:r>
              <a:rPr lang="en-US" sz="2200" dirty="0" err="1" smtClean="0">
                <a:solidFill>
                  <a:srgbClr val="000099"/>
                </a:solidFill>
              </a:rPr>
              <a:t>khi</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3n</a:t>
            </a:r>
            <a:r>
              <a:rPr lang="en-US" sz="2200" baseline="30000" dirty="0" smtClean="0">
                <a:solidFill>
                  <a:srgbClr val="000099"/>
                </a:solidFill>
              </a:rPr>
              <a:t>3</a:t>
            </a:r>
            <a:r>
              <a:rPr lang="en-US" sz="2200" dirty="0" smtClean="0">
                <a:solidFill>
                  <a:srgbClr val="000099"/>
                </a:solidFill>
              </a:rPr>
              <a:t>+20n</a:t>
            </a:r>
            <a:r>
              <a:rPr lang="en-US" sz="2200" baseline="30000" dirty="0" smtClean="0">
                <a:solidFill>
                  <a:srgbClr val="000099"/>
                </a:solidFill>
              </a:rPr>
              <a:t>2</a:t>
            </a:r>
            <a:r>
              <a:rPr lang="en-US" sz="2200" dirty="0" smtClean="0">
                <a:solidFill>
                  <a:srgbClr val="000099"/>
                </a:solidFill>
              </a:rPr>
              <a:t>+5</a:t>
            </a:r>
            <a:r>
              <a:rPr lang="en-US" sz="2200" dirty="0" smtClean="0">
                <a:solidFill>
                  <a:srgbClr val="000099"/>
                </a:solidFill>
                <a:cs typeface="Arial" panose="020B0604020202020204" pitchFamily="34" charset="0"/>
              </a:rPr>
              <a:t>≤cn</a:t>
            </a:r>
            <a:r>
              <a:rPr lang="en-US" sz="2200" baseline="30000" dirty="0" smtClean="0">
                <a:solidFill>
                  <a:srgbClr val="000099"/>
                </a:solidFill>
                <a:cs typeface="Arial" panose="020B0604020202020204" pitchFamily="34" charset="0"/>
              </a:rPr>
              <a:t>3</a:t>
            </a:r>
            <a:r>
              <a:rPr lang="en-US" sz="2200" dirty="0" smtClean="0">
                <a:solidFill>
                  <a:srgbClr val="000099"/>
                </a:solidFill>
              </a:rPr>
              <a:t> </a:t>
            </a:r>
            <a:r>
              <a:rPr lang="en-US" sz="2200" dirty="0" smtClean="0">
                <a:solidFill>
                  <a:srgbClr val="000099"/>
                </a:solidFill>
                <a:sym typeface="Symbol" panose="05050102010706020507" pitchFamily="18" charset="2"/>
              </a:rPr>
              <a:t>n</a:t>
            </a:r>
            <a:r>
              <a:rPr lang="en-US" sz="2200" dirty="0" smtClean="0">
                <a:solidFill>
                  <a:srgbClr val="000099"/>
                </a:solidFill>
                <a:cs typeface="Arial" panose="020B0604020202020204" pitchFamily="34" charset="0"/>
                <a:sym typeface="Symbol" panose="05050102010706020507" pitchFamily="18" charset="2"/>
              </a:rPr>
              <a:t>≥</a:t>
            </a:r>
            <a:r>
              <a:rPr lang="en-US" sz="2200" dirty="0" smtClean="0">
                <a:solidFill>
                  <a:srgbClr val="000099"/>
                </a:solidFill>
              </a:rPr>
              <a:t>n</a:t>
            </a:r>
            <a:r>
              <a:rPr lang="en-US" sz="2200" baseline="-25000" dirty="0" smtClean="0">
                <a:solidFill>
                  <a:srgbClr val="000099"/>
                </a:solidFill>
              </a:rPr>
              <a:t>0</a:t>
            </a:r>
          </a:p>
          <a:p>
            <a:pPr lvl="1" eaLnBrk="1" hangingPunct="1">
              <a:buFont typeface="Wingdings" panose="05000000000000000000" pitchFamily="2" charset="2"/>
              <a:buNone/>
            </a:pPr>
            <a:endParaRPr lang="en-US" sz="2200" dirty="0" smtClean="0">
              <a:solidFill>
                <a:srgbClr val="000099"/>
              </a:solidFill>
            </a:endParaRPr>
          </a:p>
          <a:p>
            <a:pPr eaLnBrk="1" hangingPunct="1"/>
            <a:r>
              <a:rPr lang="en-US" sz="2600" dirty="0" smtClean="0">
                <a:solidFill>
                  <a:srgbClr val="000099"/>
                </a:solidFill>
              </a:rPr>
              <a:t>3logn+log </a:t>
            </a:r>
            <a:r>
              <a:rPr lang="en-US" sz="2600" dirty="0" err="1" smtClean="0">
                <a:solidFill>
                  <a:srgbClr val="000099"/>
                </a:solidFill>
              </a:rPr>
              <a:t>logn</a:t>
            </a:r>
            <a:endParaRPr lang="en-US" sz="2600" dirty="0" smtClean="0">
              <a:solidFill>
                <a:srgbClr val="000099"/>
              </a:solidFill>
            </a:endParaRPr>
          </a:p>
          <a:p>
            <a:pPr lvl="1" eaLnBrk="1" hangingPunct="1">
              <a:buFont typeface="Wingdings" panose="05000000000000000000" pitchFamily="2" charset="2"/>
              <a:buNone/>
            </a:pPr>
            <a:r>
              <a:rPr lang="en-US" sz="2200" dirty="0" smtClean="0">
                <a:solidFill>
                  <a:schemeClr val="accent2"/>
                </a:solidFill>
              </a:rPr>
              <a:t>3logn+log </a:t>
            </a:r>
            <a:r>
              <a:rPr lang="en-US" sz="2200" dirty="0" err="1" smtClean="0">
                <a:solidFill>
                  <a:schemeClr val="accent2"/>
                </a:solidFill>
              </a:rPr>
              <a:t>logn</a:t>
            </a:r>
            <a:r>
              <a:rPr lang="en-US" sz="2200" dirty="0" smtClean="0">
                <a:solidFill>
                  <a:srgbClr val="000099"/>
                </a:solidFill>
              </a:rPr>
              <a:t> là </a:t>
            </a:r>
            <a:r>
              <a:rPr lang="en-US" sz="2200" dirty="0" smtClean="0">
                <a:solidFill>
                  <a:schemeClr val="accent2"/>
                </a:solidFill>
              </a:rPr>
              <a:t>O(</a:t>
            </a:r>
            <a:r>
              <a:rPr lang="en-US" sz="2200" dirty="0" err="1" smtClean="0">
                <a:solidFill>
                  <a:schemeClr val="accent2"/>
                </a:solidFill>
              </a:rPr>
              <a:t>logn</a:t>
            </a:r>
            <a:r>
              <a:rPr lang="en-US" sz="2200" dirty="0" smtClean="0">
                <a:solidFill>
                  <a:schemeClr val="accent2"/>
                </a:solidFill>
              </a:rPr>
              <a:t>)</a:t>
            </a:r>
          </a:p>
          <a:p>
            <a:pPr lvl="1" eaLnBrk="1" hangingPunct="1">
              <a:buFont typeface="Wingdings" panose="05000000000000000000" pitchFamily="2" charset="2"/>
              <a:buNone/>
            </a:pPr>
            <a:r>
              <a:rPr lang="en-US" sz="2200" dirty="0" err="1" smtClean="0">
                <a:solidFill>
                  <a:srgbClr val="000099"/>
                </a:solidFill>
              </a:rPr>
              <a:t>Vì</a:t>
            </a:r>
            <a:r>
              <a:rPr lang="en-US" sz="2200" dirty="0" smtClean="0">
                <a:solidFill>
                  <a:srgbClr val="000099"/>
                </a:solidFill>
              </a:rPr>
              <a:t> </a:t>
            </a:r>
            <a:r>
              <a:rPr lang="en-US" sz="2200" dirty="0" err="1" smtClean="0">
                <a:solidFill>
                  <a:srgbClr val="000099"/>
                </a:solidFill>
              </a:rPr>
              <a:t>nếu</a:t>
            </a:r>
            <a:r>
              <a:rPr lang="en-US" sz="2200" dirty="0" smtClean="0">
                <a:solidFill>
                  <a:srgbClr val="000099"/>
                </a:solidFill>
              </a:rPr>
              <a:t> </a:t>
            </a:r>
            <a:r>
              <a:rPr lang="en-US" sz="2200" dirty="0" err="1" smtClean="0">
                <a:solidFill>
                  <a:srgbClr val="000099"/>
                </a:solidFill>
              </a:rPr>
              <a:t>chọn</a:t>
            </a:r>
            <a:r>
              <a:rPr lang="en-US" sz="2200" dirty="0" smtClean="0">
                <a:solidFill>
                  <a:srgbClr val="000099"/>
                </a:solidFill>
              </a:rPr>
              <a:t> </a:t>
            </a:r>
            <a:r>
              <a:rPr lang="en-US" sz="2200" dirty="0" smtClean="0">
                <a:solidFill>
                  <a:schemeClr val="accent2"/>
                </a:solidFill>
              </a:rPr>
              <a:t>c=4</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smtClean="0">
                <a:solidFill>
                  <a:schemeClr val="accent2"/>
                </a:solidFill>
              </a:rPr>
              <a:t>n</a:t>
            </a:r>
            <a:r>
              <a:rPr lang="en-US" sz="2200" baseline="-25000" dirty="0" smtClean="0">
                <a:solidFill>
                  <a:schemeClr val="accent2"/>
                </a:solidFill>
              </a:rPr>
              <a:t>0</a:t>
            </a:r>
            <a:r>
              <a:rPr lang="en-US" sz="2200" dirty="0" smtClean="0">
                <a:solidFill>
                  <a:schemeClr val="accent2"/>
                </a:solidFill>
              </a:rPr>
              <a:t>=2</a:t>
            </a:r>
            <a:r>
              <a:rPr lang="en-US" sz="2200" dirty="0" smtClean="0">
                <a:solidFill>
                  <a:srgbClr val="000099"/>
                </a:solidFill>
              </a:rPr>
              <a:t> </a:t>
            </a:r>
            <a:r>
              <a:rPr lang="en-US" sz="2200" dirty="0" err="1" smtClean="0">
                <a:solidFill>
                  <a:srgbClr val="000099"/>
                </a:solidFill>
              </a:rPr>
              <a:t>khi</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3logn+log </a:t>
            </a:r>
            <a:r>
              <a:rPr lang="en-US" sz="2200" dirty="0" err="1" smtClean="0">
                <a:solidFill>
                  <a:srgbClr val="000099"/>
                </a:solidFill>
              </a:rPr>
              <a:t>logn</a:t>
            </a:r>
            <a:r>
              <a:rPr lang="en-US" sz="2200" dirty="0" smtClean="0">
                <a:solidFill>
                  <a:srgbClr val="000099"/>
                </a:solidFill>
              </a:rPr>
              <a:t> </a:t>
            </a:r>
            <a:r>
              <a:rPr lang="en-US" sz="2200" dirty="0" smtClean="0">
                <a:solidFill>
                  <a:srgbClr val="000099"/>
                </a:solidFill>
                <a:cs typeface="Arial" panose="020B0604020202020204" pitchFamily="34" charset="0"/>
              </a:rPr>
              <a:t>≤ c*</a:t>
            </a:r>
            <a:r>
              <a:rPr lang="en-US" sz="2200" dirty="0" err="1" smtClean="0">
                <a:solidFill>
                  <a:srgbClr val="000099"/>
                </a:solidFill>
                <a:cs typeface="Arial" panose="020B0604020202020204" pitchFamily="34" charset="0"/>
              </a:rPr>
              <a:t>logn</a:t>
            </a:r>
            <a:r>
              <a:rPr lang="en-US" sz="2200" dirty="0" smtClean="0">
                <a:solidFill>
                  <a:srgbClr val="000099"/>
                </a:solidFill>
              </a:rPr>
              <a:t> </a:t>
            </a:r>
            <a:r>
              <a:rPr lang="en-US" sz="2200" dirty="0" smtClean="0">
                <a:solidFill>
                  <a:srgbClr val="000099"/>
                </a:solidFill>
                <a:sym typeface="Symbol" panose="05050102010706020507" pitchFamily="18" charset="2"/>
              </a:rPr>
              <a:t>n</a:t>
            </a:r>
            <a:r>
              <a:rPr lang="en-US" sz="2200" dirty="0" smtClean="0">
                <a:solidFill>
                  <a:srgbClr val="000099"/>
                </a:solidFill>
                <a:cs typeface="Arial" panose="020B0604020202020204" pitchFamily="34" charset="0"/>
                <a:sym typeface="Symbol" panose="05050102010706020507" pitchFamily="18" charset="2"/>
              </a:rPr>
              <a:t>≥</a:t>
            </a:r>
            <a:r>
              <a:rPr lang="en-US" sz="2200" dirty="0" smtClean="0">
                <a:solidFill>
                  <a:srgbClr val="000099"/>
                </a:solidFill>
              </a:rPr>
              <a:t>n</a:t>
            </a:r>
            <a:r>
              <a:rPr lang="en-US" sz="2200" baseline="-25000" dirty="0" smtClean="0">
                <a:solidFill>
                  <a:srgbClr val="000099"/>
                </a:solidFill>
              </a:rPr>
              <a:t>0</a:t>
            </a:r>
            <a:endParaRPr lang="en-US" sz="2200" dirty="0" smtClean="0">
              <a:solidFill>
                <a:srgbClr val="000099"/>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F27F3B1-9124-46CC-8FFA-6C677FB98489}" type="slidenum">
              <a:rPr lang="en-US" altLang="en-US" sz="1000">
                <a:solidFill>
                  <a:schemeClr val="tx1"/>
                </a:solidFill>
              </a:rPr>
              <a:pPr eaLnBrk="1" hangingPunct="1"/>
              <a:t>27</a:t>
            </a:fld>
            <a:endParaRPr lang="en-US" altLang="en-US" sz="1000">
              <a:solidFill>
                <a:schemeClr val="tx1"/>
              </a:solidFill>
            </a:endParaRPr>
          </a:p>
        </p:txBody>
      </p:sp>
      <p:sp>
        <p:nvSpPr>
          <p:cNvPr id="2457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189D9EF3-88E2-4CED-BFA0-DBA9D5C0A906}" type="datetime1">
              <a:rPr lang="en-US" sz="1000" smtClean="0">
                <a:solidFill>
                  <a:schemeClr val="tx1"/>
                </a:solidFill>
              </a:rPr>
              <a:pPr eaLnBrk="1" hangingPunct="1"/>
              <a:t>5/7/2020</a:t>
            </a:fld>
            <a:endParaRPr lang="en-US" altLang="en-US" sz="1000" smtClean="0">
              <a:solidFill>
                <a:schemeClr val="tx1"/>
              </a:solidFill>
            </a:endParaRP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4581" name="Rectangle 2"/>
          <p:cNvSpPr>
            <a:spLocks noGrp="1" noChangeArrowheads="1"/>
          </p:cNvSpPr>
          <p:nvPr>
            <p:ph type="title"/>
          </p:nvPr>
        </p:nvSpPr>
        <p:spPr>
          <a:xfrm>
            <a:off x="457200" y="122238"/>
            <a:ext cx="7543800" cy="792162"/>
          </a:xfrm>
        </p:spPr>
        <p:txBody>
          <a:bodyPr/>
          <a:lstStyle/>
          <a:p>
            <a:pPr eaLnBrk="1" hangingPunct="1"/>
            <a:r>
              <a:rPr lang="en-US" dirty="0" err="1" smtClean="0">
                <a:solidFill>
                  <a:srgbClr val="FF3300"/>
                </a:solidFill>
              </a:rPr>
              <a:t>Thêm</a:t>
            </a:r>
            <a:r>
              <a:rPr lang="en-US" dirty="0" smtClean="0">
                <a:solidFill>
                  <a:srgbClr val="FF3300"/>
                </a:solidFill>
              </a:rPr>
              <a:t> một </a:t>
            </a:r>
            <a:r>
              <a:rPr lang="en-US" dirty="0" err="1" smtClean="0">
                <a:solidFill>
                  <a:srgbClr val="FF3300"/>
                </a:solidFill>
              </a:rPr>
              <a:t>số</a:t>
            </a:r>
            <a:r>
              <a:rPr lang="en-US" dirty="0" smtClean="0">
                <a:solidFill>
                  <a:srgbClr val="FF3300"/>
                </a:solidFill>
              </a:rPr>
              <a:t> </a:t>
            </a:r>
            <a:r>
              <a:rPr lang="en-US" dirty="0" err="1" smtClean="0">
                <a:solidFill>
                  <a:srgbClr val="FF3300"/>
                </a:solidFill>
              </a:rPr>
              <a:t>ví</a:t>
            </a:r>
            <a:r>
              <a:rPr lang="en-US" dirty="0" smtClean="0">
                <a:solidFill>
                  <a:srgbClr val="FF3300"/>
                </a:solidFill>
              </a:rPr>
              <a:t> </a:t>
            </a:r>
            <a:r>
              <a:rPr lang="en-US" dirty="0" err="1" smtClean="0">
                <a:solidFill>
                  <a:srgbClr val="FF3300"/>
                </a:solidFill>
              </a:rPr>
              <a:t>dụ</a:t>
            </a:r>
            <a:r>
              <a:rPr lang="en-US" dirty="0" smtClean="0">
                <a:solidFill>
                  <a:srgbClr val="FF3300"/>
                </a:solidFill>
              </a:rPr>
              <a:t> </a:t>
            </a:r>
            <a:r>
              <a:rPr lang="en-US" dirty="0" err="1" smtClean="0">
                <a:solidFill>
                  <a:srgbClr val="FF3300"/>
                </a:solidFill>
              </a:rPr>
              <a:t>về</a:t>
            </a:r>
            <a:r>
              <a:rPr lang="en-US" dirty="0" smtClean="0">
                <a:solidFill>
                  <a:srgbClr val="FF3300"/>
                </a:solidFill>
              </a:rPr>
              <a:t> ô-</a:t>
            </a:r>
            <a:r>
              <a:rPr lang="en-US" dirty="0" err="1" smtClean="0">
                <a:solidFill>
                  <a:srgbClr val="FF3300"/>
                </a:solidFill>
              </a:rPr>
              <a:t>lớn</a:t>
            </a:r>
            <a:r>
              <a:rPr lang="en-US" dirty="0" smtClean="0"/>
              <a:t>	</a:t>
            </a:r>
          </a:p>
        </p:txBody>
      </p:sp>
      <p:sp>
        <p:nvSpPr>
          <p:cNvPr id="24582" name="Rectangle 3"/>
          <p:cNvSpPr>
            <a:spLocks noGrp="1" noChangeArrowheads="1"/>
          </p:cNvSpPr>
          <p:nvPr>
            <p:ph type="body" idx="1"/>
          </p:nvPr>
        </p:nvSpPr>
        <p:spPr>
          <a:xfrm>
            <a:off x="304800" y="1143000"/>
            <a:ext cx="8229600" cy="4411662"/>
          </a:xfrm>
        </p:spPr>
        <p:txBody>
          <a:bodyPr/>
          <a:lstStyle/>
          <a:p>
            <a:pPr marL="514350" indent="-514350" eaLnBrk="1" hangingPunct="1">
              <a:buAutoNum type="arabicPeriod"/>
            </a:pPr>
            <a:r>
              <a:rPr lang="en-US" sz="2600" dirty="0" smtClean="0">
                <a:solidFill>
                  <a:srgbClr val="000099"/>
                </a:solidFill>
              </a:rPr>
              <a:t>3n</a:t>
            </a:r>
            <a:r>
              <a:rPr lang="en-US" sz="2600" baseline="30000" dirty="0" smtClean="0">
                <a:solidFill>
                  <a:srgbClr val="000099"/>
                </a:solidFill>
              </a:rPr>
              <a:t>2 </a:t>
            </a:r>
            <a:r>
              <a:rPr lang="en-US" sz="2600" dirty="0" smtClean="0">
                <a:solidFill>
                  <a:srgbClr val="000099"/>
                </a:solidFill>
              </a:rPr>
              <a:t>- 15n</a:t>
            </a:r>
            <a:r>
              <a:rPr lang="en-US" sz="2600" baseline="30000" dirty="0" smtClean="0">
                <a:solidFill>
                  <a:srgbClr val="000099"/>
                </a:solidFill>
              </a:rPr>
              <a:t>4</a:t>
            </a:r>
            <a:r>
              <a:rPr lang="en-US" sz="2600" dirty="0" smtClean="0">
                <a:solidFill>
                  <a:srgbClr val="000099"/>
                </a:solidFill>
              </a:rPr>
              <a:t> + 4n – 83</a:t>
            </a:r>
          </a:p>
          <a:p>
            <a:pPr marL="457200" indent="-457200" eaLnBrk="1" hangingPunct="1">
              <a:buAutoNum type="arabicPeriod"/>
            </a:pPr>
            <a:r>
              <a:rPr lang="en-US" sz="2400" dirty="0" smtClean="0">
                <a:solidFill>
                  <a:srgbClr val="000099"/>
                </a:solidFill>
              </a:rPr>
              <a:t>999n</a:t>
            </a:r>
            <a:r>
              <a:rPr lang="en-US" sz="2400" baseline="30000" dirty="0" smtClean="0">
                <a:solidFill>
                  <a:srgbClr val="000099"/>
                </a:solidFill>
              </a:rPr>
              <a:t>2 </a:t>
            </a:r>
            <a:r>
              <a:rPr lang="en-US" sz="2400" dirty="0" smtClean="0">
                <a:solidFill>
                  <a:srgbClr val="000099"/>
                </a:solidFill>
              </a:rPr>
              <a:t>–(3+2002*n)*n</a:t>
            </a:r>
            <a:r>
              <a:rPr lang="en-US" sz="2400" baseline="30000" dirty="0" smtClean="0">
                <a:solidFill>
                  <a:srgbClr val="000099"/>
                </a:solidFill>
              </a:rPr>
              <a:t>4</a:t>
            </a:r>
            <a:r>
              <a:rPr lang="en-US" sz="2400" dirty="0" smtClean="0">
                <a:solidFill>
                  <a:srgbClr val="000099"/>
                </a:solidFill>
              </a:rPr>
              <a:t> </a:t>
            </a:r>
            <a:r>
              <a:rPr lang="en-US" sz="2400" dirty="0">
                <a:solidFill>
                  <a:srgbClr val="000099"/>
                </a:solidFill>
              </a:rPr>
              <a:t>+ </a:t>
            </a:r>
            <a:r>
              <a:rPr lang="en-US" sz="2400" dirty="0" smtClean="0">
                <a:solidFill>
                  <a:srgbClr val="000099"/>
                </a:solidFill>
              </a:rPr>
              <a:t>(1/5+ n)*n</a:t>
            </a:r>
            <a:r>
              <a:rPr lang="en-US" sz="2400" baseline="30000" dirty="0" smtClean="0">
                <a:solidFill>
                  <a:srgbClr val="000099"/>
                </a:solidFill>
              </a:rPr>
              <a:t>5</a:t>
            </a:r>
            <a:r>
              <a:rPr lang="en-US" sz="2400" dirty="0" smtClean="0">
                <a:solidFill>
                  <a:srgbClr val="000099"/>
                </a:solidFill>
              </a:rPr>
              <a:t> + 2014</a:t>
            </a:r>
          </a:p>
          <a:p>
            <a:pPr marL="457200" indent="-457200" eaLnBrk="1" hangingPunct="1">
              <a:buAutoNum type="arabicPeriod"/>
            </a:pPr>
            <a:r>
              <a:rPr lang="en-US" sz="2400" dirty="0" smtClean="0">
                <a:solidFill>
                  <a:srgbClr val="000099"/>
                </a:solidFill>
              </a:rPr>
              <a:t>4logn + n</a:t>
            </a:r>
            <a:r>
              <a:rPr lang="en-US" sz="2400" baseline="30000" dirty="0" smtClean="0">
                <a:solidFill>
                  <a:srgbClr val="000099"/>
                </a:solidFill>
              </a:rPr>
              <a:t>3</a:t>
            </a:r>
            <a:r>
              <a:rPr lang="en-US" sz="2400" dirty="0" smtClean="0">
                <a:solidFill>
                  <a:srgbClr val="000099"/>
                </a:solidFill>
              </a:rPr>
              <a:t> + 543n</a:t>
            </a:r>
            <a:r>
              <a:rPr lang="en-US" sz="2400" baseline="30000" dirty="0" smtClean="0">
                <a:solidFill>
                  <a:srgbClr val="000099"/>
                </a:solidFill>
              </a:rPr>
              <a:t>2</a:t>
            </a:r>
            <a:r>
              <a:rPr lang="en-US" sz="2400" dirty="0" smtClean="0">
                <a:solidFill>
                  <a:srgbClr val="000099"/>
                </a:solidFill>
              </a:rPr>
              <a:t> – 75n – 2012</a:t>
            </a:r>
          </a:p>
          <a:p>
            <a:pPr marL="457200" indent="-457200" eaLnBrk="1" hangingPunct="1">
              <a:buAutoNum type="arabicPeriod"/>
            </a:pPr>
            <a:r>
              <a:rPr lang="en-US" sz="2400" dirty="0" smtClean="0">
                <a:solidFill>
                  <a:srgbClr val="000099"/>
                </a:solidFill>
              </a:rPr>
              <a:t>54n – 2*n*(n-1)</a:t>
            </a:r>
          </a:p>
          <a:p>
            <a:pPr marL="457200" indent="-457200" eaLnBrk="1" hangingPunct="1">
              <a:buAutoNum type="arabicPeriod"/>
            </a:pPr>
            <a:r>
              <a:rPr lang="en-US" sz="2400" dirty="0" smtClean="0">
                <a:solidFill>
                  <a:srgbClr val="000099"/>
                </a:solidFill>
              </a:rPr>
              <a:t>2logn – 1654n</a:t>
            </a:r>
            <a:endParaRPr lang="en-US" sz="2200" dirty="0" smtClean="0">
              <a:solidFill>
                <a:srgbClr val="000099"/>
              </a:solidFill>
            </a:endParaRPr>
          </a:p>
        </p:txBody>
      </p:sp>
    </p:spTree>
    <p:extLst>
      <p:ext uri="{BB962C8B-B14F-4D97-AF65-F5344CB8AC3E}">
        <p14:creationId xmlns:p14="http://schemas.microsoft.com/office/powerpoint/2010/main" val="3318007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DC94A53D-25D5-4FE2-A39A-A3996F9707B8}" type="slidenum">
              <a:rPr lang="en-US" altLang="en-US" sz="1000">
                <a:solidFill>
                  <a:schemeClr val="tx1"/>
                </a:solidFill>
              </a:rPr>
              <a:pPr eaLnBrk="1" hangingPunct="1"/>
              <a:t>28</a:t>
            </a:fld>
            <a:endParaRPr lang="en-US" altLang="en-US" sz="1000">
              <a:solidFill>
                <a:schemeClr val="tx1"/>
              </a:solidFill>
            </a:endParaRPr>
          </a:p>
        </p:txBody>
      </p:sp>
      <p:sp>
        <p:nvSpPr>
          <p:cNvPr id="2560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610189F5-A460-4131-BC47-92BE223690A1}" type="datetime1">
              <a:rPr lang="en-US" sz="1000" smtClean="0">
                <a:solidFill>
                  <a:schemeClr val="tx1"/>
                </a:solidFill>
              </a:rPr>
              <a:pPr eaLnBrk="1" hangingPunct="1"/>
              <a:t>5/7/2020</a:t>
            </a:fld>
            <a:endParaRPr lang="en-US" altLang="en-US" sz="1000" smtClean="0">
              <a:solidFill>
                <a:schemeClr val="tx1"/>
              </a:solidFill>
            </a:endParaRPr>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5605" name="Rectangle 2"/>
          <p:cNvSpPr>
            <a:spLocks noGrp="1" noChangeArrowheads="1"/>
          </p:cNvSpPr>
          <p:nvPr>
            <p:ph type="title"/>
          </p:nvPr>
        </p:nvSpPr>
        <p:spPr>
          <a:xfrm>
            <a:off x="457200" y="122238"/>
            <a:ext cx="7543800" cy="792162"/>
          </a:xfrm>
        </p:spPr>
        <p:txBody>
          <a:bodyPr/>
          <a:lstStyle/>
          <a:p>
            <a:pPr eaLnBrk="1" hangingPunct="1"/>
            <a:r>
              <a:rPr lang="en-US" sz="3500" dirty="0" smtClean="0">
                <a:solidFill>
                  <a:srgbClr val="FF3300"/>
                </a:solidFill>
              </a:rPr>
              <a:t>Ô-</a:t>
            </a:r>
            <a:r>
              <a:rPr lang="en-US" sz="3500" dirty="0" err="1" smtClean="0">
                <a:solidFill>
                  <a:srgbClr val="FF3300"/>
                </a:solidFill>
              </a:rPr>
              <a:t>lớn</a:t>
            </a:r>
            <a:r>
              <a:rPr lang="en-US" sz="3500" dirty="0" smtClean="0">
                <a:solidFill>
                  <a:srgbClr val="FF3300"/>
                </a:solidFill>
              </a:rPr>
              <a:t> </a:t>
            </a:r>
            <a:r>
              <a:rPr lang="en-US" sz="3500" dirty="0" err="1" smtClean="0">
                <a:solidFill>
                  <a:srgbClr val="FF3300"/>
                </a:solidFill>
              </a:rPr>
              <a:t>và</a:t>
            </a:r>
            <a:r>
              <a:rPr lang="en-US" sz="3500" dirty="0" smtClean="0">
                <a:solidFill>
                  <a:srgbClr val="FF3300"/>
                </a:solidFill>
              </a:rPr>
              <a:t> </a:t>
            </a:r>
            <a:r>
              <a:rPr lang="en-US" sz="3500" dirty="0" err="1" smtClean="0">
                <a:solidFill>
                  <a:srgbClr val="FF3300"/>
                </a:solidFill>
              </a:rPr>
              <a:t>tốc</a:t>
            </a:r>
            <a:r>
              <a:rPr lang="en-US" sz="3500" dirty="0" smtClean="0">
                <a:solidFill>
                  <a:srgbClr val="FF3300"/>
                </a:solidFill>
              </a:rPr>
              <a:t> </a:t>
            </a:r>
            <a:r>
              <a:rPr lang="en-US" sz="3500" dirty="0" err="1" smtClean="0">
                <a:solidFill>
                  <a:srgbClr val="FF3300"/>
                </a:solidFill>
              </a:rPr>
              <a:t>độ</a:t>
            </a:r>
            <a:r>
              <a:rPr lang="en-US" sz="3500" dirty="0" smtClean="0">
                <a:solidFill>
                  <a:srgbClr val="FF3300"/>
                </a:solidFill>
              </a:rPr>
              <a:t> </a:t>
            </a:r>
            <a:r>
              <a:rPr lang="en-US" sz="3500" dirty="0" err="1" smtClean="0">
                <a:solidFill>
                  <a:srgbClr val="FF3300"/>
                </a:solidFill>
              </a:rPr>
              <a:t>phát</a:t>
            </a:r>
            <a:r>
              <a:rPr lang="en-US" sz="3500" dirty="0" smtClean="0">
                <a:solidFill>
                  <a:srgbClr val="FF3300"/>
                </a:solidFill>
              </a:rPr>
              <a:t> </a:t>
            </a:r>
            <a:r>
              <a:rPr lang="en-US" sz="3500" dirty="0" err="1" smtClean="0">
                <a:solidFill>
                  <a:srgbClr val="FF3300"/>
                </a:solidFill>
              </a:rPr>
              <a:t>triển</a:t>
            </a:r>
            <a:r>
              <a:rPr lang="en-US" sz="3500" dirty="0" smtClean="0">
                <a:solidFill>
                  <a:srgbClr val="FF3300"/>
                </a:solidFill>
              </a:rPr>
              <a:t> </a:t>
            </a:r>
            <a:r>
              <a:rPr lang="en-US" sz="3500" dirty="0" err="1" smtClean="0">
                <a:solidFill>
                  <a:srgbClr val="FF3300"/>
                </a:solidFill>
              </a:rPr>
              <a:t>giá</a:t>
            </a:r>
            <a:r>
              <a:rPr lang="en-US" sz="3500" dirty="0" smtClean="0">
                <a:solidFill>
                  <a:srgbClr val="FF3300"/>
                </a:solidFill>
              </a:rPr>
              <a:t> </a:t>
            </a:r>
            <a:r>
              <a:rPr lang="en-US" sz="3500" dirty="0" err="1" smtClean="0">
                <a:solidFill>
                  <a:srgbClr val="FF3300"/>
                </a:solidFill>
              </a:rPr>
              <a:t>trị</a:t>
            </a:r>
            <a:endParaRPr lang="en-US" sz="3500" dirty="0" smtClean="0">
              <a:solidFill>
                <a:srgbClr val="FF3300"/>
              </a:solidFill>
            </a:endParaRPr>
          </a:p>
        </p:txBody>
      </p:sp>
      <p:graphicFrame>
        <p:nvGraphicFramePr>
          <p:cNvPr id="58471" name="Group 103"/>
          <p:cNvGraphicFramePr>
            <a:graphicFrameLocks noGrp="1"/>
          </p:cNvGraphicFramePr>
          <p:nvPr>
            <p:ph type="tbl" idx="1"/>
            <p:extLst>
              <p:ext uri="{D42A27DB-BD31-4B8C-83A1-F6EECF244321}">
                <p14:modId xmlns:p14="http://schemas.microsoft.com/office/powerpoint/2010/main" val="2180402778"/>
              </p:ext>
            </p:extLst>
          </p:nvPr>
        </p:nvGraphicFramePr>
        <p:xfrm>
          <a:off x="990600" y="4419601"/>
          <a:ext cx="7010400" cy="1676399"/>
        </p:xfrm>
        <a:graphic>
          <a:graphicData uri="http://schemas.openxmlformats.org/drawingml/2006/table">
            <a:tbl>
              <a:tblPr>
                <a:tableStyleId>{3C2FFA5D-87B4-456A-9821-1D502468CF0F}</a:tableStyleId>
              </a:tblPr>
              <a:tblGrid>
                <a:gridCol w="2248127">
                  <a:extLst>
                    <a:ext uri="{9D8B030D-6E8A-4147-A177-3AD203B41FA5}">
                      <a16:colId xmlns:a16="http://schemas.microsoft.com/office/drawing/2014/main" val="20000"/>
                    </a:ext>
                  </a:extLst>
                </a:gridCol>
                <a:gridCol w="2382006">
                  <a:extLst>
                    <a:ext uri="{9D8B030D-6E8A-4147-A177-3AD203B41FA5}">
                      <a16:colId xmlns:a16="http://schemas.microsoft.com/office/drawing/2014/main" val="20001"/>
                    </a:ext>
                  </a:extLst>
                </a:gridCol>
                <a:gridCol w="2380267">
                  <a:extLst>
                    <a:ext uri="{9D8B030D-6E8A-4147-A177-3AD203B41FA5}">
                      <a16:colId xmlns:a16="http://schemas.microsoft.com/office/drawing/2014/main" val="20002"/>
                    </a:ext>
                  </a:extLst>
                </a:gridCol>
              </a:tblGrid>
              <a:tr h="60050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600" b="0" i="0" u="none" strike="noStrike" cap="none" normalizeH="0" baseline="0" smtClean="0">
                        <a:ln>
                          <a:noFill/>
                        </a:ln>
                        <a:solidFill>
                          <a:schemeClr val="hlink"/>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smtClean="0">
                          <a:ln>
                            <a:noFill/>
                          </a:ln>
                          <a:effectLst/>
                        </a:rPr>
                        <a:t>f(n) là O(g(n))</a:t>
                      </a:r>
                      <a:endParaRPr kumimoji="0" lang="en-US" sz="1600" b="0" i="0" u="none" strike="noStrike" cap="none" normalizeH="0" baseline="0" smtClean="0">
                        <a:ln>
                          <a:noFill/>
                        </a:ln>
                        <a:solidFill>
                          <a:schemeClr val="hlink"/>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smtClean="0">
                          <a:ln>
                            <a:noFill/>
                          </a:ln>
                          <a:effectLst/>
                        </a:rPr>
                        <a:t>g(n) là O(f(n))</a:t>
                      </a:r>
                      <a:endParaRPr kumimoji="0" lang="en-US" sz="1600" b="0" i="0" u="none" strike="noStrike" cap="none" normalizeH="0" baseline="0" smtClean="0">
                        <a:ln>
                          <a:noFill/>
                        </a:ln>
                        <a:solidFill>
                          <a:schemeClr val="hlink"/>
                        </a:solidFill>
                        <a:effectLst/>
                        <a:latin typeface="Arial" charset="0"/>
                      </a:endParaRPr>
                    </a:p>
                  </a:txBody>
                  <a:tcPr horzOverflow="overflow"/>
                </a:tc>
                <a:extLst>
                  <a:ext uri="{0D108BD9-81ED-4DB2-BD59-A6C34878D82A}">
                    <a16:rowId xmlns:a16="http://schemas.microsoft.com/office/drawing/2014/main" val="10000"/>
                  </a:ext>
                </a:extLst>
              </a:tr>
              <a:tr h="4753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smtClean="0">
                          <a:ln>
                            <a:noFill/>
                          </a:ln>
                          <a:effectLst/>
                        </a:rPr>
                        <a:t>Tốc độ g(n) lớn hơn</a:t>
                      </a:r>
                      <a:endParaRPr kumimoji="0" lang="en-US" sz="1600" b="0" i="0" u="none" strike="noStrike" cap="none" normalizeH="0" baseline="0" smtClean="0">
                        <a:ln>
                          <a:noFill/>
                        </a:ln>
                        <a:solidFill>
                          <a:schemeClr val="hlink"/>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smtClean="0">
                          <a:ln>
                            <a:noFill/>
                          </a:ln>
                          <a:effectLst/>
                        </a:rPr>
                        <a:t>Đúng</a:t>
                      </a:r>
                      <a:endParaRPr kumimoji="0" lang="en-US" sz="1600" b="0" i="0" u="none" strike="noStrike" cap="none" normalizeH="0" baseline="0" smtClean="0">
                        <a:ln>
                          <a:noFill/>
                        </a:ln>
                        <a:solidFill>
                          <a:schemeClr val="hlink"/>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smtClean="0">
                          <a:ln>
                            <a:noFill/>
                          </a:ln>
                          <a:effectLst/>
                        </a:rPr>
                        <a:t>Không</a:t>
                      </a:r>
                      <a:endParaRPr kumimoji="0" lang="en-US" sz="1600" b="0" i="0" u="none" strike="noStrike" cap="none" normalizeH="0" baseline="0" smtClean="0">
                        <a:ln>
                          <a:noFill/>
                        </a:ln>
                        <a:solidFill>
                          <a:schemeClr val="hlink"/>
                        </a:solidFill>
                        <a:effectLst/>
                        <a:latin typeface="Arial" charset="0"/>
                      </a:endParaRPr>
                    </a:p>
                  </a:txBody>
                  <a:tcPr horzOverflow="overflow"/>
                </a:tc>
                <a:extLst>
                  <a:ext uri="{0D108BD9-81ED-4DB2-BD59-A6C34878D82A}">
                    <a16:rowId xmlns:a16="http://schemas.microsoft.com/office/drawing/2014/main" val="10001"/>
                  </a:ext>
                </a:extLst>
              </a:tr>
              <a:tr h="60050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smtClean="0">
                          <a:ln>
                            <a:noFill/>
                          </a:ln>
                          <a:effectLst/>
                        </a:rPr>
                        <a:t>Tốc độ bằng nhau</a:t>
                      </a:r>
                      <a:endParaRPr kumimoji="0" lang="en-US" sz="1600" b="0" i="0" u="none" strike="noStrike" cap="none" normalizeH="0" baseline="0" smtClean="0">
                        <a:ln>
                          <a:noFill/>
                        </a:ln>
                        <a:solidFill>
                          <a:schemeClr val="hlink"/>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smtClean="0">
                          <a:ln>
                            <a:noFill/>
                          </a:ln>
                          <a:effectLst/>
                        </a:rPr>
                        <a:t>Đúng</a:t>
                      </a:r>
                      <a:endParaRPr kumimoji="0" lang="en-US" sz="1600" b="0" i="0" u="none" strike="noStrike" cap="none" normalizeH="0" baseline="0" smtClean="0">
                        <a:ln>
                          <a:noFill/>
                        </a:ln>
                        <a:solidFill>
                          <a:schemeClr val="hlink"/>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smtClean="0">
                          <a:ln>
                            <a:noFill/>
                          </a:ln>
                          <a:effectLst/>
                        </a:rPr>
                        <a:t>Đúng</a:t>
                      </a:r>
                      <a:endParaRPr kumimoji="0" lang="en-US" sz="1600" b="0" i="0" u="none" strike="noStrike" cap="none" normalizeH="0" baseline="0" dirty="0" smtClean="0">
                        <a:ln>
                          <a:noFill/>
                        </a:ln>
                        <a:solidFill>
                          <a:schemeClr val="hlink"/>
                        </a:solidFill>
                        <a:effectLst/>
                        <a:latin typeface="Arial" charset="0"/>
                      </a:endParaRPr>
                    </a:p>
                  </a:txBody>
                  <a:tcPr horzOverflow="overflow"/>
                </a:tc>
                <a:extLst>
                  <a:ext uri="{0D108BD9-81ED-4DB2-BD59-A6C34878D82A}">
                    <a16:rowId xmlns:a16="http://schemas.microsoft.com/office/drawing/2014/main" val="10002"/>
                  </a:ext>
                </a:extLst>
              </a:tr>
            </a:tbl>
          </a:graphicData>
        </a:graphic>
      </p:graphicFrame>
      <p:sp>
        <p:nvSpPr>
          <p:cNvPr id="25624" name="Rectangle 3"/>
          <p:cNvSpPr>
            <a:spLocks noGrp="1" noChangeArrowheads="1"/>
          </p:cNvSpPr>
          <p:nvPr>
            <p:ph type="body" idx="4294967295"/>
          </p:nvPr>
        </p:nvSpPr>
        <p:spPr>
          <a:xfrm>
            <a:off x="228600" y="1143000"/>
            <a:ext cx="7772400" cy="4953000"/>
          </a:xfrm>
        </p:spPr>
        <p:txBody>
          <a:bodyPr/>
          <a:lstStyle/>
          <a:p>
            <a:pPr eaLnBrk="1" hangingPunct="1"/>
            <a:r>
              <a:rPr lang="en-US" sz="2200" dirty="0" err="1" smtClean="0">
                <a:solidFill>
                  <a:srgbClr val="000099"/>
                </a:solidFill>
              </a:rPr>
              <a:t>Ký</a:t>
            </a:r>
            <a:r>
              <a:rPr lang="en-US" sz="2200" dirty="0" smtClean="0">
                <a:solidFill>
                  <a:srgbClr val="000099"/>
                </a:solidFill>
              </a:rPr>
              <a:t> </a:t>
            </a:r>
            <a:r>
              <a:rPr lang="en-US" sz="2200" dirty="0" err="1" smtClean="0">
                <a:solidFill>
                  <a:srgbClr val="000099"/>
                </a:solidFill>
              </a:rPr>
              <a:t>hiệu</a:t>
            </a:r>
            <a:r>
              <a:rPr lang="en-US" sz="2200" dirty="0" smtClean="0">
                <a:solidFill>
                  <a:srgbClr val="000099"/>
                </a:solidFill>
              </a:rPr>
              <a:t> Ô-</a:t>
            </a:r>
            <a:r>
              <a:rPr lang="en-US" sz="2200" dirty="0" err="1" smtClean="0">
                <a:solidFill>
                  <a:srgbClr val="000099"/>
                </a:solidFill>
              </a:rPr>
              <a:t>lớn</a:t>
            </a:r>
            <a:r>
              <a:rPr lang="en-US" sz="2200" dirty="0" smtClean="0">
                <a:solidFill>
                  <a:srgbClr val="000099"/>
                </a:solidFill>
              </a:rPr>
              <a:t> </a:t>
            </a:r>
            <a:r>
              <a:rPr lang="en-US" sz="2200" dirty="0" err="1" smtClean="0">
                <a:solidFill>
                  <a:srgbClr val="000099"/>
                </a:solidFill>
              </a:rPr>
              <a:t>chỉ</a:t>
            </a:r>
            <a:r>
              <a:rPr lang="en-US" sz="2200" dirty="0" smtClean="0">
                <a:solidFill>
                  <a:srgbClr val="000099"/>
                </a:solidFill>
              </a:rPr>
              <a:t> </a:t>
            </a:r>
            <a:r>
              <a:rPr lang="en-US" sz="2200" dirty="0" err="1" smtClean="0">
                <a:solidFill>
                  <a:srgbClr val="000099"/>
                </a:solidFill>
              </a:rPr>
              <a:t>ra</a:t>
            </a:r>
            <a:r>
              <a:rPr lang="en-US" sz="2200" dirty="0" smtClean="0">
                <a:solidFill>
                  <a:srgbClr val="000099"/>
                </a:solidFill>
              </a:rPr>
              <a:t> một </a:t>
            </a:r>
            <a:r>
              <a:rPr lang="en-US" sz="2200" dirty="0" err="1" smtClean="0">
                <a:solidFill>
                  <a:srgbClr val="000099"/>
                </a:solidFill>
              </a:rPr>
              <a:t>cận</a:t>
            </a:r>
            <a:r>
              <a:rPr lang="en-US" sz="2200" dirty="0" smtClean="0">
                <a:solidFill>
                  <a:srgbClr val="000099"/>
                </a:solidFill>
              </a:rPr>
              <a:t> trên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tốc</a:t>
            </a:r>
            <a:r>
              <a:rPr lang="en-US" sz="2200" dirty="0" smtClean="0">
                <a:solidFill>
                  <a:srgbClr val="000099"/>
                </a:solidFill>
              </a:rPr>
              <a:t> </a:t>
            </a:r>
            <a:r>
              <a:rPr lang="en-US" sz="2200" dirty="0" err="1" smtClean="0">
                <a:solidFill>
                  <a:srgbClr val="000099"/>
                </a:solidFill>
              </a:rPr>
              <a:t>độ</a:t>
            </a:r>
            <a:r>
              <a:rPr lang="en-US" sz="2200" dirty="0" smtClean="0">
                <a:solidFill>
                  <a:srgbClr val="000099"/>
                </a:solidFill>
              </a:rPr>
              <a:t> </a:t>
            </a:r>
            <a:r>
              <a:rPr lang="en-US" sz="2200" dirty="0" err="1" smtClean="0">
                <a:solidFill>
                  <a:srgbClr val="000099"/>
                </a:solidFill>
              </a:rPr>
              <a:t>phát</a:t>
            </a:r>
            <a:r>
              <a:rPr lang="en-US" sz="2200" dirty="0" smtClean="0">
                <a:solidFill>
                  <a:srgbClr val="000099"/>
                </a:solidFill>
              </a:rPr>
              <a:t> </a:t>
            </a:r>
            <a:r>
              <a:rPr lang="en-US" sz="2200" dirty="0" err="1" smtClean="0">
                <a:solidFill>
                  <a:srgbClr val="000099"/>
                </a:solidFill>
              </a:rPr>
              <a:t>triển</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trị</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một </a:t>
            </a:r>
            <a:r>
              <a:rPr lang="en-US" sz="2200" dirty="0" err="1" smtClean="0">
                <a:solidFill>
                  <a:srgbClr val="000099"/>
                </a:solidFill>
              </a:rPr>
              <a:t>hàm</a:t>
            </a:r>
            <a:endParaRPr lang="en-US" sz="2200" dirty="0" smtClean="0">
              <a:solidFill>
                <a:srgbClr val="000099"/>
              </a:solidFill>
            </a:endParaRPr>
          </a:p>
          <a:p>
            <a:pPr eaLnBrk="1" hangingPunct="1"/>
            <a:endParaRPr lang="en-US" sz="2200" dirty="0" smtClean="0">
              <a:solidFill>
                <a:srgbClr val="000099"/>
              </a:solidFill>
            </a:endParaRPr>
          </a:p>
          <a:p>
            <a:pPr eaLnBrk="1" hangingPunct="1"/>
            <a:r>
              <a:rPr lang="en-US" sz="2200" dirty="0" smtClean="0">
                <a:solidFill>
                  <a:srgbClr val="000099"/>
                </a:solidFill>
              </a:rPr>
              <a:t>Ta nói “f(n) là O(g(n))”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nghĩa</a:t>
            </a:r>
            <a:r>
              <a:rPr lang="en-US" sz="2200" dirty="0" smtClean="0">
                <a:solidFill>
                  <a:srgbClr val="000099"/>
                </a:solidFill>
              </a:rPr>
              <a:t> là </a:t>
            </a:r>
            <a:r>
              <a:rPr lang="en-US" sz="2200" dirty="0" err="1" smtClean="0">
                <a:solidFill>
                  <a:srgbClr val="000099"/>
                </a:solidFill>
              </a:rPr>
              <a:t>tốc</a:t>
            </a:r>
            <a:r>
              <a:rPr lang="en-US" sz="2200" dirty="0" smtClean="0">
                <a:solidFill>
                  <a:srgbClr val="000099"/>
                </a:solidFill>
              </a:rPr>
              <a:t> </a:t>
            </a:r>
            <a:r>
              <a:rPr lang="en-US" sz="2200" dirty="0" err="1" smtClean="0">
                <a:solidFill>
                  <a:srgbClr val="000099"/>
                </a:solidFill>
              </a:rPr>
              <a:t>độ</a:t>
            </a:r>
            <a:r>
              <a:rPr lang="en-US" sz="2200" dirty="0" smtClean="0">
                <a:solidFill>
                  <a:srgbClr val="000099"/>
                </a:solidFill>
              </a:rPr>
              <a:t> </a:t>
            </a:r>
            <a:r>
              <a:rPr lang="en-US" sz="2200" dirty="0" err="1" smtClean="0">
                <a:solidFill>
                  <a:srgbClr val="000099"/>
                </a:solidFill>
              </a:rPr>
              <a:t>phát</a:t>
            </a:r>
            <a:r>
              <a:rPr lang="en-US" sz="2200" dirty="0" smtClean="0">
                <a:solidFill>
                  <a:srgbClr val="000099"/>
                </a:solidFill>
              </a:rPr>
              <a:t> </a:t>
            </a:r>
            <a:r>
              <a:rPr lang="en-US" sz="2200" dirty="0" err="1" smtClean="0">
                <a:solidFill>
                  <a:srgbClr val="000099"/>
                </a:solidFill>
              </a:rPr>
              <a:t>triển</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trị</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f(n) </a:t>
            </a:r>
            <a:r>
              <a:rPr lang="en-US" sz="2200" dirty="0" err="1" smtClean="0">
                <a:solidFill>
                  <a:srgbClr val="000099"/>
                </a:solidFill>
              </a:rPr>
              <a:t>không</a:t>
            </a:r>
            <a:r>
              <a:rPr lang="en-US" sz="2200" dirty="0" smtClean="0">
                <a:solidFill>
                  <a:srgbClr val="000099"/>
                </a:solidFill>
              </a:rPr>
              <a:t> </a:t>
            </a:r>
            <a:r>
              <a:rPr lang="en-US" sz="2200" dirty="0" err="1" smtClean="0">
                <a:solidFill>
                  <a:srgbClr val="000099"/>
                </a:solidFill>
              </a:rPr>
              <a:t>lớn</a:t>
            </a:r>
            <a:r>
              <a:rPr lang="en-US" sz="2200" dirty="0" smtClean="0">
                <a:solidFill>
                  <a:srgbClr val="000099"/>
                </a:solidFill>
              </a:rPr>
              <a:t> </a:t>
            </a:r>
            <a:r>
              <a:rPr lang="en-US" sz="2200" dirty="0" err="1" smtClean="0">
                <a:solidFill>
                  <a:srgbClr val="000099"/>
                </a:solidFill>
              </a:rPr>
              <a:t>hơn</a:t>
            </a:r>
            <a:r>
              <a:rPr lang="en-US" sz="2200" dirty="0" smtClean="0">
                <a:solidFill>
                  <a:srgbClr val="000099"/>
                </a:solidFill>
              </a:rPr>
              <a:t> </a:t>
            </a:r>
            <a:r>
              <a:rPr lang="en-US" sz="2200" dirty="0" err="1" smtClean="0">
                <a:solidFill>
                  <a:srgbClr val="000099"/>
                </a:solidFill>
              </a:rPr>
              <a:t>tốc</a:t>
            </a:r>
            <a:r>
              <a:rPr lang="en-US" sz="2200" dirty="0" smtClean="0">
                <a:solidFill>
                  <a:srgbClr val="000099"/>
                </a:solidFill>
              </a:rPr>
              <a:t> </a:t>
            </a:r>
            <a:r>
              <a:rPr lang="en-US" sz="2200" dirty="0" err="1" smtClean="0">
                <a:solidFill>
                  <a:srgbClr val="000099"/>
                </a:solidFill>
              </a:rPr>
              <a:t>độ</a:t>
            </a:r>
            <a:r>
              <a:rPr lang="en-US" sz="2200" dirty="0" smtClean="0">
                <a:solidFill>
                  <a:srgbClr val="000099"/>
                </a:solidFill>
              </a:rPr>
              <a:t> </a:t>
            </a:r>
            <a:r>
              <a:rPr lang="en-US" sz="2200" dirty="0" err="1" smtClean="0">
                <a:solidFill>
                  <a:srgbClr val="000099"/>
                </a:solidFill>
              </a:rPr>
              <a:t>phát</a:t>
            </a:r>
            <a:r>
              <a:rPr lang="en-US" sz="2200" dirty="0" smtClean="0">
                <a:solidFill>
                  <a:srgbClr val="000099"/>
                </a:solidFill>
              </a:rPr>
              <a:t> </a:t>
            </a:r>
            <a:r>
              <a:rPr lang="en-US" sz="2200" dirty="0" err="1" smtClean="0">
                <a:solidFill>
                  <a:srgbClr val="000099"/>
                </a:solidFill>
              </a:rPr>
              <a:t>triển</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g(n).</a:t>
            </a:r>
          </a:p>
          <a:p>
            <a:pPr eaLnBrk="1" hangingPunct="1"/>
            <a:endParaRPr lang="en-US" sz="2200" dirty="0" smtClean="0">
              <a:solidFill>
                <a:srgbClr val="000099"/>
              </a:solidFill>
            </a:endParaRPr>
          </a:p>
          <a:p>
            <a:pPr eaLnBrk="1" hangingPunct="1"/>
            <a:r>
              <a:rPr lang="en-US" sz="2200" dirty="0" err="1" smtClean="0">
                <a:solidFill>
                  <a:srgbClr val="000099"/>
                </a:solidFill>
              </a:rPr>
              <a:t>Chúng</a:t>
            </a:r>
            <a:r>
              <a:rPr lang="en-US" sz="2200" dirty="0" smtClean="0">
                <a:solidFill>
                  <a:srgbClr val="000099"/>
                </a:solidFill>
              </a:rPr>
              <a:t> ta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thể</a:t>
            </a:r>
            <a:r>
              <a:rPr lang="en-US" sz="2200" dirty="0" smtClean="0">
                <a:solidFill>
                  <a:srgbClr val="000099"/>
                </a:solidFill>
              </a:rPr>
              <a:t> </a:t>
            </a:r>
            <a:r>
              <a:rPr lang="en-US" sz="2200" dirty="0" err="1" smtClean="0">
                <a:solidFill>
                  <a:srgbClr val="000099"/>
                </a:solidFill>
              </a:rPr>
              <a:t>sử</a:t>
            </a:r>
            <a:r>
              <a:rPr lang="en-US" sz="2200" dirty="0" smtClean="0">
                <a:solidFill>
                  <a:srgbClr val="000099"/>
                </a:solidFill>
              </a:rPr>
              <a:t> </a:t>
            </a:r>
            <a:r>
              <a:rPr lang="en-US" sz="2200" dirty="0" err="1" smtClean="0">
                <a:solidFill>
                  <a:srgbClr val="000099"/>
                </a:solidFill>
              </a:rPr>
              <a:t>dụng</a:t>
            </a:r>
            <a:r>
              <a:rPr lang="en-US" sz="2200" dirty="0" smtClean="0">
                <a:solidFill>
                  <a:srgbClr val="000099"/>
                </a:solidFill>
              </a:rPr>
              <a:t> </a:t>
            </a:r>
            <a:r>
              <a:rPr lang="en-US" sz="2200" dirty="0" err="1" smtClean="0">
                <a:solidFill>
                  <a:srgbClr val="000099"/>
                </a:solidFill>
              </a:rPr>
              <a:t>ký</a:t>
            </a:r>
            <a:r>
              <a:rPr lang="en-US" sz="2200" dirty="0" smtClean="0">
                <a:solidFill>
                  <a:srgbClr val="000099"/>
                </a:solidFill>
              </a:rPr>
              <a:t> </a:t>
            </a:r>
            <a:r>
              <a:rPr lang="en-US" sz="2200" dirty="0" err="1" smtClean="0">
                <a:solidFill>
                  <a:srgbClr val="000099"/>
                </a:solidFill>
              </a:rPr>
              <a:t>hiệu</a:t>
            </a:r>
            <a:r>
              <a:rPr lang="en-US" sz="2200" dirty="0" smtClean="0">
                <a:solidFill>
                  <a:srgbClr val="000099"/>
                </a:solidFill>
              </a:rPr>
              <a:t> Ô-</a:t>
            </a:r>
            <a:r>
              <a:rPr lang="en-US" sz="2200" dirty="0" err="1" smtClean="0">
                <a:solidFill>
                  <a:srgbClr val="000099"/>
                </a:solidFill>
              </a:rPr>
              <a:t>lớn</a:t>
            </a:r>
            <a:r>
              <a:rPr lang="en-US" sz="2200" dirty="0" smtClean="0">
                <a:solidFill>
                  <a:srgbClr val="000099"/>
                </a:solidFill>
              </a:rPr>
              <a:t> </a:t>
            </a:r>
            <a:r>
              <a:rPr lang="en-US" sz="2200" dirty="0" err="1" smtClean="0">
                <a:solidFill>
                  <a:srgbClr val="000099"/>
                </a:solidFill>
              </a:rPr>
              <a:t>để</a:t>
            </a:r>
            <a:r>
              <a:rPr lang="en-US" sz="2200" dirty="0" smtClean="0">
                <a:solidFill>
                  <a:srgbClr val="000099"/>
                </a:solidFill>
              </a:rPr>
              <a:t> </a:t>
            </a:r>
            <a:r>
              <a:rPr lang="en-US" sz="2200" dirty="0" err="1" smtClean="0">
                <a:solidFill>
                  <a:srgbClr val="000099"/>
                </a:solidFill>
              </a:rPr>
              <a:t>xếp</a:t>
            </a:r>
            <a:r>
              <a:rPr lang="en-US" sz="2200" dirty="0" smtClean="0">
                <a:solidFill>
                  <a:srgbClr val="000099"/>
                </a:solidFill>
              </a:rPr>
              <a:t> </a:t>
            </a:r>
            <a:r>
              <a:rPr lang="en-US" sz="2200" dirty="0" err="1" smtClean="0">
                <a:solidFill>
                  <a:srgbClr val="000099"/>
                </a:solidFill>
              </a:rPr>
              <a:t>hạng</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theo</a:t>
            </a:r>
            <a:r>
              <a:rPr lang="en-US" sz="2200" dirty="0" smtClean="0">
                <a:solidFill>
                  <a:srgbClr val="000099"/>
                </a:solidFill>
              </a:rPr>
              <a:t> </a:t>
            </a:r>
            <a:r>
              <a:rPr lang="en-US" sz="2200" dirty="0" err="1" smtClean="0">
                <a:solidFill>
                  <a:srgbClr val="000099"/>
                </a:solidFill>
              </a:rPr>
              <a:t>thứ</a:t>
            </a:r>
            <a:r>
              <a:rPr lang="en-US" sz="2200" dirty="0" smtClean="0">
                <a:solidFill>
                  <a:srgbClr val="000099"/>
                </a:solidFill>
              </a:rPr>
              <a:t> </a:t>
            </a:r>
            <a:r>
              <a:rPr lang="en-US" sz="2200" dirty="0" err="1" smtClean="0">
                <a:solidFill>
                  <a:srgbClr val="000099"/>
                </a:solidFill>
              </a:rPr>
              <a:t>tự</a:t>
            </a:r>
            <a:r>
              <a:rPr lang="en-US" sz="2200" dirty="0" smtClean="0">
                <a:solidFill>
                  <a:srgbClr val="000099"/>
                </a:solidFill>
              </a:rPr>
              <a:t> </a:t>
            </a:r>
            <a:r>
              <a:rPr lang="en-US" sz="2200" dirty="0" err="1" smtClean="0">
                <a:solidFill>
                  <a:srgbClr val="000099"/>
                </a:solidFill>
              </a:rPr>
              <a:t>tốc</a:t>
            </a:r>
            <a:r>
              <a:rPr lang="en-US" sz="2200" dirty="0" smtClean="0">
                <a:solidFill>
                  <a:srgbClr val="000099"/>
                </a:solidFill>
              </a:rPr>
              <a:t> </a:t>
            </a:r>
            <a:r>
              <a:rPr lang="en-US" sz="2200" dirty="0" err="1" smtClean="0">
                <a:solidFill>
                  <a:srgbClr val="000099"/>
                </a:solidFill>
              </a:rPr>
              <a:t>độ</a:t>
            </a:r>
            <a:r>
              <a:rPr lang="en-US" sz="2200" dirty="0" smtClean="0">
                <a:solidFill>
                  <a:srgbClr val="000099"/>
                </a:solidFill>
              </a:rPr>
              <a:t> </a:t>
            </a:r>
            <a:r>
              <a:rPr lang="en-US" sz="2200" dirty="0" err="1" smtClean="0">
                <a:solidFill>
                  <a:srgbClr val="000099"/>
                </a:solidFill>
              </a:rPr>
              <a:t>phát</a:t>
            </a:r>
            <a:r>
              <a:rPr lang="en-US" sz="2200" dirty="0" smtClean="0">
                <a:solidFill>
                  <a:srgbClr val="000099"/>
                </a:solidFill>
              </a:rPr>
              <a:t> </a:t>
            </a:r>
            <a:r>
              <a:rPr lang="en-US" sz="2200" dirty="0" err="1" smtClean="0">
                <a:solidFill>
                  <a:srgbClr val="000099"/>
                </a:solidFill>
              </a:rPr>
              <a:t>triển</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trị</a:t>
            </a:r>
            <a:r>
              <a:rPr lang="en-US" sz="2200" dirty="0" smtClean="0">
                <a:solidFill>
                  <a:srgbClr val="000099"/>
                </a:solidFill>
              </a:rPr>
              <a:t> </a:t>
            </a:r>
            <a:r>
              <a:rPr lang="en-US" sz="2200" dirty="0" err="1" smtClean="0">
                <a:solidFill>
                  <a:srgbClr val="000099"/>
                </a:solidFill>
              </a:rPr>
              <a:t>nó</a:t>
            </a:r>
            <a:r>
              <a:rPr lang="en-US" sz="2200" dirty="0" smtClean="0">
                <a:solidFill>
                  <a:srgbClr val="000099"/>
                </a:solidFill>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7E22C72-8D14-4488-A13E-078BE53CDC90}" type="slidenum">
              <a:rPr lang="en-US" altLang="en-US" sz="1000">
                <a:solidFill>
                  <a:schemeClr val="tx1"/>
                </a:solidFill>
              </a:rPr>
              <a:pPr eaLnBrk="1" hangingPunct="1"/>
              <a:t>29</a:t>
            </a:fld>
            <a:endParaRPr lang="en-US" altLang="en-US" sz="1000">
              <a:solidFill>
                <a:schemeClr val="tx1"/>
              </a:solidFill>
            </a:endParaRPr>
          </a:p>
        </p:txBody>
      </p:sp>
      <p:sp>
        <p:nvSpPr>
          <p:cNvPr id="2662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4A122D3-E7D0-40D7-AB3B-7E38F2FEBD1A}" type="datetime1">
              <a:rPr lang="en-US" sz="1000" smtClean="0">
                <a:solidFill>
                  <a:schemeClr val="tx1"/>
                </a:solidFill>
              </a:rPr>
              <a:pPr eaLnBrk="1" hangingPunct="1"/>
              <a:t>5/7/2020</a:t>
            </a:fld>
            <a:endParaRPr lang="en-US" altLang="en-US" sz="1000" smtClean="0">
              <a:solidFill>
                <a:schemeClr val="tx1"/>
              </a:solidFill>
            </a:endParaRPr>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6629" name="Rectangle 2"/>
          <p:cNvSpPr>
            <a:spLocks noGrp="1" noChangeArrowheads="1"/>
          </p:cNvSpPr>
          <p:nvPr>
            <p:ph type="title"/>
          </p:nvPr>
        </p:nvSpPr>
        <p:spPr>
          <a:xfrm>
            <a:off x="457200" y="122238"/>
            <a:ext cx="7543800" cy="868362"/>
          </a:xfrm>
        </p:spPr>
        <p:txBody>
          <a:bodyPr/>
          <a:lstStyle/>
          <a:p>
            <a:pPr eaLnBrk="1" hangingPunct="1"/>
            <a:r>
              <a:rPr lang="en-US" dirty="0" smtClean="0">
                <a:solidFill>
                  <a:srgbClr val="FF3300"/>
                </a:solidFill>
              </a:rPr>
              <a:t>Qui </a:t>
            </a:r>
            <a:r>
              <a:rPr lang="en-US" dirty="0" err="1" smtClean="0">
                <a:solidFill>
                  <a:srgbClr val="FF3300"/>
                </a:solidFill>
              </a:rPr>
              <a:t>tắc</a:t>
            </a:r>
            <a:r>
              <a:rPr lang="en-US" dirty="0" smtClean="0">
                <a:solidFill>
                  <a:srgbClr val="FF3300"/>
                </a:solidFill>
              </a:rPr>
              <a:t> </a:t>
            </a:r>
            <a:r>
              <a:rPr lang="en-US" dirty="0" err="1" smtClean="0">
                <a:solidFill>
                  <a:srgbClr val="FF3300"/>
                </a:solidFill>
              </a:rPr>
              <a:t>xác</a:t>
            </a:r>
            <a:r>
              <a:rPr lang="en-US" dirty="0" smtClean="0">
                <a:solidFill>
                  <a:srgbClr val="FF3300"/>
                </a:solidFill>
              </a:rPr>
              <a:t> </a:t>
            </a:r>
            <a:r>
              <a:rPr lang="en-US" dirty="0" err="1" smtClean="0">
                <a:solidFill>
                  <a:srgbClr val="FF3300"/>
                </a:solidFill>
              </a:rPr>
              <a:t>định</a:t>
            </a:r>
            <a:r>
              <a:rPr lang="en-US" dirty="0" smtClean="0">
                <a:solidFill>
                  <a:srgbClr val="FF3300"/>
                </a:solidFill>
              </a:rPr>
              <a:t> Ô-</a:t>
            </a:r>
            <a:r>
              <a:rPr lang="en-US" dirty="0" err="1" smtClean="0">
                <a:solidFill>
                  <a:srgbClr val="FF3300"/>
                </a:solidFill>
              </a:rPr>
              <a:t>lớn</a:t>
            </a:r>
            <a:r>
              <a:rPr lang="en-US" dirty="0" smtClean="0"/>
              <a:t>	</a:t>
            </a:r>
          </a:p>
        </p:txBody>
      </p:sp>
      <p:sp>
        <p:nvSpPr>
          <p:cNvPr id="26630" name="Rectangle 3"/>
          <p:cNvSpPr>
            <a:spLocks noGrp="1" noChangeArrowheads="1"/>
          </p:cNvSpPr>
          <p:nvPr>
            <p:ph type="body" idx="1"/>
          </p:nvPr>
        </p:nvSpPr>
        <p:spPr/>
        <p:txBody>
          <a:bodyPr/>
          <a:lstStyle/>
          <a:p>
            <a:pPr eaLnBrk="1" hangingPunct="1"/>
            <a:r>
              <a:rPr lang="en-US" sz="2600" b="1" smtClean="0">
                <a:solidFill>
                  <a:srgbClr val="000099"/>
                </a:solidFill>
              </a:rPr>
              <a:t>Nếu f(n) là đa thức bậc d thì f(n) là O(n</a:t>
            </a:r>
            <a:r>
              <a:rPr lang="en-US" sz="2600" b="1" baseline="30000" smtClean="0">
                <a:solidFill>
                  <a:srgbClr val="000099"/>
                </a:solidFill>
              </a:rPr>
              <a:t>d</a:t>
            </a:r>
            <a:r>
              <a:rPr lang="en-US" sz="2600" b="1" smtClean="0">
                <a:solidFill>
                  <a:srgbClr val="000099"/>
                </a:solidFill>
              </a:rPr>
              <a:t>)</a:t>
            </a:r>
          </a:p>
          <a:p>
            <a:pPr eaLnBrk="1" hangingPunct="1">
              <a:buFont typeface="Wingdings" panose="05000000000000000000" pitchFamily="2" charset="2"/>
              <a:buNone/>
            </a:pPr>
            <a:r>
              <a:rPr lang="en-US" sz="2600" smtClean="0">
                <a:solidFill>
                  <a:srgbClr val="000099"/>
                </a:solidFill>
              </a:rPr>
              <a:t>	- </a:t>
            </a:r>
            <a:r>
              <a:rPr lang="en-US" sz="2600" smtClean="0">
                <a:solidFill>
                  <a:schemeClr val="accent2"/>
                </a:solidFill>
              </a:rPr>
              <a:t>Bỏ qua các số hạng bậc thấp</a:t>
            </a:r>
          </a:p>
          <a:p>
            <a:pPr eaLnBrk="1" hangingPunct="1">
              <a:buFont typeface="Wingdings" panose="05000000000000000000" pitchFamily="2" charset="2"/>
              <a:buNone/>
            </a:pPr>
            <a:r>
              <a:rPr lang="en-US" sz="2600" smtClean="0">
                <a:solidFill>
                  <a:schemeClr val="accent2"/>
                </a:solidFill>
              </a:rPr>
              <a:t>	- Bỏ qua các hệ số hằng</a:t>
            </a:r>
          </a:p>
          <a:p>
            <a:pPr eaLnBrk="1" hangingPunct="1"/>
            <a:r>
              <a:rPr lang="en-US" sz="2600" b="1" smtClean="0">
                <a:solidFill>
                  <a:srgbClr val="000099"/>
                </a:solidFill>
              </a:rPr>
              <a:t>Sử dụng lớp hàm nhỏ nhất có thể</a:t>
            </a:r>
          </a:p>
          <a:p>
            <a:pPr eaLnBrk="1" hangingPunct="1">
              <a:buFont typeface="Wingdings" panose="05000000000000000000" pitchFamily="2" charset="2"/>
              <a:buNone/>
            </a:pPr>
            <a:r>
              <a:rPr lang="en-US" sz="2600" smtClean="0">
                <a:solidFill>
                  <a:srgbClr val="000099"/>
                </a:solidFill>
              </a:rPr>
              <a:t>	- </a:t>
            </a:r>
            <a:r>
              <a:rPr lang="en-US" sz="2600" smtClean="0">
                <a:solidFill>
                  <a:schemeClr val="accent2"/>
                </a:solidFill>
              </a:rPr>
              <a:t>Ta nói “2n là O(n)” thay cho “2n là O(n</a:t>
            </a:r>
            <a:r>
              <a:rPr lang="en-US" sz="2600" baseline="30000" smtClean="0">
                <a:solidFill>
                  <a:schemeClr val="accent2"/>
                </a:solidFill>
              </a:rPr>
              <a:t>2</a:t>
            </a:r>
            <a:r>
              <a:rPr lang="en-US" sz="2600" smtClean="0">
                <a:solidFill>
                  <a:schemeClr val="accent2"/>
                </a:solidFill>
              </a:rPr>
              <a:t>)”</a:t>
            </a:r>
          </a:p>
          <a:p>
            <a:pPr eaLnBrk="1" hangingPunct="1"/>
            <a:r>
              <a:rPr lang="en-US" sz="2600" b="1" smtClean="0">
                <a:solidFill>
                  <a:srgbClr val="000099"/>
                </a:solidFill>
              </a:rPr>
              <a:t>Sử dụng lớp hàm </a:t>
            </a:r>
            <a:r>
              <a:rPr lang="en-US" sz="2600" b="1" smtClean="0">
                <a:solidFill>
                  <a:schemeClr val="accent2"/>
                </a:solidFill>
              </a:rPr>
              <a:t>đơn giản nhất</a:t>
            </a:r>
            <a:r>
              <a:rPr lang="en-US" sz="2600" b="1" smtClean="0">
                <a:solidFill>
                  <a:srgbClr val="000099"/>
                </a:solidFill>
              </a:rPr>
              <a:t> có thể</a:t>
            </a:r>
          </a:p>
          <a:p>
            <a:pPr eaLnBrk="1" hangingPunct="1">
              <a:buFont typeface="Wingdings" panose="05000000000000000000" pitchFamily="2" charset="2"/>
              <a:buNone/>
            </a:pPr>
            <a:r>
              <a:rPr lang="en-US" sz="2600" smtClean="0">
                <a:solidFill>
                  <a:srgbClr val="000099"/>
                </a:solidFill>
              </a:rPr>
              <a:t>	Ta nói “3n+5 là O(n)” thay cho “3n+5 là O(3n)”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E2FF5742-0F56-4A61-9F38-B1E228DC9604}" type="slidenum">
              <a:rPr lang="en-US" altLang="en-US" sz="1000">
                <a:solidFill>
                  <a:schemeClr val="tx1"/>
                </a:solidFill>
              </a:rPr>
              <a:pPr eaLnBrk="1" hangingPunct="1"/>
              <a:t>3</a:t>
            </a:fld>
            <a:endParaRPr lang="en-US" altLang="en-US" sz="1000">
              <a:solidFill>
                <a:schemeClr val="tx1"/>
              </a:solidFill>
            </a:endParaRPr>
          </a:p>
        </p:txBody>
      </p:sp>
      <p:sp>
        <p:nvSpPr>
          <p:cNvPr id="205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1D2669EB-78AD-4D0E-97A1-8ED3B3B0ACA8}" type="datetime1">
              <a:rPr lang="en-US" sz="1000" smtClean="0">
                <a:solidFill>
                  <a:schemeClr val="tx1"/>
                </a:solidFill>
              </a:rPr>
              <a:pPr eaLnBrk="1" hangingPunct="1"/>
              <a:t>5/7/2020</a:t>
            </a:fld>
            <a:endParaRPr lang="en-US" altLang="en-US" sz="1000" smtClean="0">
              <a:solidFill>
                <a:schemeClr val="tx1"/>
              </a:solidFill>
            </a:endParaRPr>
          </a:p>
        </p:txBody>
      </p:sp>
      <p:sp>
        <p:nvSpPr>
          <p:cNvPr id="205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6" y="1239982"/>
            <a:ext cx="9126224" cy="5029200"/>
          </a:xfrm>
          <a:prstGeom prst="rect">
            <a:avLst/>
          </a:prstGeom>
        </p:spPr>
      </p:pic>
      <p:sp>
        <p:nvSpPr>
          <p:cNvPr id="9" name="Rectangle 2"/>
          <p:cNvSpPr txBox="1">
            <a:spLocks noChangeArrowheads="1"/>
          </p:cNvSpPr>
          <p:nvPr/>
        </p:nvSpPr>
        <p:spPr>
          <a:xfrm>
            <a:off x="76200" y="288493"/>
            <a:ext cx="7543800" cy="868362"/>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eaLnBrk="1" hangingPunct="1"/>
            <a:r>
              <a:rPr lang="en-US" kern="0" dirty="0" err="1" smtClean="0">
                <a:solidFill>
                  <a:srgbClr val="FF3300"/>
                </a:solidFill>
              </a:rPr>
              <a:t>Từ</a:t>
            </a:r>
            <a:r>
              <a:rPr lang="en-US" kern="0" dirty="0" smtClean="0">
                <a:solidFill>
                  <a:srgbClr val="FF3300"/>
                </a:solidFill>
              </a:rPr>
              <a:t> </a:t>
            </a:r>
            <a:r>
              <a:rPr lang="en-US" kern="0" dirty="0" err="1" smtClean="0">
                <a:solidFill>
                  <a:srgbClr val="FF3300"/>
                </a:solidFill>
              </a:rPr>
              <a:t>bài</a:t>
            </a:r>
            <a:r>
              <a:rPr lang="en-US" kern="0" dirty="0" smtClean="0">
                <a:solidFill>
                  <a:srgbClr val="FF3300"/>
                </a:solidFill>
              </a:rPr>
              <a:t> </a:t>
            </a:r>
            <a:r>
              <a:rPr lang="en-US" kern="0" dirty="0" err="1" smtClean="0">
                <a:solidFill>
                  <a:srgbClr val="FF3300"/>
                </a:solidFill>
              </a:rPr>
              <a:t>toán</a:t>
            </a:r>
            <a:r>
              <a:rPr lang="en-US" kern="0" dirty="0" smtClean="0">
                <a:solidFill>
                  <a:srgbClr val="FF3300"/>
                </a:solidFill>
              </a:rPr>
              <a:t> </a:t>
            </a:r>
            <a:r>
              <a:rPr lang="en-US" kern="0" dirty="0" err="1" smtClean="0">
                <a:solidFill>
                  <a:srgbClr val="FF3300"/>
                </a:solidFill>
              </a:rPr>
              <a:t>đến</a:t>
            </a:r>
            <a:r>
              <a:rPr lang="en-US" kern="0" dirty="0" smtClean="0">
                <a:solidFill>
                  <a:srgbClr val="FF3300"/>
                </a:solidFill>
              </a:rPr>
              <a:t> </a:t>
            </a:r>
            <a:r>
              <a:rPr lang="en-US" kern="0" dirty="0" err="1" smtClean="0">
                <a:solidFill>
                  <a:srgbClr val="FF3300"/>
                </a:solidFill>
              </a:rPr>
              <a:t>chương</a:t>
            </a:r>
            <a:r>
              <a:rPr lang="en-US" kern="0" dirty="0" smtClean="0">
                <a:solidFill>
                  <a:srgbClr val="FF3300"/>
                </a:solidFill>
              </a:rPr>
              <a:t> </a:t>
            </a:r>
            <a:r>
              <a:rPr lang="en-US" kern="0" dirty="0" err="1" smtClean="0">
                <a:solidFill>
                  <a:srgbClr val="FF3300"/>
                </a:solidFill>
              </a:rPr>
              <a:t>trình</a:t>
            </a:r>
            <a:endParaRPr lang="en-US" kern="0" dirty="0" smtClean="0">
              <a:solidFill>
                <a:srgbClr val="FF33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35E6A1E-DDC8-4D51-88E5-2B15E9AB6D9F}" type="slidenum">
              <a:rPr lang="en-US" altLang="en-US" sz="1000">
                <a:solidFill>
                  <a:schemeClr val="tx1"/>
                </a:solidFill>
              </a:rPr>
              <a:pPr eaLnBrk="1" hangingPunct="1"/>
              <a:t>30</a:t>
            </a:fld>
            <a:endParaRPr lang="en-US" altLang="en-US" sz="1000">
              <a:solidFill>
                <a:schemeClr val="tx1"/>
              </a:solidFill>
            </a:endParaRPr>
          </a:p>
        </p:txBody>
      </p:sp>
      <p:sp>
        <p:nvSpPr>
          <p:cNvPr id="2765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12B73C2C-8711-46C0-97C1-D953F318C20B}" type="datetime1">
              <a:rPr lang="en-US" sz="1000" smtClean="0">
                <a:solidFill>
                  <a:schemeClr val="tx1"/>
                </a:solidFill>
              </a:rPr>
              <a:pPr eaLnBrk="1" hangingPunct="1"/>
              <a:t>5/7/2020</a:t>
            </a:fld>
            <a:endParaRPr lang="en-US" altLang="en-US" sz="1000" smtClean="0">
              <a:solidFill>
                <a:schemeClr val="tx1"/>
              </a:solidFill>
            </a:endParaRPr>
          </a:p>
        </p:txBody>
      </p:sp>
      <p:sp>
        <p:nvSpPr>
          <p:cNvPr id="276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7653" name="Rectangle 2"/>
          <p:cNvSpPr>
            <a:spLocks noGrp="1" noChangeArrowheads="1"/>
          </p:cNvSpPr>
          <p:nvPr>
            <p:ph type="title"/>
          </p:nvPr>
        </p:nvSpPr>
        <p:spPr>
          <a:xfrm>
            <a:off x="457200" y="122238"/>
            <a:ext cx="7543800" cy="868362"/>
          </a:xfrm>
        </p:spPr>
        <p:txBody>
          <a:bodyPr/>
          <a:lstStyle/>
          <a:p>
            <a:pPr eaLnBrk="1" hangingPunct="1"/>
            <a:r>
              <a:rPr lang="en-US" dirty="0" err="1" smtClean="0">
                <a:solidFill>
                  <a:srgbClr val="FF3300"/>
                </a:solidFill>
              </a:rPr>
              <a:t>Phân</a:t>
            </a:r>
            <a:r>
              <a:rPr lang="en-US" dirty="0" smtClean="0">
                <a:solidFill>
                  <a:srgbClr val="FF3300"/>
                </a:solidFill>
              </a:rPr>
              <a:t> </a:t>
            </a:r>
            <a:r>
              <a:rPr lang="en-US" dirty="0" err="1" smtClean="0">
                <a:solidFill>
                  <a:srgbClr val="FF3300"/>
                </a:solidFill>
              </a:rPr>
              <a:t>tích</a:t>
            </a:r>
            <a:r>
              <a:rPr lang="en-US" dirty="0" smtClean="0">
                <a:solidFill>
                  <a:srgbClr val="FF3300"/>
                </a:solidFill>
              </a:rPr>
              <a:t> </a:t>
            </a:r>
            <a:r>
              <a:rPr lang="en-US" dirty="0" err="1" smtClean="0">
                <a:solidFill>
                  <a:srgbClr val="FF3300"/>
                </a:solidFill>
              </a:rPr>
              <a:t>tiệm</a:t>
            </a:r>
            <a:r>
              <a:rPr lang="en-US" dirty="0" smtClean="0">
                <a:solidFill>
                  <a:srgbClr val="FF3300"/>
                </a:solidFill>
              </a:rPr>
              <a:t> </a:t>
            </a:r>
            <a:r>
              <a:rPr lang="en-US" dirty="0" err="1" smtClean="0">
                <a:solidFill>
                  <a:srgbClr val="FF3300"/>
                </a:solidFill>
              </a:rPr>
              <a:t>cận</a:t>
            </a:r>
            <a:r>
              <a:rPr lang="en-US" dirty="0" smtClean="0"/>
              <a:t> </a:t>
            </a:r>
          </a:p>
        </p:txBody>
      </p:sp>
      <p:sp>
        <p:nvSpPr>
          <p:cNvPr id="27654" name="Rectangle 3"/>
          <p:cNvSpPr>
            <a:spLocks noGrp="1" noChangeArrowheads="1"/>
          </p:cNvSpPr>
          <p:nvPr>
            <p:ph type="body" idx="1"/>
          </p:nvPr>
        </p:nvSpPr>
        <p:spPr>
          <a:xfrm>
            <a:off x="228600" y="1371600"/>
            <a:ext cx="7391400" cy="4876800"/>
          </a:xfrm>
        </p:spPr>
        <p:txBody>
          <a:bodyPr/>
          <a:lstStyle/>
          <a:p>
            <a:pPr algn="just" eaLnBrk="1" hangingPunct="1">
              <a:lnSpc>
                <a:spcPct val="90000"/>
              </a:lnSpc>
            </a:pPr>
            <a:r>
              <a:rPr lang="en-US" sz="2200" dirty="0" err="1" smtClean="0">
                <a:solidFill>
                  <a:srgbClr val="000099"/>
                </a:solidFill>
              </a:rPr>
              <a:t>Việc</a:t>
            </a:r>
            <a:r>
              <a:rPr lang="en-US" sz="2200" dirty="0" smtClean="0">
                <a:solidFill>
                  <a:srgbClr val="000099"/>
                </a:solidFill>
              </a:rPr>
              <a:t> </a:t>
            </a:r>
            <a:r>
              <a:rPr lang="en-US" sz="2200" dirty="0" err="1" smtClean="0">
                <a:solidFill>
                  <a:srgbClr val="000099"/>
                </a:solidFill>
              </a:rPr>
              <a:t>phân</a:t>
            </a:r>
            <a:r>
              <a:rPr lang="en-US" sz="2200" dirty="0" smtClean="0">
                <a:solidFill>
                  <a:srgbClr val="000099"/>
                </a:solidFill>
              </a:rPr>
              <a:t> </a:t>
            </a:r>
            <a:r>
              <a:rPr lang="en-US" sz="2200" dirty="0" err="1" smtClean="0">
                <a:solidFill>
                  <a:srgbClr val="000099"/>
                </a:solidFill>
              </a:rPr>
              <a:t>tích</a:t>
            </a:r>
            <a:r>
              <a:rPr lang="en-US" sz="2200" dirty="0" smtClean="0">
                <a:solidFill>
                  <a:srgbClr val="000099"/>
                </a:solidFill>
              </a:rPr>
              <a:t> </a:t>
            </a:r>
            <a:r>
              <a:rPr lang="en-US" sz="2200" dirty="0" err="1" smtClean="0">
                <a:solidFill>
                  <a:srgbClr val="000099"/>
                </a:solidFill>
              </a:rPr>
              <a:t>thời</a:t>
            </a:r>
            <a:r>
              <a:rPr lang="en-US" sz="2200" dirty="0" smtClean="0">
                <a:solidFill>
                  <a:srgbClr val="000099"/>
                </a:solidFill>
              </a:rPr>
              <a:t> </a:t>
            </a:r>
            <a:r>
              <a:rPr lang="en-US" sz="2200" dirty="0" err="1" smtClean="0">
                <a:solidFill>
                  <a:srgbClr val="000099"/>
                </a:solidFill>
              </a:rPr>
              <a:t>gian</a:t>
            </a:r>
            <a:r>
              <a:rPr lang="en-US" sz="2200" dirty="0" smtClean="0">
                <a:solidFill>
                  <a:srgbClr val="000099"/>
                </a:solidFill>
              </a:rPr>
              <a:t> </a:t>
            </a:r>
            <a:r>
              <a:rPr lang="en-US" sz="2200" dirty="0" err="1" smtClean="0">
                <a:solidFill>
                  <a:srgbClr val="000099"/>
                </a:solidFill>
              </a:rPr>
              <a:t>chạy</a:t>
            </a:r>
            <a:r>
              <a:rPr lang="en-US" sz="2200" dirty="0" smtClean="0">
                <a:solidFill>
                  <a:srgbClr val="000099"/>
                </a:solidFill>
              </a:rPr>
              <a:t> </a:t>
            </a:r>
            <a:r>
              <a:rPr lang="en-US" sz="2200" dirty="0" err="1" smtClean="0">
                <a:solidFill>
                  <a:srgbClr val="000099"/>
                </a:solidFill>
              </a:rPr>
              <a:t>tiệm</a:t>
            </a:r>
            <a:r>
              <a:rPr lang="en-US" sz="2200" dirty="0" smtClean="0">
                <a:solidFill>
                  <a:srgbClr val="000099"/>
                </a:solidFill>
              </a:rPr>
              <a:t> </a:t>
            </a:r>
            <a:r>
              <a:rPr lang="en-US" sz="2200" dirty="0" err="1" smtClean="0">
                <a:solidFill>
                  <a:srgbClr val="000099"/>
                </a:solidFill>
              </a:rPr>
              <a:t>cận</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một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xác</a:t>
            </a:r>
            <a:r>
              <a:rPr lang="en-US" sz="2200" dirty="0" smtClean="0">
                <a:solidFill>
                  <a:srgbClr val="000099"/>
                </a:solidFill>
              </a:rPr>
              <a:t> </a:t>
            </a:r>
            <a:r>
              <a:rPr lang="en-US" sz="2200" dirty="0" err="1" smtClean="0">
                <a:solidFill>
                  <a:srgbClr val="000099"/>
                </a:solidFill>
              </a:rPr>
              <a:t>định</a:t>
            </a:r>
            <a:r>
              <a:rPr lang="en-US" sz="2200" dirty="0" smtClean="0">
                <a:solidFill>
                  <a:srgbClr val="000099"/>
                </a:solidFill>
              </a:rPr>
              <a:t> </a:t>
            </a:r>
            <a:r>
              <a:rPr lang="en-US" sz="2200" dirty="0" err="1" smtClean="0">
                <a:solidFill>
                  <a:srgbClr val="000099"/>
                </a:solidFill>
              </a:rPr>
              <a:t>bằng</a:t>
            </a:r>
            <a:r>
              <a:rPr lang="en-US" sz="2200" dirty="0" smtClean="0">
                <a:solidFill>
                  <a:srgbClr val="000099"/>
                </a:solidFill>
              </a:rPr>
              <a:t> </a:t>
            </a:r>
            <a:r>
              <a:rPr lang="en-US" sz="2200" dirty="0" err="1" smtClean="0">
                <a:solidFill>
                  <a:srgbClr val="000099"/>
                </a:solidFill>
              </a:rPr>
              <a:t>ký</a:t>
            </a:r>
            <a:r>
              <a:rPr lang="en-US" sz="2200" dirty="0" smtClean="0">
                <a:solidFill>
                  <a:srgbClr val="000099"/>
                </a:solidFill>
              </a:rPr>
              <a:t> </a:t>
            </a:r>
            <a:r>
              <a:rPr lang="en-US" sz="2200" dirty="0" err="1" smtClean="0">
                <a:solidFill>
                  <a:srgbClr val="000099"/>
                </a:solidFill>
              </a:rPr>
              <a:t>hiệu</a:t>
            </a:r>
            <a:r>
              <a:rPr lang="en-US" sz="2200" dirty="0" smtClean="0">
                <a:solidFill>
                  <a:srgbClr val="000099"/>
                </a:solidFill>
              </a:rPr>
              <a:t> Ô-</a:t>
            </a:r>
            <a:r>
              <a:rPr lang="en-US" sz="2200" dirty="0" err="1" smtClean="0">
                <a:solidFill>
                  <a:srgbClr val="000099"/>
                </a:solidFill>
              </a:rPr>
              <a:t>lớn</a:t>
            </a:r>
            <a:r>
              <a:rPr lang="en-US" sz="2200" dirty="0" smtClean="0">
                <a:solidFill>
                  <a:srgbClr val="000099"/>
                </a:solidFill>
              </a:rPr>
              <a:t> (O)</a:t>
            </a:r>
          </a:p>
          <a:p>
            <a:pPr algn="just" eaLnBrk="1" hangingPunct="1">
              <a:lnSpc>
                <a:spcPct val="90000"/>
              </a:lnSpc>
            </a:pPr>
            <a:endParaRPr lang="en-US" sz="2200" dirty="0" smtClean="0">
              <a:solidFill>
                <a:srgbClr val="000099"/>
              </a:solidFill>
            </a:endParaRPr>
          </a:p>
          <a:p>
            <a:pPr algn="just" eaLnBrk="1" hangingPunct="1">
              <a:lnSpc>
                <a:spcPct val="90000"/>
              </a:lnSpc>
            </a:pPr>
            <a:r>
              <a:rPr lang="en-US" sz="2200" b="1" dirty="0" err="1" smtClean="0">
                <a:solidFill>
                  <a:srgbClr val="000099"/>
                </a:solidFill>
              </a:rPr>
              <a:t>Thực</a:t>
            </a:r>
            <a:r>
              <a:rPr lang="en-US" sz="2200" b="1" dirty="0" smtClean="0">
                <a:solidFill>
                  <a:srgbClr val="000099"/>
                </a:solidFill>
              </a:rPr>
              <a:t> </a:t>
            </a:r>
            <a:r>
              <a:rPr lang="en-US" sz="2200" b="1" dirty="0" err="1" smtClean="0">
                <a:solidFill>
                  <a:srgbClr val="000099"/>
                </a:solidFill>
              </a:rPr>
              <a:t>hiện</a:t>
            </a:r>
            <a:r>
              <a:rPr lang="en-US" sz="2200" b="1" dirty="0" smtClean="0">
                <a:solidFill>
                  <a:srgbClr val="000099"/>
                </a:solidFill>
              </a:rPr>
              <a:t> </a:t>
            </a:r>
            <a:r>
              <a:rPr lang="en-US" sz="2200" b="1" dirty="0" err="1" smtClean="0">
                <a:solidFill>
                  <a:srgbClr val="000099"/>
                </a:solidFill>
              </a:rPr>
              <a:t>phân</a:t>
            </a:r>
            <a:r>
              <a:rPr lang="en-US" sz="2200" b="1" dirty="0" smtClean="0">
                <a:solidFill>
                  <a:srgbClr val="000099"/>
                </a:solidFill>
              </a:rPr>
              <a:t> </a:t>
            </a:r>
            <a:r>
              <a:rPr lang="en-US" sz="2200" b="1" dirty="0" err="1" smtClean="0">
                <a:solidFill>
                  <a:srgbClr val="000099"/>
                </a:solidFill>
              </a:rPr>
              <a:t>tích</a:t>
            </a:r>
            <a:r>
              <a:rPr lang="en-US" sz="2200" b="1" dirty="0" smtClean="0">
                <a:solidFill>
                  <a:srgbClr val="000099"/>
                </a:solidFill>
              </a:rPr>
              <a:t>:</a:t>
            </a:r>
          </a:p>
          <a:p>
            <a:pPr algn="just" eaLnBrk="1" hangingPunct="1">
              <a:lnSpc>
                <a:spcPct val="90000"/>
              </a:lnSpc>
              <a:buFont typeface="Wingdings" panose="05000000000000000000" pitchFamily="2" charset="2"/>
              <a:buNone/>
            </a:pPr>
            <a:r>
              <a:rPr lang="en-US" sz="2200" dirty="0" smtClean="0">
                <a:solidFill>
                  <a:srgbClr val="000099"/>
                </a:solidFill>
              </a:rPr>
              <a:t>	- </a:t>
            </a:r>
            <a:r>
              <a:rPr lang="en-US" sz="2200" dirty="0" err="1" smtClean="0">
                <a:solidFill>
                  <a:srgbClr val="000099"/>
                </a:solidFill>
              </a:rPr>
              <a:t>Tìm</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err="1" smtClean="0">
                <a:solidFill>
                  <a:srgbClr val="000099"/>
                </a:solidFill>
              </a:rPr>
              <a:t>phép</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cơ</a:t>
            </a:r>
            <a:r>
              <a:rPr lang="en-US" sz="2200" dirty="0" smtClean="0">
                <a:solidFill>
                  <a:srgbClr val="000099"/>
                </a:solidFill>
              </a:rPr>
              <a:t> </a:t>
            </a:r>
            <a:r>
              <a:rPr lang="en-US" sz="2200" dirty="0" err="1" smtClean="0">
                <a:solidFill>
                  <a:srgbClr val="000099"/>
                </a:solidFill>
              </a:rPr>
              <a:t>bản</a:t>
            </a:r>
            <a:r>
              <a:rPr lang="en-US" sz="2200" dirty="0" smtClean="0">
                <a:solidFill>
                  <a:srgbClr val="000099"/>
                </a:solidFill>
              </a:rPr>
              <a:t> </a:t>
            </a:r>
            <a:r>
              <a:rPr lang="en-US" sz="2200" dirty="0" err="1" smtClean="0">
                <a:solidFill>
                  <a:srgbClr val="000099"/>
                </a:solidFill>
              </a:rPr>
              <a:t>cần</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thực</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trong</a:t>
            </a:r>
            <a:r>
              <a:rPr lang="en-US" sz="2200" dirty="0" smtClean="0">
                <a:solidFill>
                  <a:srgbClr val="000099"/>
                </a:solidFill>
              </a:rPr>
              <a:t> </a:t>
            </a:r>
            <a:r>
              <a:rPr lang="en-US" sz="2200" dirty="0" err="1" smtClean="0">
                <a:solidFill>
                  <a:srgbClr val="000099"/>
                </a:solidFill>
              </a:rPr>
              <a:t>trường</a:t>
            </a:r>
            <a:r>
              <a:rPr lang="en-US" sz="2200" dirty="0" smtClean="0">
                <a:solidFill>
                  <a:srgbClr val="000099"/>
                </a:solidFill>
              </a:rPr>
              <a:t> </a:t>
            </a:r>
            <a:r>
              <a:rPr lang="en-US" sz="2200" dirty="0" err="1" smtClean="0">
                <a:solidFill>
                  <a:srgbClr val="000099"/>
                </a:solidFill>
              </a:rPr>
              <a:t>hợp</a:t>
            </a:r>
            <a:r>
              <a:rPr lang="en-US" sz="2200" dirty="0" smtClean="0">
                <a:solidFill>
                  <a:srgbClr val="000099"/>
                </a:solidFill>
              </a:rPr>
              <a:t> </a:t>
            </a:r>
            <a:r>
              <a:rPr lang="en-US" sz="2200" dirty="0" err="1" smtClean="0">
                <a:solidFill>
                  <a:srgbClr val="000099"/>
                </a:solidFill>
              </a:rPr>
              <a:t>xấu</a:t>
            </a:r>
            <a:r>
              <a:rPr lang="en-US" sz="2200" dirty="0" smtClean="0">
                <a:solidFill>
                  <a:srgbClr val="000099"/>
                </a:solidFill>
              </a:rPr>
              <a:t> </a:t>
            </a:r>
            <a:r>
              <a:rPr lang="en-US" sz="2200" dirty="0" err="1" smtClean="0">
                <a:solidFill>
                  <a:srgbClr val="000099"/>
                </a:solidFill>
              </a:rPr>
              <a:t>nhất</a:t>
            </a:r>
            <a:r>
              <a:rPr lang="en-US" sz="2200" dirty="0" smtClean="0">
                <a:solidFill>
                  <a:srgbClr val="000099"/>
                </a:solidFill>
              </a:rPr>
              <a:t>, </a:t>
            </a:r>
            <a:r>
              <a:rPr lang="en-US" sz="2200" dirty="0" err="1" smtClean="0">
                <a:solidFill>
                  <a:srgbClr val="000099"/>
                </a:solidFill>
              </a:rPr>
              <a:t>thể</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bằng</a:t>
            </a:r>
            <a:r>
              <a:rPr lang="en-US" sz="2200" dirty="0" smtClean="0">
                <a:solidFill>
                  <a:srgbClr val="000099"/>
                </a:solidFill>
              </a:rPr>
              <a:t> một </a:t>
            </a:r>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phụ</a:t>
            </a:r>
            <a:r>
              <a:rPr lang="en-US" sz="2200" dirty="0" smtClean="0">
                <a:solidFill>
                  <a:srgbClr val="000099"/>
                </a:solidFill>
              </a:rPr>
              <a:t> </a:t>
            </a:r>
            <a:r>
              <a:rPr lang="en-US" sz="2200" dirty="0" err="1" smtClean="0">
                <a:solidFill>
                  <a:srgbClr val="000099"/>
                </a:solidFill>
              </a:rPr>
              <a:t>thuộc</a:t>
            </a:r>
            <a:r>
              <a:rPr lang="en-US" sz="2200" dirty="0" smtClean="0">
                <a:solidFill>
                  <a:srgbClr val="000099"/>
                </a:solidFill>
              </a:rPr>
              <a:t> </a:t>
            </a:r>
            <a:r>
              <a:rPr lang="en-US" sz="2200" dirty="0" err="1" smtClean="0">
                <a:solidFill>
                  <a:srgbClr val="000099"/>
                </a:solidFill>
              </a:rPr>
              <a:t>vào</a:t>
            </a:r>
            <a:r>
              <a:rPr lang="en-US" sz="2200" dirty="0" smtClean="0">
                <a:solidFill>
                  <a:srgbClr val="000099"/>
                </a:solidFill>
              </a:rPr>
              <a:t> </a:t>
            </a:r>
            <a:r>
              <a:rPr lang="en-US" sz="2200" dirty="0" err="1" smtClean="0">
                <a:solidFill>
                  <a:srgbClr val="000099"/>
                </a:solidFill>
              </a:rPr>
              <a:t>kích</a:t>
            </a:r>
            <a:r>
              <a:rPr lang="en-US" sz="2200" dirty="0" smtClean="0">
                <a:solidFill>
                  <a:srgbClr val="000099"/>
                </a:solidFill>
              </a:rPr>
              <a:t> </a:t>
            </a:r>
            <a:r>
              <a:rPr lang="en-US" sz="2200" dirty="0" err="1" smtClean="0">
                <a:solidFill>
                  <a:srgbClr val="000099"/>
                </a:solidFill>
              </a:rPr>
              <a:t>thước</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dữ</a:t>
            </a:r>
            <a:r>
              <a:rPr lang="en-US" sz="2200" dirty="0" smtClean="0">
                <a:solidFill>
                  <a:srgbClr val="000099"/>
                </a:solidFill>
              </a:rPr>
              <a:t> </a:t>
            </a:r>
            <a:r>
              <a:rPr lang="en-US" sz="2200" dirty="0" err="1" smtClean="0">
                <a:solidFill>
                  <a:srgbClr val="000099"/>
                </a:solidFill>
              </a:rPr>
              <a:t>liệu</a:t>
            </a:r>
            <a:r>
              <a:rPr lang="en-US" sz="2200" dirty="0" smtClean="0">
                <a:solidFill>
                  <a:srgbClr val="000099"/>
                </a:solidFill>
              </a:rPr>
              <a:t> </a:t>
            </a:r>
            <a:r>
              <a:rPr lang="en-US" sz="2200" dirty="0" err="1" smtClean="0">
                <a:solidFill>
                  <a:srgbClr val="000099"/>
                </a:solidFill>
              </a:rPr>
              <a:t>đầu</a:t>
            </a:r>
            <a:r>
              <a:rPr lang="en-US" sz="2200" dirty="0" smtClean="0">
                <a:solidFill>
                  <a:srgbClr val="000099"/>
                </a:solidFill>
              </a:rPr>
              <a:t> </a:t>
            </a:r>
            <a:r>
              <a:rPr lang="en-US" sz="2200" dirty="0" err="1" smtClean="0">
                <a:solidFill>
                  <a:srgbClr val="000099"/>
                </a:solidFill>
              </a:rPr>
              <a:t>vào</a:t>
            </a:r>
            <a:r>
              <a:rPr lang="en-US" sz="2200" dirty="0" smtClean="0">
                <a:solidFill>
                  <a:srgbClr val="000099"/>
                </a:solidFill>
              </a:rPr>
              <a:t>.</a:t>
            </a:r>
          </a:p>
          <a:p>
            <a:pPr algn="just" eaLnBrk="1" hangingPunct="1">
              <a:lnSpc>
                <a:spcPct val="90000"/>
              </a:lnSpc>
              <a:buFont typeface="Wingdings" panose="05000000000000000000" pitchFamily="2" charset="2"/>
              <a:buNone/>
            </a:pPr>
            <a:r>
              <a:rPr lang="en-US" sz="2200" dirty="0" smtClean="0">
                <a:solidFill>
                  <a:srgbClr val="000099"/>
                </a:solidFill>
              </a:rPr>
              <a:t>	- </a:t>
            </a:r>
            <a:r>
              <a:rPr lang="en-US" sz="2200" dirty="0" err="1" smtClean="0">
                <a:solidFill>
                  <a:srgbClr val="000099"/>
                </a:solidFill>
              </a:rPr>
              <a:t>Diễn</a:t>
            </a:r>
            <a:r>
              <a:rPr lang="en-US" sz="2200" dirty="0" smtClean="0">
                <a:solidFill>
                  <a:srgbClr val="000099"/>
                </a:solidFill>
              </a:rPr>
              <a:t> </a:t>
            </a:r>
            <a:r>
              <a:rPr lang="en-US" sz="2200" dirty="0" err="1" smtClean="0">
                <a:solidFill>
                  <a:srgbClr val="000099"/>
                </a:solidFill>
              </a:rPr>
              <a:t>tả</a:t>
            </a:r>
            <a:r>
              <a:rPr lang="en-US" sz="2200" dirty="0" smtClean="0">
                <a:solidFill>
                  <a:srgbClr val="000099"/>
                </a:solidFill>
              </a:rPr>
              <a:t> </a:t>
            </a:r>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bằng</a:t>
            </a:r>
            <a:r>
              <a:rPr lang="en-US" sz="2200" dirty="0" smtClean="0">
                <a:solidFill>
                  <a:srgbClr val="000099"/>
                </a:solidFill>
              </a:rPr>
              <a:t> </a:t>
            </a:r>
            <a:r>
              <a:rPr lang="en-US" sz="2200" dirty="0" err="1" smtClean="0">
                <a:solidFill>
                  <a:srgbClr val="000099"/>
                </a:solidFill>
              </a:rPr>
              <a:t>ký</a:t>
            </a:r>
            <a:r>
              <a:rPr lang="en-US" sz="2200" dirty="0" smtClean="0">
                <a:solidFill>
                  <a:srgbClr val="000099"/>
                </a:solidFill>
              </a:rPr>
              <a:t> </a:t>
            </a:r>
            <a:r>
              <a:rPr lang="en-US" sz="2200" dirty="0" err="1" smtClean="0">
                <a:solidFill>
                  <a:srgbClr val="000099"/>
                </a:solidFill>
              </a:rPr>
              <a:t>hiệu</a:t>
            </a:r>
            <a:r>
              <a:rPr lang="en-US" sz="2200" dirty="0" smtClean="0">
                <a:solidFill>
                  <a:srgbClr val="000099"/>
                </a:solidFill>
              </a:rPr>
              <a:t> Ô-</a:t>
            </a:r>
            <a:r>
              <a:rPr lang="en-US" sz="2200" dirty="0" err="1" smtClean="0">
                <a:solidFill>
                  <a:srgbClr val="000099"/>
                </a:solidFill>
              </a:rPr>
              <a:t>lớn</a:t>
            </a:r>
            <a:endParaRPr lang="en-US" sz="2200" dirty="0" smtClean="0">
              <a:solidFill>
                <a:srgbClr val="000099"/>
              </a:solidFill>
            </a:endParaRPr>
          </a:p>
          <a:p>
            <a:pPr algn="just" eaLnBrk="1" hangingPunct="1">
              <a:lnSpc>
                <a:spcPct val="90000"/>
              </a:lnSpc>
              <a:buFont typeface="Wingdings" panose="05000000000000000000" pitchFamily="2" charset="2"/>
              <a:buNone/>
            </a:pPr>
            <a:endParaRPr lang="en-US" sz="2200" dirty="0" smtClean="0">
              <a:solidFill>
                <a:srgbClr val="000099"/>
              </a:solidFill>
            </a:endParaRPr>
          </a:p>
          <a:p>
            <a:pPr algn="just" eaLnBrk="1" hangingPunct="1">
              <a:lnSpc>
                <a:spcPct val="90000"/>
              </a:lnSpc>
            </a:pP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hệ</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err="1" smtClean="0">
                <a:solidFill>
                  <a:srgbClr val="000099"/>
                </a:solidFill>
              </a:rPr>
              <a:t>hằng</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err="1" smtClean="0">
                <a:solidFill>
                  <a:srgbClr val="000099"/>
                </a:solidFill>
              </a:rPr>
              <a:t>hạng</a:t>
            </a:r>
            <a:r>
              <a:rPr lang="en-US" sz="2200" dirty="0" smtClean="0">
                <a:solidFill>
                  <a:srgbClr val="000099"/>
                </a:solidFill>
              </a:rPr>
              <a:t> </a:t>
            </a:r>
            <a:r>
              <a:rPr lang="en-US" sz="2200" dirty="0" err="1" smtClean="0">
                <a:solidFill>
                  <a:srgbClr val="000099"/>
                </a:solidFill>
              </a:rPr>
              <a:t>bậc</a:t>
            </a:r>
            <a:r>
              <a:rPr lang="en-US" sz="2200" dirty="0" smtClean="0">
                <a:solidFill>
                  <a:srgbClr val="000099"/>
                </a:solidFill>
              </a:rPr>
              <a:t> </a:t>
            </a:r>
            <a:r>
              <a:rPr lang="en-US" sz="2200" dirty="0" err="1" smtClean="0">
                <a:solidFill>
                  <a:srgbClr val="000099"/>
                </a:solidFill>
              </a:rPr>
              <a:t>thấp</a:t>
            </a:r>
            <a:r>
              <a:rPr lang="en-US" sz="2200" dirty="0" smtClean="0">
                <a:solidFill>
                  <a:srgbClr val="000099"/>
                </a:solidFill>
              </a:rPr>
              <a:t> </a:t>
            </a:r>
            <a:r>
              <a:rPr lang="en-US" sz="2200" dirty="0" err="1" smtClean="0">
                <a:solidFill>
                  <a:srgbClr val="000099"/>
                </a:solidFill>
              </a:rPr>
              <a:t>bị</a:t>
            </a:r>
            <a:r>
              <a:rPr lang="en-US" sz="2200" dirty="0" smtClean="0">
                <a:solidFill>
                  <a:srgbClr val="000099"/>
                </a:solidFill>
              </a:rPr>
              <a:t> </a:t>
            </a:r>
            <a:r>
              <a:rPr lang="en-US" sz="2200" dirty="0" err="1" smtClean="0">
                <a:solidFill>
                  <a:srgbClr val="000099"/>
                </a:solidFill>
              </a:rPr>
              <a:t>bỏ</a:t>
            </a:r>
            <a:r>
              <a:rPr lang="en-US" sz="2200" dirty="0" smtClean="0">
                <a:solidFill>
                  <a:srgbClr val="000099"/>
                </a:solidFill>
              </a:rPr>
              <a:t> qua </a:t>
            </a:r>
            <a:r>
              <a:rPr lang="en-US" sz="2200" dirty="0" err="1" smtClean="0">
                <a:solidFill>
                  <a:srgbClr val="000099"/>
                </a:solidFill>
              </a:rPr>
              <a:t>khi</a:t>
            </a:r>
            <a:r>
              <a:rPr lang="en-US" sz="2200" dirty="0" smtClean="0">
                <a:solidFill>
                  <a:srgbClr val="000099"/>
                </a:solidFill>
              </a:rPr>
              <a:t> </a:t>
            </a:r>
            <a:r>
              <a:rPr lang="en-US" sz="2200" dirty="0" err="1" smtClean="0">
                <a:solidFill>
                  <a:srgbClr val="000099"/>
                </a:solidFill>
              </a:rPr>
              <a:t>xác</a:t>
            </a:r>
            <a:r>
              <a:rPr lang="en-US" sz="2200" dirty="0" smtClean="0">
                <a:solidFill>
                  <a:srgbClr val="000099"/>
                </a:solidFill>
              </a:rPr>
              <a:t> </a:t>
            </a:r>
            <a:r>
              <a:rPr lang="en-US" sz="2200" dirty="0" err="1" smtClean="0">
                <a:solidFill>
                  <a:srgbClr val="000099"/>
                </a:solidFill>
              </a:rPr>
              <a:t>định</a:t>
            </a:r>
            <a:r>
              <a:rPr lang="en-US" sz="2200" dirty="0" smtClean="0">
                <a:solidFill>
                  <a:srgbClr val="000099"/>
                </a:solidFill>
              </a:rPr>
              <a:t> </a:t>
            </a:r>
            <a:r>
              <a:rPr lang="en-US" sz="2200" dirty="0" err="1" smtClean="0">
                <a:solidFill>
                  <a:srgbClr val="000099"/>
                </a:solidFill>
              </a:rPr>
              <a:t>số</a:t>
            </a:r>
            <a:r>
              <a:rPr lang="en-US" sz="2200" dirty="0" smtClean="0">
                <a:solidFill>
                  <a:srgbClr val="000099"/>
                </a:solidFill>
              </a:rPr>
              <a:t> </a:t>
            </a:r>
            <a:r>
              <a:rPr lang="en-US" sz="2200" dirty="0" err="1" smtClean="0">
                <a:solidFill>
                  <a:srgbClr val="000099"/>
                </a:solidFill>
              </a:rPr>
              <a:t>phép</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cơ</a:t>
            </a:r>
            <a:r>
              <a:rPr lang="en-US" sz="2200" dirty="0" smtClean="0">
                <a:solidFill>
                  <a:srgbClr val="000099"/>
                </a:solidFill>
              </a:rPr>
              <a:t> </a:t>
            </a:r>
            <a:r>
              <a:rPr lang="en-US" sz="2200" dirty="0" err="1" smtClean="0">
                <a:solidFill>
                  <a:srgbClr val="000099"/>
                </a:solidFill>
              </a:rPr>
              <a:t>bản</a:t>
            </a:r>
            <a:r>
              <a:rPr lang="en-US" sz="2200" dirty="0" smtClean="0">
                <a:solidFill>
                  <a:srgbClr val="000099"/>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35E6A1E-DDC8-4D51-88E5-2B15E9AB6D9F}" type="slidenum">
              <a:rPr lang="en-US" altLang="en-US" sz="1000">
                <a:solidFill>
                  <a:schemeClr val="tx1"/>
                </a:solidFill>
              </a:rPr>
              <a:pPr eaLnBrk="1" hangingPunct="1"/>
              <a:t>31</a:t>
            </a:fld>
            <a:endParaRPr lang="en-US" altLang="en-US" sz="1000">
              <a:solidFill>
                <a:schemeClr val="tx1"/>
              </a:solidFill>
            </a:endParaRPr>
          </a:p>
        </p:txBody>
      </p:sp>
      <p:sp>
        <p:nvSpPr>
          <p:cNvPr id="2765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12B73C2C-8711-46C0-97C1-D953F318C20B}" type="datetime1">
              <a:rPr lang="en-US" sz="1000" smtClean="0">
                <a:solidFill>
                  <a:schemeClr val="tx1"/>
                </a:solidFill>
              </a:rPr>
              <a:pPr eaLnBrk="1" hangingPunct="1"/>
              <a:t>5/7/2020</a:t>
            </a:fld>
            <a:endParaRPr lang="en-US" altLang="en-US" sz="1000" smtClean="0">
              <a:solidFill>
                <a:schemeClr val="tx1"/>
              </a:solidFill>
            </a:endParaRPr>
          </a:p>
        </p:txBody>
      </p:sp>
      <p:sp>
        <p:nvSpPr>
          <p:cNvPr id="276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7653" name="Rectangle 2"/>
          <p:cNvSpPr>
            <a:spLocks noGrp="1" noChangeArrowheads="1"/>
          </p:cNvSpPr>
          <p:nvPr>
            <p:ph type="title"/>
          </p:nvPr>
        </p:nvSpPr>
        <p:spPr>
          <a:xfrm>
            <a:off x="457200" y="122238"/>
            <a:ext cx="7543800" cy="868362"/>
          </a:xfrm>
        </p:spPr>
        <p:txBody>
          <a:bodyPr/>
          <a:lstStyle/>
          <a:p>
            <a:pPr eaLnBrk="1" hangingPunct="1"/>
            <a:r>
              <a:rPr lang="en-US" dirty="0" err="1" smtClean="0">
                <a:solidFill>
                  <a:srgbClr val="FF3300"/>
                </a:solidFill>
              </a:rPr>
              <a:t>Phân</a:t>
            </a:r>
            <a:r>
              <a:rPr lang="en-US" dirty="0" smtClean="0">
                <a:solidFill>
                  <a:srgbClr val="FF3300"/>
                </a:solidFill>
              </a:rPr>
              <a:t> </a:t>
            </a:r>
            <a:r>
              <a:rPr lang="en-US" dirty="0" err="1" smtClean="0">
                <a:solidFill>
                  <a:srgbClr val="FF3300"/>
                </a:solidFill>
              </a:rPr>
              <a:t>tích</a:t>
            </a:r>
            <a:r>
              <a:rPr lang="en-US" dirty="0" smtClean="0">
                <a:solidFill>
                  <a:srgbClr val="FF3300"/>
                </a:solidFill>
              </a:rPr>
              <a:t> </a:t>
            </a:r>
            <a:r>
              <a:rPr lang="en-US" dirty="0" err="1" smtClean="0">
                <a:solidFill>
                  <a:srgbClr val="FF3300"/>
                </a:solidFill>
              </a:rPr>
              <a:t>tiệm</a:t>
            </a:r>
            <a:r>
              <a:rPr lang="en-US" dirty="0" smtClean="0">
                <a:solidFill>
                  <a:srgbClr val="FF3300"/>
                </a:solidFill>
              </a:rPr>
              <a:t> </a:t>
            </a:r>
            <a:r>
              <a:rPr lang="en-US" dirty="0" err="1" smtClean="0">
                <a:solidFill>
                  <a:srgbClr val="FF3300"/>
                </a:solidFill>
              </a:rPr>
              <a:t>cận</a:t>
            </a:r>
            <a:r>
              <a:rPr lang="en-US" dirty="0" smtClean="0"/>
              <a:t> </a:t>
            </a:r>
          </a:p>
        </p:txBody>
      </p:sp>
      <p:sp>
        <p:nvSpPr>
          <p:cNvPr id="27654" name="Rectangle 3"/>
          <p:cNvSpPr>
            <a:spLocks noGrp="1" noChangeArrowheads="1"/>
          </p:cNvSpPr>
          <p:nvPr>
            <p:ph type="body" idx="1"/>
          </p:nvPr>
        </p:nvSpPr>
        <p:spPr>
          <a:xfrm>
            <a:off x="228600" y="1371600"/>
            <a:ext cx="8229600" cy="4876800"/>
          </a:xfrm>
        </p:spPr>
        <p:txBody>
          <a:bodyPr/>
          <a:lstStyle/>
          <a:p>
            <a:pPr eaLnBrk="1" hangingPunct="1">
              <a:lnSpc>
                <a:spcPct val="90000"/>
              </a:lnSpc>
            </a:pPr>
            <a:r>
              <a:rPr lang="en-US" sz="2200" b="1" dirty="0" err="1" smtClean="0">
                <a:solidFill>
                  <a:srgbClr val="000099"/>
                </a:solidFill>
              </a:rPr>
              <a:t>Ví</a:t>
            </a:r>
            <a:r>
              <a:rPr lang="en-US" sz="2200" b="1" dirty="0" smtClean="0">
                <a:solidFill>
                  <a:srgbClr val="000099"/>
                </a:solidFill>
              </a:rPr>
              <a:t> </a:t>
            </a:r>
            <a:r>
              <a:rPr lang="en-US" sz="2200" b="1" dirty="0" err="1" smtClean="0">
                <a:solidFill>
                  <a:srgbClr val="000099"/>
                </a:solidFill>
              </a:rPr>
              <a:t>dụ</a:t>
            </a:r>
            <a:r>
              <a:rPr lang="en-US" sz="2200" b="1" dirty="0" smtClean="0">
                <a:solidFill>
                  <a:srgbClr val="000099"/>
                </a:solidFill>
              </a:rPr>
              <a:t>:</a:t>
            </a:r>
          </a:p>
          <a:p>
            <a:pPr eaLnBrk="1" hangingPunct="1">
              <a:lnSpc>
                <a:spcPct val="90000"/>
              </a:lnSpc>
              <a:buFont typeface="Wingdings" panose="05000000000000000000" pitchFamily="2" charset="2"/>
              <a:buNone/>
            </a:pPr>
            <a:r>
              <a:rPr lang="en-US" sz="2200" dirty="0" smtClean="0">
                <a:solidFill>
                  <a:srgbClr val="000099"/>
                </a:solidFill>
              </a:rPr>
              <a:t>	- </a:t>
            </a:r>
            <a:r>
              <a:rPr lang="en-US" sz="2200" dirty="0" err="1" smtClean="0">
                <a:solidFill>
                  <a:srgbClr val="000099"/>
                </a:solidFill>
              </a:rPr>
              <a:t>Chúng</a:t>
            </a:r>
            <a:r>
              <a:rPr lang="en-US" sz="2200" dirty="0" smtClean="0">
                <a:solidFill>
                  <a:srgbClr val="000099"/>
                </a:solidFill>
              </a:rPr>
              <a:t> ta đã </a:t>
            </a:r>
            <a:r>
              <a:rPr lang="en-US" sz="2200" dirty="0" err="1" smtClean="0">
                <a:solidFill>
                  <a:srgbClr val="000099"/>
                </a:solidFill>
              </a:rPr>
              <a:t>xác</a:t>
            </a:r>
            <a:r>
              <a:rPr lang="en-US" sz="2200" dirty="0" smtClean="0">
                <a:solidFill>
                  <a:srgbClr val="000099"/>
                </a:solidFill>
              </a:rPr>
              <a:t> </a:t>
            </a:r>
            <a:r>
              <a:rPr lang="en-US" sz="2200" dirty="0" err="1" smtClean="0">
                <a:solidFill>
                  <a:srgbClr val="000099"/>
                </a:solidFill>
              </a:rPr>
              <a:t>định</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ArrayMax</a:t>
            </a:r>
            <a:r>
              <a:rPr lang="en-US" sz="2200" dirty="0" smtClean="0">
                <a:solidFill>
                  <a:srgbClr val="000099"/>
                </a:solidFill>
              </a:rPr>
              <a:t> </a:t>
            </a:r>
            <a:r>
              <a:rPr lang="en-US" sz="2200" dirty="0" err="1" smtClean="0">
                <a:solidFill>
                  <a:srgbClr val="000099"/>
                </a:solidFill>
              </a:rPr>
              <a:t>thực</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tối</a:t>
            </a:r>
            <a:r>
              <a:rPr lang="en-US" sz="2200" dirty="0" smtClean="0">
                <a:solidFill>
                  <a:srgbClr val="000099"/>
                </a:solidFill>
              </a:rPr>
              <a:t> </a:t>
            </a:r>
            <a:r>
              <a:rPr lang="en-US" sz="2200" dirty="0" err="1" smtClean="0">
                <a:solidFill>
                  <a:srgbClr val="000099"/>
                </a:solidFill>
              </a:rPr>
              <a:t>đa</a:t>
            </a:r>
            <a:r>
              <a:rPr lang="en-US" sz="2200" dirty="0" smtClean="0">
                <a:solidFill>
                  <a:srgbClr val="000099"/>
                </a:solidFill>
              </a:rPr>
              <a:t> 5n+1 </a:t>
            </a:r>
            <a:r>
              <a:rPr lang="en-US" sz="2200" dirty="0" err="1" smtClean="0">
                <a:solidFill>
                  <a:srgbClr val="000099"/>
                </a:solidFill>
              </a:rPr>
              <a:t>phép</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cơ</a:t>
            </a:r>
            <a:r>
              <a:rPr lang="en-US" sz="2200" dirty="0" smtClean="0">
                <a:solidFill>
                  <a:srgbClr val="000099"/>
                </a:solidFill>
              </a:rPr>
              <a:t> </a:t>
            </a:r>
            <a:r>
              <a:rPr lang="en-US" sz="2200" dirty="0" err="1" smtClean="0">
                <a:solidFill>
                  <a:srgbClr val="000099"/>
                </a:solidFill>
              </a:rPr>
              <a:t>bản</a:t>
            </a:r>
            <a:endParaRPr lang="en-US" sz="2200" dirty="0" smtClean="0">
              <a:solidFill>
                <a:srgbClr val="000099"/>
              </a:solidFill>
            </a:endParaRPr>
          </a:p>
          <a:p>
            <a:pPr eaLnBrk="1" hangingPunct="1">
              <a:lnSpc>
                <a:spcPct val="90000"/>
              </a:lnSpc>
              <a:buFont typeface="Wingdings" panose="05000000000000000000" pitchFamily="2" charset="2"/>
              <a:buNone/>
            </a:pPr>
            <a:r>
              <a:rPr lang="en-US" sz="2200" dirty="0" smtClean="0">
                <a:solidFill>
                  <a:srgbClr val="000099"/>
                </a:solidFill>
              </a:rPr>
              <a:t>	- </a:t>
            </a:r>
            <a:r>
              <a:rPr lang="en-US" sz="2200" dirty="0" err="1" smtClean="0">
                <a:solidFill>
                  <a:srgbClr val="000099"/>
                </a:solidFill>
              </a:rPr>
              <a:t>Chúng</a:t>
            </a:r>
            <a:r>
              <a:rPr lang="en-US" sz="2200" dirty="0" smtClean="0">
                <a:solidFill>
                  <a:srgbClr val="000099"/>
                </a:solidFill>
              </a:rPr>
              <a:t> ta nói </a:t>
            </a:r>
            <a:r>
              <a:rPr lang="en-US" sz="2200" dirty="0" err="1" smtClean="0">
                <a:solidFill>
                  <a:srgbClr val="000099"/>
                </a:solidFill>
              </a:rPr>
              <a:t>rằng</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ArrayMax</a:t>
            </a:r>
            <a:r>
              <a:rPr lang="en-US" sz="2200" dirty="0" smtClean="0">
                <a:solidFill>
                  <a:srgbClr val="000099"/>
                </a:solidFill>
              </a:rPr>
              <a:t> </a:t>
            </a:r>
            <a:r>
              <a:rPr lang="en-US" sz="2200" dirty="0" err="1" smtClean="0">
                <a:solidFill>
                  <a:srgbClr val="000099"/>
                </a:solidFill>
              </a:rPr>
              <a:t>chạy</a:t>
            </a:r>
            <a:r>
              <a:rPr lang="en-US" sz="2200" dirty="0" smtClean="0">
                <a:solidFill>
                  <a:srgbClr val="000099"/>
                </a:solidFill>
              </a:rPr>
              <a:t> </a:t>
            </a:r>
            <a:r>
              <a:rPr lang="en-US" sz="2200" dirty="0" err="1" smtClean="0">
                <a:solidFill>
                  <a:srgbClr val="000099"/>
                </a:solidFill>
              </a:rPr>
              <a:t>trong</a:t>
            </a:r>
            <a:r>
              <a:rPr lang="en-US" sz="2200" dirty="0" smtClean="0">
                <a:solidFill>
                  <a:srgbClr val="000099"/>
                </a:solidFill>
              </a:rPr>
              <a:t> </a:t>
            </a:r>
            <a:r>
              <a:rPr lang="en-US" sz="2200" dirty="0" err="1" smtClean="0">
                <a:solidFill>
                  <a:srgbClr val="000099"/>
                </a:solidFill>
              </a:rPr>
              <a:t>thời</a:t>
            </a:r>
            <a:r>
              <a:rPr lang="en-US" sz="2200" dirty="0" smtClean="0">
                <a:solidFill>
                  <a:srgbClr val="000099"/>
                </a:solidFill>
              </a:rPr>
              <a:t> </a:t>
            </a:r>
            <a:r>
              <a:rPr lang="en-US" sz="2200" dirty="0" err="1" smtClean="0">
                <a:solidFill>
                  <a:srgbClr val="000099"/>
                </a:solidFill>
              </a:rPr>
              <a:t>gian</a:t>
            </a:r>
            <a:r>
              <a:rPr lang="en-US" sz="2200" dirty="0" smtClean="0">
                <a:solidFill>
                  <a:srgbClr val="000099"/>
                </a:solidFill>
              </a:rPr>
              <a:t> O(n) </a:t>
            </a:r>
          </a:p>
        </p:txBody>
      </p:sp>
    </p:spTree>
    <p:extLst>
      <p:ext uri="{BB962C8B-B14F-4D97-AF65-F5344CB8AC3E}">
        <p14:creationId xmlns:p14="http://schemas.microsoft.com/office/powerpoint/2010/main" val="2154841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357E155E-A07B-4C3B-B3EC-8766CA6BD17A}" type="slidenum">
              <a:rPr lang="en-US" altLang="en-US" sz="1000">
                <a:solidFill>
                  <a:schemeClr val="tx1"/>
                </a:solidFill>
              </a:rPr>
              <a:pPr eaLnBrk="1" hangingPunct="1"/>
              <a:t>32</a:t>
            </a:fld>
            <a:endParaRPr lang="en-US" altLang="en-US" sz="1000">
              <a:solidFill>
                <a:schemeClr val="tx1"/>
              </a:solidFill>
            </a:endParaRPr>
          </a:p>
        </p:txBody>
      </p:sp>
      <p:sp>
        <p:nvSpPr>
          <p:cNvPr id="2867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3C5B7155-F00E-450E-B692-2CDF4CB5E185}" type="datetime1">
              <a:rPr lang="en-US" sz="1000" smtClean="0">
                <a:solidFill>
                  <a:schemeClr val="tx1"/>
                </a:solidFill>
              </a:rPr>
              <a:pPr eaLnBrk="1" hangingPunct="1"/>
              <a:t>5/7/2020</a:t>
            </a:fld>
            <a:endParaRPr lang="en-US" altLang="en-US" sz="1000" smtClean="0">
              <a:solidFill>
                <a:schemeClr val="tx1"/>
              </a:solidFill>
            </a:endParaRPr>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8677" name="Rectangle 2"/>
          <p:cNvSpPr>
            <a:spLocks noGrp="1" noChangeArrowheads="1"/>
          </p:cNvSpPr>
          <p:nvPr>
            <p:ph type="title"/>
          </p:nvPr>
        </p:nvSpPr>
        <p:spPr/>
        <p:txBody>
          <a:bodyPr/>
          <a:lstStyle/>
          <a:p>
            <a:pPr algn="ctr" eaLnBrk="1" hangingPunct="1"/>
            <a:r>
              <a:rPr lang="en-US" sz="3500" smtClean="0">
                <a:solidFill>
                  <a:srgbClr val="FF3300"/>
                </a:solidFill>
              </a:rPr>
              <a:t>Ví dụ: Tính trung bình các phần tử đầu dãy (prefix average)	</a:t>
            </a:r>
          </a:p>
        </p:txBody>
      </p:sp>
      <p:sp>
        <p:nvSpPr>
          <p:cNvPr id="28678" name="Rectangle 3"/>
          <p:cNvSpPr>
            <a:spLocks noGrp="1" noChangeArrowheads="1"/>
          </p:cNvSpPr>
          <p:nvPr>
            <p:ph type="body" idx="1"/>
          </p:nvPr>
        </p:nvSpPr>
        <p:spPr/>
        <p:txBody>
          <a:bodyPr/>
          <a:lstStyle/>
          <a:p>
            <a:pPr eaLnBrk="1" hangingPunct="1"/>
            <a:r>
              <a:rPr lang="en-US" sz="2600" smtClean="0">
                <a:solidFill>
                  <a:srgbClr val="000099"/>
                </a:solidFill>
              </a:rPr>
              <a:t>Để minh họa phân tích tiệm cận chúng ta phân tích hai thuật toán tính trung bình các phần tử đầu dãy sau:</a:t>
            </a:r>
          </a:p>
          <a:p>
            <a:pPr eaLnBrk="1" hangingPunct="1"/>
            <a:r>
              <a:rPr lang="en-US" sz="2600" smtClean="0">
                <a:solidFill>
                  <a:srgbClr val="000099"/>
                </a:solidFill>
              </a:rPr>
              <a:t>Hãy tính trung bình i phần tử đầu của một mảng, với i=0,..,n-1. Trung bình i phần tử đầu  của dãy X là:</a:t>
            </a:r>
          </a:p>
          <a:p>
            <a:pPr eaLnBrk="1" hangingPunct="1">
              <a:buFont typeface="Wingdings" panose="05000000000000000000" pitchFamily="2" charset="2"/>
              <a:buNone/>
            </a:pPr>
            <a:r>
              <a:rPr lang="en-US" sz="2600" smtClean="0">
                <a:solidFill>
                  <a:srgbClr val="000099"/>
                </a:solidFill>
              </a:rPr>
              <a:t>	A[i]=(X[0]+X[1]+….+X[i-1])/(i+1)</a:t>
            </a:r>
          </a:p>
          <a:p>
            <a:pPr eaLnBrk="1" hangingPunct="1">
              <a:buFont typeface="Wingdings" panose="05000000000000000000" pitchFamily="2" charset="2"/>
              <a:buNone/>
            </a:pPr>
            <a:endParaRPr lang="en-US" sz="2600" smtClean="0">
              <a:solidFill>
                <a:srgbClr val="00009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B795F5B-B22E-42FE-B358-449AAFAB6540}" type="slidenum">
              <a:rPr lang="en-US" altLang="en-US" sz="1000">
                <a:solidFill>
                  <a:schemeClr val="tx1"/>
                </a:solidFill>
              </a:rPr>
              <a:pPr eaLnBrk="1" hangingPunct="1"/>
              <a:t>33</a:t>
            </a:fld>
            <a:endParaRPr lang="en-US" altLang="en-US" sz="1000">
              <a:solidFill>
                <a:schemeClr val="tx1"/>
              </a:solidFill>
            </a:endParaRPr>
          </a:p>
        </p:txBody>
      </p:sp>
      <p:sp>
        <p:nvSpPr>
          <p:cNvPr id="2969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E4C77A3D-DBFD-4BA5-AC99-86E87FA57689}" type="datetime1">
              <a:rPr lang="en-US" sz="1000" smtClean="0">
                <a:solidFill>
                  <a:schemeClr val="tx1"/>
                </a:solidFill>
              </a:rPr>
              <a:pPr eaLnBrk="1" hangingPunct="1"/>
              <a:t>5/7/2020</a:t>
            </a:fld>
            <a:endParaRPr lang="en-US" altLang="en-US" sz="1000" smtClean="0">
              <a:solidFill>
                <a:schemeClr val="tx1"/>
              </a:solidFill>
            </a:endParaRPr>
          </a:p>
        </p:txBody>
      </p:sp>
      <p:sp>
        <p:nvSpPr>
          <p:cNvPr id="2970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29701" name="Rectangle 2"/>
          <p:cNvSpPr>
            <a:spLocks noGrp="1" noChangeArrowheads="1"/>
          </p:cNvSpPr>
          <p:nvPr>
            <p:ph type="title"/>
          </p:nvPr>
        </p:nvSpPr>
        <p:spPr>
          <a:xfrm>
            <a:off x="457200" y="122238"/>
            <a:ext cx="7543800" cy="792162"/>
          </a:xfrm>
        </p:spPr>
        <p:txBody>
          <a:bodyPr/>
          <a:lstStyle/>
          <a:p>
            <a:pPr eaLnBrk="1" hangingPunct="1"/>
            <a:r>
              <a:rPr lang="en-US" sz="3500" dirty="0" err="1" smtClean="0">
                <a:solidFill>
                  <a:srgbClr val="FF3300"/>
                </a:solidFill>
              </a:rPr>
              <a:t>Thuật</a:t>
            </a:r>
            <a:r>
              <a:rPr lang="en-US" sz="3500" dirty="0" smtClean="0">
                <a:solidFill>
                  <a:srgbClr val="FF3300"/>
                </a:solidFill>
              </a:rPr>
              <a:t> </a:t>
            </a:r>
            <a:r>
              <a:rPr lang="en-US" sz="3500" dirty="0" err="1" smtClean="0">
                <a:solidFill>
                  <a:srgbClr val="FF3300"/>
                </a:solidFill>
              </a:rPr>
              <a:t>toán</a:t>
            </a:r>
            <a:r>
              <a:rPr lang="en-US" sz="3500" dirty="0" smtClean="0">
                <a:solidFill>
                  <a:srgbClr val="FF3300"/>
                </a:solidFill>
              </a:rPr>
              <a:t> </a:t>
            </a:r>
            <a:r>
              <a:rPr lang="en-US" sz="3500" dirty="0" err="1" smtClean="0">
                <a:solidFill>
                  <a:srgbClr val="FF3300"/>
                </a:solidFill>
              </a:rPr>
              <a:t>độ</a:t>
            </a:r>
            <a:r>
              <a:rPr lang="en-US" sz="3500" dirty="0" smtClean="0">
                <a:solidFill>
                  <a:srgbClr val="FF3300"/>
                </a:solidFill>
              </a:rPr>
              <a:t> </a:t>
            </a:r>
            <a:r>
              <a:rPr lang="en-US" sz="3500" dirty="0" err="1" smtClean="0">
                <a:solidFill>
                  <a:srgbClr val="FF3300"/>
                </a:solidFill>
              </a:rPr>
              <a:t>phức</a:t>
            </a:r>
            <a:r>
              <a:rPr lang="en-US" sz="3500" dirty="0" smtClean="0">
                <a:solidFill>
                  <a:srgbClr val="FF3300"/>
                </a:solidFill>
              </a:rPr>
              <a:t> </a:t>
            </a:r>
            <a:r>
              <a:rPr lang="en-US" sz="3500" dirty="0" err="1" smtClean="0">
                <a:solidFill>
                  <a:srgbClr val="FF3300"/>
                </a:solidFill>
              </a:rPr>
              <a:t>tạp</a:t>
            </a:r>
            <a:r>
              <a:rPr lang="en-US" sz="3500" dirty="0" smtClean="0">
                <a:solidFill>
                  <a:srgbClr val="FF3300"/>
                </a:solidFill>
              </a:rPr>
              <a:t> </a:t>
            </a:r>
            <a:r>
              <a:rPr lang="en-US" sz="3500" dirty="0" err="1" smtClean="0">
                <a:solidFill>
                  <a:srgbClr val="FF3300"/>
                </a:solidFill>
              </a:rPr>
              <a:t>bậc</a:t>
            </a:r>
            <a:r>
              <a:rPr lang="en-US" sz="3500" dirty="0" smtClean="0">
                <a:solidFill>
                  <a:srgbClr val="FF3300"/>
                </a:solidFill>
              </a:rPr>
              <a:t> </a:t>
            </a:r>
            <a:r>
              <a:rPr lang="en-US" sz="3500" dirty="0" err="1" smtClean="0">
                <a:solidFill>
                  <a:srgbClr val="FF3300"/>
                </a:solidFill>
              </a:rPr>
              <a:t>hai</a:t>
            </a:r>
            <a:endParaRPr lang="en-US" sz="3500" dirty="0" smtClean="0">
              <a:solidFill>
                <a:srgbClr val="FF3300"/>
              </a:solidFill>
            </a:endParaRPr>
          </a:p>
        </p:txBody>
      </p:sp>
      <p:sp>
        <p:nvSpPr>
          <p:cNvPr id="29702" name="Rectangle 3"/>
          <p:cNvSpPr>
            <a:spLocks noGrp="1" noChangeArrowheads="1"/>
          </p:cNvSpPr>
          <p:nvPr>
            <p:ph type="body" sz="half" idx="1"/>
          </p:nvPr>
        </p:nvSpPr>
        <p:spPr>
          <a:xfrm>
            <a:off x="457200" y="1719263"/>
            <a:ext cx="8229600" cy="4605337"/>
          </a:xfrm>
        </p:spPr>
        <p:txBody>
          <a:bodyPr/>
          <a:lstStyle/>
          <a:p>
            <a:pPr eaLnBrk="1" hangingPunct="1"/>
            <a:r>
              <a:rPr lang="en-US" sz="2600" dirty="0" err="1" smtClean="0">
                <a:solidFill>
                  <a:srgbClr val="000099"/>
                </a:solidFill>
              </a:rPr>
              <a:t>Thuật</a:t>
            </a:r>
            <a:r>
              <a:rPr lang="en-US" sz="2600" dirty="0" smtClean="0">
                <a:solidFill>
                  <a:srgbClr val="000099"/>
                </a:solidFill>
              </a:rPr>
              <a:t> </a:t>
            </a:r>
            <a:r>
              <a:rPr lang="en-US" sz="2600" dirty="0" err="1" smtClean="0">
                <a:solidFill>
                  <a:srgbClr val="000099"/>
                </a:solidFill>
              </a:rPr>
              <a:t>toán</a:t>
            </a:r>
            <a:r>
              <a:rPr lang="en-US" sz="2600" dirty="0" smtClean="0">
                <a:solidFill>
                  <a:srgbClr val="000099"/>
                </a:solidFill>
              </a:rPr>
              <a:t> </a:t>
            </a:r>
            <a:r>
              <a:rPr lang="en-US" sz="2600" dirty="0" err="1" smtClean="0">
                <a:solidFill>
                  <a:srgbClr val="000099"/>
                </a:solidFill>
              </a:rPr>
              <a:t>được</a:t>
            </a:r>
            <a:r>
              <a:rPr lang="en-US" sz="2600" dirty="0" smtClean="0">
                <a:solidFill>
                  <a:srgbClr val="000099"/>
                </a:solidFill>
              </a:rPr>
              <a:t> </a:t>
            </a:r>
            <a:r>
              <a:rPr lang="en-US" sz="2600" dirty="0" err="1" smtClean="0">
                <a:solidFill>
                  <a:srgbClr val="000099"/>
                </a:solidFill>
              </a:rPr>
              <a:t>định</a:t>
            </a:r>
            <a:r>
              <a:rPr lang="en-US" sz="2600" dirty="0" smtClean="0">
                <a:solidFill>
                  <a:srgbClr val="000099"/>
                </a:solidFill>
              </a:rPr>
              <a:t> </a:t>
            </a:r>
            <a:r>
              <a:rPr lang="en-US" sz="2600" dirty="0" err="1" smtClean="0">
                <a:solidFill>
                  <a:srgbClr val="000099"/>
                </a:solidFill>
              </a:rPr>
              <a:t>nghĩa</a:t>
            </a:r>
            <a:r>
              <a:rPr lang="en-US" sz="2600" dirty="0" smtClean="0">
                <a:solidFill>
                  <a:srgbClr val="000099"/>
                </a:solidFill>
              </a:rPr>
              <a:t> </a:t>
            </a:r>
            <a:r>
              <a:rPr lang="en-US" sz="2600" dirty="0" err="1" smtClean="0">
                <a:solidFill>
                  <a:srgbClr val="000099"/>
                </a:solidFill>
              </a:rPr>
              <a:t>như</a:t>
            </a:r>
            <a:r>
              <a:rPr lang="en-US" sz="2600" dirty="0" smtClean="0">
                <a:solidFill>
                  <a:srgbClr val="000099"/>
                </a:solidFill>
              </a:rPr>
              <a:t> </a:t>
            </a:r>
            <a:r>
              <a:rPr lang="en-US" sz="2600" dirty="0" err="1" smtClean="0">
                <a:solidFill>
                  <a:srgbClr val="000099"/>
                </a:solidFill>
              </a:rPr>
              <a:t>sau</a:t>
            </a:r>
            <a:r>
              <a:rPr lang="en-US" sz="2600" dirty="0" smtClean="0">
                <a:solidFill>
                  <a:srgbClr val="000099"/>
                </a:solidFill>
              </a:rPr>
              <a:t>:</a:t>
            </a:r>
          </a:p>
          <a:p>
            <a:pPr eaLnBrk="1" hangingPunct="1">
              <a:buFont typeface="Wingdings" panose="05000000000000000000" pitchFamily="2" charset="2"/>
              <a:buNone/>
            </a:pPr>
            <a:r>
              <a:rPr lang="en-US" sz="2600" dirty="0" smtClean="0">
                <a:solidFill>
                  <a:srgbClr val="000099"/>
                </a:solidFill>
              </a:rPr>
              <a:t>	</a:t>
            </a:r>
            <a:r>
              <a:rPr lang="en-US" sz="2600" b="1" dirty="0" smtClean="0"/>
              <a:t>Algorithm</a:t>
            </a:r>
            <a:r>
              <a:rPr lang="en-US" sz="2600" dirty="0" smtClean="0">
                <a:solidFill>
                  <a:srgbClr val="000099"/>
                </a:solidFill>
              </a:rPr>
              <a:t> </a:t>
            </a:r>
            <a:r>
              <a:rPr lang="en-US" sz="2600" dirty="0" err="1" smtClean="0">
                <a:solidFill>
                  <a:srgbClr val="000099"/>
                </a:solidFill>
              </a:rPr>
              <a:t>prefxAverage</a:t>
            </a:r>
            <a:r>
              <a:rPr lang="en-US" sz="2600" dirty="0" smtClean="0">
                <a:solidFill>
                  <a:srgbClr val="000099"/>
                </a:solidFill>
              </a:rPr>
              <a:t>(X, n)</a:t>
            </a:r>
          </a:p>
          <a:p>
            <a:pPr eaLnBrk="1" hangingPunct="1">
              <a:buFont typeface="Wingdings" panose="05000000000000000000" pitchFamily="2" charset="2"/>
              <a:buNone/>
            </a:pPr>
            <a:r>
              <a:rPr lang="en-US" sz="2600" dirty="0" smtClean="0">
                <a:solidFill>
                  <a:srgbClr val="000099"/>
                </a:solidFill>
              </a:rPr>
              <a:t>	</a:t>
            </a:r>
            <a:r>
              <a:rPr lang="en-US" sz="2600" b="1" dirty="0" smtClean="0"/>
              <a:t>Input</a:t>
            </a:r>
            <a:r>
              <a:rPr lang="en-US" sz="2600" dirty="0" smtClean="0">
                <a:solidFill>
                  <a:srgbClr val="000099"/>
                </a:solidFill>
              </a:rPr>
              <a:t>: </a:t>
            </a:r>
            <a:r>
              <a:rPr lang="en-US" sz="2600" dirty="0" err="1" smtClean="0">
                <a:solidFill>
                  <a:srgbClr val="000099"/>
                </a:solidFill>
              </a:rPr>
              <a:t>mảng</a:t>
            </a:r>
            <a:r>
              <a:rPr lang="en-US" sz="2600" dirty="0" smtClean="0">
                <a:solidFill>
                  <a:srgbClr val="000099"/>
                </a:solidFill>
              </a:rPr>
              <a:t> X </a:t>
            </a:r>
            <a:r>
              <a:rPr lang="en-US" sz="2600" dirty="0" err="1" smtClean="0">
                <a:solidFill>
                  <a:srgbClr val="000099"/>
                </a:solidFill>
              </a:rPr>
              <a:t>có</a:t>
            </a:r>
            <a:r>
              <a:rPr lang="en-US" sz="2600" dirty="0" smtClean="0">
                <a:solidFill>
                  <a:srgbClr val="000099"/>
                </a:solidFill>
              </a:rPr>
              <a:t> n </a:t>
            </a:r>
            <a:r>
              <a:rPr lang="en-US" sz="2600" dirty="0" err="1" smtClean="0">
                <a:solidFill>
                  <a:srgbClr val="000099"/>
                </a:solidFill>
              </a:rPr>
              <a:t>số</a:t>
            </a:r>
            <a:r>
              <a:rPr lang="en-US" sz="2600" dirty="0" smtClean="0">
                <a:solidFill>
                  <a:srgbClr val="000099"/>
                </a:solidFill>
              </a:rPr>
              <a:t> </a:t>
            </a:r>
            <a:r>
              <a:rPr lang="en-US" sz="2600" dirty="0" err="1" smtClean="0">
                <a:solidFill>
                  <a:srgbClr val="000099"/>
                </a:solidFill>
              </a:rPr>
              <a:t>nguyên</a:t>
            </a:r>
            <a:endParaRPr lang="en-US" sz="2600" dirty="0" smtClean="0">
              <a:solidFill>
                <a:srgbClr val="000099"/>
              </a:solidFill>
            </a:endParaRPr>
          </a:p>
          <a:p>
            <a:pPr eaLnBrk="1" hangingPunct="1">
              <a:buFont typeface="Wingdings" panose="05000000000000000000" pitchFamily="2" charset="2"/>
              <a:buNone/>
            </a:pPr>
            <a:r>
              <a:rPr lang="en-US" sz="2600" dirty="0" smtClean="0">
                <a:solidFill>
                  <a:srgbClr val="000099"/>
                </a:solidFill>
              </a:rPr>
              <a:t>	</a:t>
            </a:r>
            <a:r>
              <a:rPr lang="en-US" sz="2600" b="1" dirty="0" smtClean="0"/>
              <a:t>Output</a:t>
            </a:r>
            <a:r>
              <a:rPr lang="en-US" sz="2600" dirty="0" smtClean="0">
                <a:solidFill>
                  <a:srgbClr val="000099"/>
                </a:solidFill>
              </a:rPr>
              <a:t>: </a:t>
            </a:r>
            <a:r>
              <a:rPr lang="en-US" sz="2400" dirty="0" err="1" smtClean="0">
                <a:solidFill>
                  <a:srgbClr val="000099"/>
                </a:solidFill>
              </a:rPr>
              <a:t>Mảng</a:t>
            </a:r>
            <a:r>
              <a:rPr lang="en-US" sz="2400" dirty="0" smtClean="0">
                <a:solidFill>
                  <a:srgbClr val="000099"/>
                </a:solidFill>
              </a:rPr>
              <a:t> </a:t>
            </a:r>
            <a:r>
              <a:rPr lang="en-US" sz="2400" dirty="0" err="1" smtClean="0">
                <a:solidFill>
                  <a:srgbClr val="000099"/>
                </a:solidFill>
              </a:rPr>
              <a:t>trung</a:t>
            </a:r>
            <a:r>
              <a:rPr lang="en-US" sz="2400" dirty="0" smtClean="0">
                <a:solidFill>
                  <a:srgbClr val="000099"/>
                </a:solidFill>
              </a:rPr>
              <a:t> </a:t>
            </a:r>
            <a:r>
              <a:rPr lang="en-US" sz="2400" dirty="0" err="1" smtClean="0">
                <a:solidFill>
                  <a:srgbClr val="000099"/>
                </a:solidFill>
              </a:rPr>
              <a:t>bình</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phần</a:t>
            </a:r>
            <a:r>
              <a:rPr lang="en-US" sz="2400" dirty="0" smtClean="0">
                <a:solidFill>
                  <a:srgbClr val="000099"/>
                </a:solidFill>
              </a:rPr>
              <a:t> </a:t>
            </a:r>
            <a:r>
              <a:rPr lang="en-US" sz="2400" dirty="0" err="1" smtClean="0">
                <a:solidFill>
                  <a:srgbClr val="000099"/>
                </a:solidFill>
              </a:rPr>
              <a:t>tử</a:t>
            </a:r>
            <a:r>
              <a:rPr lang="en-US" sz="2400" dirty="0" smtClean="0">
                <a:solidFill>
                  <a:srgbClr val="000099"/>
                </a:solidFill>
              </a:rPr>
              <a:t> </a:t>
            </a:r>
            <a:r>
              <a:rPr lang="en-US" sz="2400" dirty="0" err="1" smtClean="0">
                <a:solidFill>
                  <a:srgbClr val="000099"/>
                </a:solidFill>
              </a:rPr>
              <a:t>đầu</a:t>
            </a:r>
            <a:r>
              <a:rPr lang="en-US" sz="2400" dirty="0" smtClean="0">
                <a:solidFill>
                  <a:srgbClr val="000099"/>
                </a:solidFill>
              </a:rPr>
              <a:t> </a:t>
            </a:r>
            <a:r>
              <a:rPr lang="en-US" sz="2400" dirty="0" err="1" smtClean="0">
                <a:solidFill>
                  <a:srgbClr val="000099"/>
                </a:solidFill>
              </a:rPr>
              <a:t>dãy</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X</a:t>
            </a:r>
            <a:endParaRPr lang="en-US" sz="2600" dirty="0" smtClean="0">
              <a:solidFill>
                <a:srgbClr val="000099"/>
              </a:solidFill>
            </a:endParaRPr>
          </a:p>
          <a:p>
            <a:pPr eaLnBrk="1" hangingPunct="1">
              <a:buFont typeface="Wingdings" panose="05000000000000000000" pitchFamily="2" charset="2"/>
              <a:buNone/>
            </a:pPr>
            <a:r>
              <a:rPr lang="en-US" sz="2600" dirty="0" smtClean="0">
                <a:solidFill>
                  <a:srgbClr val="000099"/>
                </a:solidFill>
              </a:rPr>
              <a:t>	A </a:t>
            </a:r>
            <a:r>
              <a:rPr lang="en-US" sz="2000" dirty="0" smtClean="0">
                <a:sym typeface="Symbol" panose="05050102010706020507" pitchFamily="18" charset="2"/>
              </a:rPr>
              <a:t></a:t>
            </a:r>
            <a:r>
              <a:rPr lang="en-US" sz="2000" dirty="0" smtClean="0">
                <a:solidFill>
                  <a:srgbClr val="000099"/>
                </a:solidFill>
                <a:sym typeface="Symbol" panose="05050102010706020507" pitchFamily="18" charset="2"/>
              </a:rPr>
              <a:t> new </a:t>
            </a:r>
            <a:r>
              <a:rPr lang="en-US" sz="2000" dirty="0" err="1" smtClean="0">
                <a:solidFill>
                  <a:srgbClr val="FF0000"/>
                </a:solidFill>
                <a:sym typeface="Symbol" panose="05050102010706020507" pitchFamily="18" charset="2"/>
              </a:rPr>
              <a:t>int</a:t>
            </a:r>
            <a:r>
              <a:rPr lang="en-US" sz="2000" dirty="0" smtClean="0">
                <a:solidFill>
                  <a:srgbClr val="000099"/>
                </a:solidFill>
                <a:sym typeface="Symbol" panose="05050102010706020507" pitchFamily="18" charset="2"/>
              </a:rPr>
              <a:t>[n]</a:t>
            </a:r>
            <a:r>
              <a:rPr lang="en-US" sz="2000" dirty="0" smtClean="0">
                <a:sym typeface="Symbol" panose="05050102010706020507" pitchFamily="18" charset="2"/>
              </a:rPr>
              <a:t>;				n</a:t>
            </a:r>
          </a:p>
          <a:p>
            <a:pPr eaLnBrk="1" hangingPunct="1">
              <a:buFont typeface="Wingdings" panose="05000000000000000000" pitchFamily="2" charset="2"/>
              <a:buNone/>
            </a:pPr>
            <a:r>
              <a:rPr lang="en-US" sz="2000" dirty="0" smtClean="0">
                <a:solidFill>
                  <a:srgbClr val="000099"/>
                </a:solidFill>
                <a:sym typeface="Symbol" panose="05050102010706020507" pitchFamily="18" charset="2"/>
              </a:rPr>
              <a:t>	</a:t>
            </a:r>
            <a:r>
              <a:rPr lang="en-US" sz="2000" dirty="0" smtClean="0">
                <a:solidFill>
                  <a:srgbClr val="FF0000"/>
                </a:solidFill>
                <a:sym typeface="Symbol" panose="05050102010706020507" pitchFamily="18" charset="2"/>
              </a:rPr>
              <a:t>for</a:t>
            </a:r>
            <a:r>
              <a:rPr lang="en-US" sz="2000" dirty="0" smtClean="0">
                <a:solidFill>
                  <a:srgbClr val="000099"/>
                </a:solidFill>
                <a:sym typeface="Symbol" panose="05050102010706020507" pitchFamily="18" charset="2"/>
              </a:rPr>
              <a:t> </a:t>
            </a:r>
            <a:r>
              <a:rPr lang="en-US" sz="2000" dirty="0" err="1" smtClean="0">
                <a:solidFill>
                  <a:srgbClr val="000099"/>
                </a:solidFill>
                <a:sym typeface="Symbol" panose="05050102010706020507" pitchFamily="18" charset="2"/>
              </a:rPr>
              <a:t>i</a:t>
            </a:r>
            <a:r>
              <a:rPr lang="en-US" sz="2000" dirty="0" smtClean="0">
                <a:solidFill>
                  <a:srgbClr val="000099"/>
                </a:solidFill>
                <a:sym typeface="Symbol" panose="05050102010706020507" pitchFamily="18" charset="2"/>
              </a:rPr>
              <a:t> 0 </a:t>
            </a:r>
            <a:r>
              <a:rPr lang="en-US" sz="2000" dirty="0" smtClean="0">
                <a:solidFill>
                  <a:srgbClr val="FF0000"/>
                </a:solidFill>
                <a:sym typeface="Symbol" panose="05050102010706020507" pitchFamily="18" charset="2"/>
              </a:rPr>
              <a:t>to</a:t>
            </a:r>
            <a:r>
              <a:rPr lang="en-US" sz="2000" dirty="0" smtClean="0">
                <a:sym typeface="Symbol" panose="05050102010706020507" pitchFamily="18" charset="2"/>
              </a:rPr>
              <a:t> </a:t>
            </a:r>
            <a:r>
              <a:rPr lang="en-US" sz="2000" dirty="0" smtClean="0">
                <a:solidFill>
                  <a:srgbClr val="000099"/>
                </a:solidFill>
                <a:sym typeface="Symbol" panose="05050102010706020507" pitchFamily="18" charset="2"/>
              </a:rPr>
              <a:t>n-1</a:t>
            </a:r>
            <a:r>
              <a:rPr lang="en-US" sz="2000" dirty="0" smtClean="0">
                <a:sym typeface="Symbol" panose="05050102010706020507" pitchFamily="18" charset="2"/>
              </a:rPr>
              <a:t> </a:t>
            </a:r>
            <a:r>
              <a:rPr lang="en-US" sz="2000" dirty="0" smtClean="0">
                <a:solidFill>
                  <a:srgbClr val="FF0000"/>
                </a:solidFill>
                <a:sym typeface="Symbol" panose="05050102010706020507" pitchFamily="18" charset="2"/>
              </a:rPr>
              <a:t>do</a:t>
            </a:r>
            <a:r>
              <a:rPr lang="en-US" sz="2000" dirty="0" smtClean="0">
                <a:sym typeface="Symbol" panose="05050102010706020507" pitchFamily="18" charset="2"/>
              </a:rPr>
              <a:t>				n+3</a:t>
            </a:r>
          </a:p>
          <a:p>
            <a:pPr eaLnBrk="1" hangingPunct="1">
              <a:buFont typeface="Wingdings" panose="05000000000000000000" pitchFamily="2" charset="2"/>
              <a:buNone/>
            </a:pPr>
            <a:r>
              <a:rPr lang="en-US" sz="2000" dirty="0" smtClean="0">
                <a:solidFill>
                  <a:srgbClr val="000099"/>
                </a:solidFill>
                <a:sym typeface="Symbol" panose="05050102010706020507" pitchFamily="18" charset="2"/>
              </a:rPr>
              <a:t>		s  X[0];</a:t>
            </a:r>
            <a:r>
              <a:rPr lang="en-US" sz="2000" dirty="0" smtClean="0">
                <a:sym typeface="Symbol" panose="05050102010706020507" pitchFamily="18" charset="2"/>
              </a:rPr>
              <a:t>				2n</a:t>
            </a:r>
          </a:p>
          <a:p>
            <a:pPr eaLnBrk="1" hangingPunct="1">
              <a:buFont typeface="Wingdings" panose="05000000000000000000" pitchFamily="2" charset="2"/>
              <a:buNone/>
            </a:pPr>
            <a:r>
              <a:rPr lang="en-US" sz="2000" b="1" dirty="0" smtClean="0">
                <a:solidFill>
                  <a:srgbClr val="000099"/>
                </a:solidFill>
                <a:sym typeface="Symbol" panose="05050102010706020507" pitchFamily="18" charset="2"/>
              </a:rPr>
              <a:t>		</a:t>
            </a:r>
            <a:r>
              <a:rPr lang="en-US" sz="2000" b="1" dirty="0" smtClean="0">
                <a:solidFill>
                  <a:srgbClr val="FF0000"/>
                </a:solidFill>
                <a:sym typeface="Symbol" panose="05050102010706020507" pitchFamily="18" charset="2"/>
              </a:rPr>
              <a:t>for</a:t>
            </a:r>
            <a:r>
              <a:rPr lang="en-US" sz="2000" b="1" dirty="0" smtClean="0">
                <a:solidFill>
                  <a:srgbClr val="000099"/>
                </a:solidFill>
                <a:sym typeface="Symbol" panose="05050102010706020507" pitchFamily="18" charset="2"/>
              </a:rPr>
              <a:t> j  1 </a:t>
            </a:r>
            <a:r>
              <a:rPr lang="en-US" sz="2000" b="1" dirty="0" smtClean="0">
                <a:solidFill>
                  <a:srgbClr val="FF3300"/>
                </a:solidFill>
                <a:sym typeface="Symbol" panose="05050102010706020507" pitchFamily="18" charset="2"/>
              </a:rPr>
              <a:t>to</a:t>
            </a:r>
            <a:r>
              <a:rPr lang="en-US" sz="2000" b="1" dirty="0" smtClean="0">
                <a:sym typeface="Symbol" panose="05050102010706020507" pitchFamily="18" charset="2"/>
              </a:rPr>
              <a:t> </a:t>
            </a:r>
            <a:r>
              <a:rPr lang="en-US" sz="2000" b="1" dirty="0" err="1" smtClean="0">
                <a:sym typeface="Symbol" panose="05050102010706020507" pitchFamily="18" charset="2"/>
              </a:rPr>
              <a:t>i</a:t>
            </a:r>
            <a:r>
              <a:rPr lang="en-US" sz="2000" b="1" dirty="0" smtClean="0">
                <a:sym typeface="Symbol" panose="05050102010706020507" pitchFamily="18" charset="2"/>
              </a:rPr>
              <a:t> </a:t>
            </a:r>
            <a:r>
              <a:rPr lang="en-US" sz="2000" b="1" dirty="0" smtClean="0">
                <a:solidFill>
                  <a:srgbClr val="FF0000"/>
                </a:solidFill>
                <a:sym typeface="Symbol" panose="05050102010706020507" pitchFamily="18" charset="2"/>
              </a:rPr>
              <a:t>do</a:t>
            </a:r>
            <a:r>
              <a:rPr lang="en-US" sz="2000" b="1" dirty="0" smtClean="0">
                <a:sym typeface="Symbol" panose="05050102010706020507" pitchFamily="18" charset="2"/>
              </a:rPr>
              <a:t>		   	</a:t>
            </a:r>
            <a:r>
              <a:rPr lang="en-US" sz="2000" b="1" dirty="0" smtClean="0">
                <a:sym typeface="Symbol" panose="05050102010706020507" pitchFamily="18" charset="2"/>
              </a:rPr>
              <a:t>1 </a:t>
            </a:r>
            <a:r>
              <a:rPr lang="en-US" sz="2000" b="1" dirty="0" smtClean="0">
                <a:sym typeface="Symbol" panose="05050102010706020507" pitchFamily="18" charset="2"/>
              </a:rPr>
              <a:t>+ 2+…+(n-1) + n + n</a:t>
            </a:r>
          </a:p>
          <a:p>
            <a:pPr eaLnBrk="1" hangingPunct="1">
              <a:buFont typeface="Wingdings" panose="05000000000000000000" pitchFamily="2" charset="2"/>
              <a:buNone/>
            </a:pPr>
            <a:r>
              <a:rPr lang="en-US" sz="2000" dirty="0" smtClean="0">
                <a:solidFill>
                  <a:srgbClr val="000099"/>
                </a:solidFill>
                <a:sym typeface="Symbol" panose="05050102010706020507" pitchFamily="18" charset="2"/>
              </a:rPr>
              <a:t>		</a:t>
            </a:r>
            <a:r>
              <a:rPr lang="en-US" sz="2000" dirty="0" smtClean="0">
                <a:solidFill>
                  <a:srgbClr val="000099"/>
                </a:solidFill>
                <a:sym typeface="Symbol" panose="05050102010706020507" pitchFamily="18" charset="2"/>
              </a:rPr>
              <a:t>         s </a:t>
            </a:r>
            <a:r>
              <a:rPr lang="en-US" sz="2000" dirty="0" smtClean="0">
                <a:solidFill>
                  <a:srgbClr val="000099"/>
                </a:solidFill>
                <a:sym typeface="Symbol" panose="05050102010706020507" pitchFamily="18" charset="2"/>
              </a:rPr>
              <a:t> s + X[j];</a:t>
            </a:r>
            <a:r>
              <a:rPr lang="en-US" sz="2000" dirty="0" smtClean="0">
                <a:sym typeface="Symbol" panose="05050102010706020507" pitchFamily="18" charset="2"/>
              </a:rPr>
              <a:t>		 </a:t>
            </a:r>
            <a:r>
              <a:rPr lang="en-US" sz="2000" dirty="0" smtClean="0">
                <a:sym typeface="Symbol" panose="05050102010706020507" pitchFamily="18" charset="2"/>
              </a:rPr>
              <a:t>            3(1+2</a:t>
            </a:r>
            <a:r>
              <a:rPr lang="en-US" sz="2000" dirty="0" smtClean="0">
                <a:sym typeface="Symbol" panose="05050102010706020507" pitchFamily="18" charset="2"/>
              </a:rPr>
              <a:t>+…+(n-1)) </a:t>
            </a:r>
          </a:p>
          <a:p>
            <a:pPr eaLnBrk="1" hangingPunct="1">
              <a:buFont typeface="Wingdings" panose="05000000000000000000" pitchFamily="2" charset="2"/>
              <a:buNone/>
            </a:pPr>
            <a:r>
              <a:rPr lang="en-US" sz="2000" dirty="0" smtClean="0">
                <a:solidFill>
                  <a:srgbClr val="000099"/>
                </a:solidFill>
                <a:sym typeface="Symbol" panose="05050102010706020507" pitchFamily="18" charset="2"/>
              </a:rPr>
              <a:t>		A[</a:t>
            </a:r>
            <a:r>
              <a:rPr lang="en-US" sz="2000" dirty="0" err="1" smtClean="0">
                <a:solidFill>
                  <a:srgbClr val="000099"/>
                </a:solidFill>
                <a:sym typeface="Symbol" panose="05050102010706020507" pitchFamily="18" charset="2"/>
              </a:rPr>
              <a:t>i</a:t>
            </a:r>
            <a:r>
              <a:rPr lang="en-US" sz="2000" dirty="0" smtClean="0">
                <a:solidFill>
                  <a:srgbClr val="000099"/>
                </a:solidFill>
                <a:sym typeface="Symbol" panose="05050102010706020507" pitchFamily="18" charset="2"/>
              </a:rPr>
              <a:t>]  s/(i+1);	</a:t>
            </a:r>
            <a:r>
              <a:rPr lang="en-US" sz="2000" dirty="0" smtClean="0">
                <a:sym typeface="Symbol" panose="05050102010706020507" pitchFamily="18" charset="2"/>
              </a:rPr>
              <a:t>			4n</a:t>
            </a:r>
          </a:p>
          <a:p>
            <a:pPr eaLnBrk="1" hangingPunct="1">
              <a:buFont typeface="Wingdings" panose="05000000000000000000" pitchFamily="2" charset="2"/>
              <a:buNone/>
            </a:pPr>
            <a:r>
              <a:rPr lang="en-US" sz="2000" dirty="0" smtClean="0">
                <a:solidFill>
                  <a:srgbClr val="000099"/>
                </a:solidFill>
                <a:sym typeface="Symbol" panose="05050102010706020507" pitchFamily="18" charset="2"/>
              </a:rPr>
              <a:t>	</a:t>
            </a:r>
            <a:r>
              <a:rPr lang="en-US" sz="2000" dirty="0" smtClean="0">
                <a:solidFill>
                  <a:srgbClr val="FF0000"/>
                </a:solidFill>
                <a:sym typeface="Symbol" panose="05050102010706020507" pitchFamily="18" charset="2"/>
              </a:rPr>
              <a:t>return</a:t>
            </a:r>
            <a:r>
              <a:rPr lang="en-US" sz="2000" dirty="0" smtClean="0">
                <a:solidFill>
                  <a:srgbClr val="000099"/>
                </a:solidFill>
                <a:sym typeface="Symbol" panose="05050102010706020507" pitchFamily="18" charset="2"/>
              </a:rPr>
              <a:t> A; 					</a:t>
            </a:r>
            <a:r>
              <a:rPr lang="en-US" sz="2000" dirty="0" smtClean="0">
                <a:sym typeface="Symbol" panose="05050102010706020507" pitchFamily="18" charset="2"/>
              </a:rPr>
              <a:t>1</a:t>
            </a:r>
            <a:endParaRPr lang="en-US" sz="2600" dirty="0" smtClean="0"/>
          </a:p>
          <a:p>
            <a:pPr eaLnBrk="1" hangingPunct="1">
              <a:buFont typeface="Wingdings" panose="05000000000000000000" pitchFamily="2" charset="2"/>
              <a:buNone/>
            </a:pPr>
            <a:endParaRPr lang="en-US" sz="2600" dirty="0" smtClean="0">
              <a:solidFill>
                <a:srgbClr val="00009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82B0C245-F5B3-47BA-954E-34A636D17781}" type="slidenum">
              <a:rPr lang="en-US" altLang="en-US" sz="1000">
                <a:solidFill>
                  <a:schemeClr val="tx1"/>
                </a:solidFill>
              </a:rPr>
              <a:pPr eaLnBrk="1" hangingPunct="1"/>
              <a:t>34</a:t>
            </a:fld>
            <a:endParaRPr lang="en-US" altLang="en-US" sz="1000">
              <a:solidFill>
                <a:schemeClr val="tx1"/>
              </a:solidFill>
            </a:endParaRPr>
          </a:p>
        </p:txBody>
      </p:sp>
      <p:sp>
        <p:nvSpPr>
          <p:cNvPr id="30723" name="Title 1"/>
          <p:cNvSpPr>
            <a:spLocks noGrp="1"/>
          </p:cNvSpPr>
          <p:nvPr>
            <p:ph type="title"/>
          </p:nvPr>
        </p:nvSpPr>
        <p:spPr>
          <a:xfrm>
            <a:off x="457200" y="122238"/>
            <a:ext cx="7543800" cy="792162"/>
          </a:xfrm>
        </p:spPr>
        <p:txBody>
          <a:bodyPr/>
          <a:lstStyle/>
          <a:p>
            <a:r>
              <a:rPr lang="en-US" sz="3200" dirty="0" err="1" smtClean="0">
                <a:solidFill>
                  <a:srgbClr val="FF3300"/>
                </a:solidFill>
              </a:rPr>
              <a:t>Thuật</a:t>
            </a:r>
            <a:r>
              <a:rPr lang="en-US" sz="3200" dirty="0" smtClean="0">
                <a:solidFill>
                  <a:srgbClr val="FF3300"/>
                </a:solidFill>
              </a:rPr>
              <a:t> </a:t>
            </a:r>
            <a:r>
              <a:rPr lang="en-US" sz="3200" dirty="0" err="1" smtClean="0">
                <a:solidFill>
                  <a:srgbClr val="FF3300"/>
                </a:solidFill>
              </a:rPr>
              <a:t>toán</a:t>
            </a:r>
            <a:r>
              <a:rPr lang="en-US" sz="3200" dirty="0" smtClean="0">
                <a:solidFill>
                  <a:srgbClr val="FF3300"/>
                </a:solidFill>
              </a:rPr>
              <a:t> </a:t>
            </a:r>
            <a:r>
              <a:rPr lang="en-US" sz="3200" dirty="0" err="1" smtClean="0">
                <a:solidFill>
                  <a:srgbClr val="FF3300"/>
                </a:solidFill>
              </a:rPr>
              <a:t>độ</a:t>
            </a:r>
            <a:r>
              <a:rPr lang="en-US" sz="3200" dirty="0" smtClean="0">
                <a:solidFill>
                  <a:srgbClr val="FF3300"/>
                </a:solidFill>
              </a:rPr>
              <a:t> </a:t>
            </a:r>
            <a:r>
              <a:rPr lang="en-US" sz="3200" dirty="0" err="1" smtClean="0">
                <a:solidFill>
                  <a:srgbClr val="FF3300"/>
                </a:solidFill>
              </a:rPr>
              <a:t>phức</a:t>
            </a:r>
            <a:r>
              <a:rPr lang="en-US" sz="3200" dirty="0" smtClean="0">
                <a:solidFill>
                  <a:srgbClr val="FF3300"/>
                </a:solidFill>
              </a:rPr>
              <a:t> </a:t>
            </a:r>
            <a:r>
              <a:rPr lang="en-US" sz="3200" dirty="0" err="1" smtClean="0">
                <a:solidFill>
                  <a:srgbClr val="FF3300"/>
                </a:solidFill>
              </a:rPr>
              <a:t>tạp</a:t>
            </a:r>
            <a:r>
              <a:rPr lang="en-US" sz="3200" dirty="0" smtClean="0">
                <a:solidFill>
                  <a:srgbClr val="FF3300"/>
                </a:solidFill>
              </a:rPr>
              <a:t> </a:t>
            </a:r>
            <a:r>
              <a:rPr lang="en-US" sz="3200" dirty="0" err="1" smtClean="0">
                <a:solidFill>
                  <a:srgbClr val="FF3300"/>
                </a:solidFill>
              </a:rPr>
              <a:t>bình</a:t>
            </a:r>
            <a:r>
              <a:rPr lang="en-US" sz="3200" dirty="0" smtClean="0">
                <a:solidFill>
                  <a:srgbClr val="FF3300"/>
                </a:solidFill>
              </a:rPr>
              <a:t> </a:t>
            </a:r>
            <a:r>
              <a:rPr lang="en-US" sz="3200" dirty="0" err="1" smtClean="0">
                <a:solidFill>
                  <a:srgbClr val="FF3300"/>
                </a:solidFill>
              </a:rPr>
              <a:t>phương</a:t>
            </a:r>
            <a:endParaRPr lang="en-US" sz="3200" dirty="0" smtClean="0"/>
          </a:p>
        </p:txBody>
      </p:sp>
      <p:sp>
        <p:nvSpPr>
          <p:cNvPr id="30724" name="Text Placeholder 2"/>
          <p:cNvSpPr>
            <a:spLocks noGrp="1"/>
          </p:cNvSpPr>
          <p:nvPr>
            <p:ph type="body" sz="half" idx="1"/>
          </p:nvPr>
        </p:nvSpPr>
        <p:spPr>
          <a:xfrm>
            <a:off x="457200" y="1719263"/>
            <a:ext cx="4800600" cy="4148137"/>
          </a:xfrm>
        </p:spPr>
        <p:txBody>
          <a:bodyPr/>
          <a:lstStyle/>
          <a:p>
            <a:r>
              <a:rPr lang="en-US" sz="2400" smtClean="0">
                <a:solidFill>
                  <a:srgbClr val="000099"/>
                </a:solidFill>
              </a:rPr>
              <a:t>Tổng số phép toán tối đa thuật toán thực hiện là:</a:t>
            </a:r>
          </a:p>
          <a:p>
            <a:pPr>
              <a:buFont typeface="Wingdings" panose="05000000000000000000" pitchFamily="2" charset="2"/>
              <a:buNone/>
            </a:pPr>
            <a:r>
              <a:rPr lang="en-US" sz="2400" smtClean="0">
                <a:solidFill>
                  <a:srgbClr val="000099"/>
                </a:solidFill>
              </a:rPr>
              <a:t>	T(n) = 4(1+2+…+(n-1))+10n+4</a:t>
            </a:r>
          </a:p>
          <a:p>
            <a:pPr>
              <a:buFont typeface="Wingdings" panose="05000000000000000000" pitchFamily="2" charset="2"/>
              <a:buNone/>
            </a:pPr>
            <a:r>
              <a:rPr lang="en-US" sz="2400" smtClean="0">
                <a:solidFill>
                  <a:srgbClr val="000099"/>
                </a:solidFill>
              </a:rPr>
              <a:t>	T(n) = 4(1+2+…+n) + 6n+4</a:t>
            </a:r>
          </a:p>
          <a:p>
            <a:pPr eaLnBrk="1" hangingPunct="1"/>
            <a:r>
              <a:rPr lang="en-US" sz="2000" smtClean="0">
                <a:solidFill>
                  <a:srgbClr val="000099"/>
                </a:solidFill>
              </a:rPr>
              <a:t>Tổng của n số nguyên đầu là n(n+1)/2</a:t>
            </a:r>
          </a:p>
          <a:p>
            <a:pPr eaLnBrk="1" hangingPunct="1">
              <a:buFont typeface="Wingdings" panose="05000000000000000000" pitchFamily="2" charset="2"/>
              <a:buNone/>
            </a:pPr>
            <a:r>
              <a:rPr lang="en-US" sz="2400" smtClean="0">
                <a:solidFill>
                  <a:srgbClr val="000099"/>
                </a:solidFill>
              </a:rPr>
              <a:t>	- </a:t>
            </a:r>
            <a:r>
              <a:rPr lang="en-US" sz="1800" smtClean="0">
                <a:solidFill>
                  <a:srgbClr val="000099"/>
                </a:solidFill>
              </a:rPr>
              <a:t>Hình bên minh họa tốc độ gia tăng thời gian tnực hiện của thuật toán</a:t>
            </a:r>
            <a:endParaRPr lang="en-US" sz="3200" smtClean="0"/>
          </a:p>
          <a:p>
            <a:pPr>
              <a:buFont typeface="Wingdings" panose="05000000000000000000" pitchFamily="2" charset="2"/>
              <a:buNone/>
            </a:pPr>
            <a:r>
              <a:rPr lang="en-US" sz="2400" smtClean="0"/>
              <a:t>	</a:t>
            </a:r>
            <a:r>
              <a:rPr lang="en-US" sz="2400" smtClean="0">
                <a:solidFill>
                  <a:srgbClr val="000099"/>
                </a:solidFill>
              </a:rPr>
              <a:t>	T(n) = 2n</a:t>
            </a:r>
            <a:r>
              <a:rPr lang="en-US" sz="2400" baseline="30000" smtClean="0">
                <a:solidFill>
                  <a:srgbClr val="000099"/>
                </a:solidFill>
              </a:rPr>
              <a:t>2</a:t>
            </a:r>
            <a:r>
              <a:rPr lang="en-US" sz="2400" smtClean="0">
                <a:solidFill>
                  <a:srgbClr val="000099"/>
                </a:solidFill>
              </a:rPr>
              <a:t>+ 8n+4</a:t>
            </a:r>
            <a:endParaRPr lang="en-US" sz="2400" baseline="30000" smtClean="0">
              <a:solidFill>
                <a:srgbClr val="000099"/>
              </a:solidFill>
            </a:endParaRPr>
          </a:p>
          <a:p>
            <a:pPr>
              <a:buFont typeface="Wingdings" panose="05000000000000000000" pitchFamily="2" charset="2"/>
              <a:buNone/>
            </a:pPr>
            <a:r>
              <a:rPr lang="en-US" smtClean="0"/>
              <a:t>	</a:t>
            </a:r>
          </a:p>
          <a:p>
            <a:endParaRPr lang="en-US" smtClean="0"/>
          </a:p>
        </p:txBody>
      </p:sp>
      <p:sp>
        <p:nvSpPr>
          <p:cNvPr id="3072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DFB8D632-8F84-4D66-84D9-3D91CFA75FB3}" type="datetime1">
              <a:rPr lang="en-US" sz="1000" smtClean="0">
                <a:solidFill>
                  <a:schemeClr val="tx1"/>
                </a:solidFill>
              </a:rPr>
              <a:pPr eaLnBrk="1" hangingPunct="1"/>
              <a:t>5/7/2020</a:t>
            </a:fld>
            <a:endParaRPr lang="en-US" altLang="en-US" sz="1000" smtClean="0">
              <a:solidFill>
                <a:schemeClr val="tx1"/>
              </a:solidFill>
            </a:endParaRPr>
          </a:p>
        </p:txBody>
      </p:sp>
      <p:sp>
        <p:nvSpPr>
          <p:cNvPr id="3072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pic>
        <p:nvPicPr>
          <p:cNvPr id="307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13" y="1524000"/>
            <a:ext cx="4014787"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200F441B-02A0-410C-A21E-76E25321783D}" type="slidenum">
              <a:rPr lang="en-US" altLang="en-US" sz="1000">
                <a:solidFill>
                  <a:schemeClr val="tx1"/>
                </a:solidFill>
              </a:rPr>
              <a:pPr eaLnBrk="1" hangingPunct="1"/>
              <a:t>35</a:t>
            </a:fld>
            <a:endParaRPr lang="en-US" altLang="en-US" sz="1000">
              <a:solidFill>
                <a:schemeClr val="tx1"/>
              </a:solidFill>
            </a:endParaRPr>
          </a:p>
        </p:txBody>
      </p:sp>
      <p:sp>
        <p:nvSpPr>
          <p:cNvPr id="3174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60D0BBA0-31DB-46CB-8253-0BF984BD7A98}" type="datetime1">
              <a:rPr lang="en-US" sz="1000" smtClean="0">
                <a:solidFill>
                  <a:schemeClr val="tx1"/>
                </a:solidFill>
              </a:rPr>
              <a:pPr eaLnBrk="1" hangingPunct="1"/>
              <a:t>5/7/2020</a:t>
            </a:fld>
            <a:endParaRPr lang="en-US" altLang="en-US" sz="1000" smtClean="0">
              <a:solidFill>
                <a:schemeClr val="tx1"/>
              </a:solidFill>
            </a:endParaRPr>
          </a:p>
        </p:txBody>
      </p:sp>
      <p:sp>
        <p:nvSpPr>
          <p:cNvPr id="3174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31749" name="Rectangle 2"/>
          <p:cNvSpPr>
            <a:spLocks noGrp="1" noChangeArrowheads="1"/>
          </p:cNvSpPr>
          <p:nvPr>
            <p:ph type="title"/>
          </p:nvPr>
        </p:nvSpPr>
        <p:spPr>
          <a:xfrm>
            <a:off x="304800" y="152400"/>
            <a:ext cx="7543800" cy="731838"/>
          </a:xfrm>
        </p:spPr>
        <p:txBody>
          <a:bodyPr/>
          <a:lstStyle/>
          <a:p>
            <a:pPr eaLnBrk="1" hangingPunct="1"/>
            <a:r>
              <a:rPr lang="en-US" sz="3100" dirty="0" err="1" smtClean="0">
                <a:solidFill>
                  <a:srgbClr val="FF3300"/>
                </a:solidFill>
              </a:rPr>
              <a:t>Thời</a:t>
            </a:r>
            <a:r>
              <a:rPr lang="en-US" sz="3100" dirty="0" smtClean="0">
                <a:solidFill>
                  <a:srgbClr val="FF3300"/>
                </a:solidFill>
              </a:rPr>
              <a:t> </a:t>
            </a:r>
            <a:r>
              <a:rPr lang="en-US" sz="3100" dirty="0" err="1" smtClean="0">
                <a:solidFill>
                  <a:srgbClr val="FF3300"/>
                </a:solidFill>
              </a:rPr>
              <a:t>gian</a:t>
            </a:r>
            <a:r>
              <a:rPr lang="en-US" sz="3100" dirty="0" smtClean="0">
                <a:solidFill>
                  <a:srgbClr val="FF3300"/>
                </a:solidFill>
              </a:rPr>
              <a:t> </a:t>
            </a:r>
            <a:r>
              <a:rPr lang="en-US" sz="3100" dirty="0" err="1" smtClean="0">
                <a:solidFill>
                  <a:srgbClr val="FF3300"/>
                </a:solidFill>
              </a:rPr>
              <a:t>chạy</a:t>
            </a:r>
            <a:r>
              <a:rPr lang="en-US" sz="3100" dirty="0" smtClean="0">
                <a:solidFill>
                  <a:srgbClr val="FF3300"/>
                </a:solidFill>
              </a:rPr>
              <a:t> </a:t>
            </a:r>
            <a:r>
              <a:rPr lang="en-US" sz="3100" dirty="0" err="1" smtClean="0">
                <a:solidFill>
                  <a:srgbClr val="FF3300"/>
                </a:solidFill>
              </a:rPr>
              <a:t>của</a:t>
            </a:r>
            <a:r>
              <a:rPr lang="en-US" sz="3100" dirty="0" smtClean="0">
                <a:solidFill>
                  <a:srgbClr val="FF3300"/>
                </a:solidFill>
              </a:rPr>
              <a:t> </a:t>
            </a:r>
            <a:r>
              <a:rPr lang="en-US" sz="3100" dirty="0" err="1" smtClean="0">
                <a:solidFill>
                  <a:srgbClr val="FF3300"/>
                </a:solidFill>
              </a:rPr>
              <a:t>thuật</a:t>
            </a:r>
            <a:r>
              <a:rPr lang="en-US" sz="3100" dirty="0" smtClean="0">
                <a:solidFill>
                  <a:srgbClr val="FF3300"/>
                </a:solidFill>
              </a:rPr>
              <a:t> </a:t>
            </a:r>
            <a:r>
              <a:rPr lang="en-US" sz="3100" dirty="0" err="1" smtClean="0">
                <a:solidFill>
                  <a:srgbClr val="FF3300"/>
                </a:solidFill>
              </a:rPr>
              <a:t>toán</a:t>
            </a:r>
            <a:r>
              <a:rPr lang="en-US" dirty="0" smtClean="0"/>
              <a:t>	</a:t>
            </a:r>
          </a:p>
        </p:txBody>
      </p:sp>
      <p:sp>
        <p:nvSpPr>
          <p:cNvPr id="31750" name="Rectangle 3"/>
          <p:cNvSpPr>
            <a:spLocks noGrp="1" noChangeArrowheads="1"/>
          </p:cNvSpPr>
          <p:nvPr>
            <p:ph type="body" sz="half" idx="1"/>
          </p:nvPr>
        </p:nvSpPr>
        <p:spPr>
          <a:xfrm>
            <a:off x="457200" y="1719263"/>
            <a:ext cx="7924800" cy="4411662"/>
          </a:xfrm>
        </p:spPr>
        <p:txBody>
          <a:bodyPr/>
          <a:lstStyle/>
          <a:p>
            <a:pPr eaLnBrk="1" hangingPunct="1"/>
            <a:r>
              <a:rPr lang="en-US" sz="2200" smtClean="0">
                <a:solidFill>
                  <a:srgbClr val="000099"/>
                </a:solidFill>
              </a:rPr>
              <a:t>Thời gian chạy của thuật toán </a:t>
            </a:r>
            <a:r>
              <a:rPr lang="en-US" sz="2200" smtClean="0">
                <a:solidFill>
                  <a:srgbClr val="FF3300"/>
                </a:solidFill>
              </a:rPr>
              <a:t>prefixAverages1</a:t>
            </a:r>
            <a:r>
              <a:rPr lang="en-US" sz="2200" smtClean="0">
                <a:solidFill>
                  <a:srgbClr val="000099"/>
                </a:solidFill>
              </a:rPr>
              <a:t> là:</a:t>
            </a:r>
          </a:p>
          <a:p>
            <a:pPr eaLnBrk="1" hangingPunct="1">
              <a:buFont typeface="Wingdings" panose="05000000000000000000" pitchFamily="2" charset="2"/>
              <a:buNone/>
            </a:pPr>
            <a:r>
              <a:rPr lang="en-US" sz="2200" smtClean="0">
                <a:solidFill>
                  <a:srgbClr val="000099"/>
                </a:solidFill>
              </a:rPr>
              <a:t>	O(</a:t>
            </a:r>
            <a:r>
              <a:rPr lang="en-US" sz="2400" smtClean="0">
                <a:solidFill>
                  <a:srgbClr val="000099"/>
                </a:solidFill>
              </a:rPr>
              <a:t>2n</a:t>
            </a:r>
            <a:r>
              <a:rPr lang="en-US" sz="2400" baseline="30000" smtClean="0">
                <a:solidFill>
                  <a:srgbClr val="000099"/>
                </a:solidFill>
              </a:rPr>
              <a:t>2</a:t>
            </a:r>
            <a:r>
              <a:rPr lang="en-US" sz="2400" smtClean="0">
                <a:solidFill>
                  <a:srgbClr val="000099"/>
                </a:solidFill>
              </a:rPr>
              <a:t>+ 8n+4</a:t>
            </a:r>
            <a:r>
              <a:rPr lang="en-US" sz="2200" smtClean="0">
                <a:solidFill>
                  <a:srgbClr val="000099"/>
                </a:solidFill>
              </a:rPr>
              <a:t>)</a:t>
            </a:r>
          </a:p>
          <a:p>
            <a:pPr eaLnBrk="1" hangingPunct="1"/>
            <a:r>
              <a:rPr lang="en-US" sz="2200" smtClean="0">
                <a:solidFill>
                  <a:srgbClr val="000099"/>
                </a:solidFill>
              </a:rPr>
              <a:t>Do đó thuật toán </a:t>
            </a:r>
            <a:r>
              <a:rPr lang="en-US" sz="2200" smtClean="0">
                <a:solidFill>
                  <a:srgbClr val="FF3300"/>
                </a:solidFill>
              </a:rPr>
              <a:t>prefixAveragres1</a:t>
            </a:r>
            <a:r>
              <a:rPr lang="en-US" sz="2200" smtClean="0">
                <a:solidFill>
                  <a:srgbClr val="000099"/>
                </a:solidFill>
              </a:rPr>
              <a:t> có thời gian chạy là </a:t>
            </a:r>
            <a:r>
              <a:rPr lang="en-US" sz="2200" smtClean="0">
                <a:solidFill>
                  <a:srgbClr val="FF0000"/>
                </a:solidFill>
              </a:rPr>
              <a:t>O(n</a:t>
            </a:r>
            <a:r>
              <a:rPr lang="en-US" sz="2200" baseline="30000" smtClean="0">
                <a:solidFill>
                  <a:srgbClr val="FF0000"/>
                </a:solidFill>
              </a:rPr>
              <a:t>2</a:t>
            </a:r>
            <a:r>
              <a:rPr lang="en-US" sz="2200" smtClean="0">
                <a:solidFill>
                  <a:srgbClr val="FF0000"/>
                </a:solidFill>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E559CE4F-4E5B-4685-BA92-AFD214E1E33E}" type="slidenum">
              <a:rPr lang="en-US" altLang="en-US" sz="1000">
                <a:solidFill>
                  <a:schemeClr val="tx1"/>
                </a:solidFill>
              </a:rPr>
              <a:pPr eaLnBrk="1" hangingPunct="1"/>
              <a:t>36</a:t>
            </a:fld>
            <a:endParaRPr lang="en-US" altLang="en-US" sz="1000">
              <a:solidFill>
                <a:schemeClr val="tx1"/>
              </a:solidFill>
            </a:endParaRPr>
          </a:p>
        </p:txBody>
      </p:sp>
      <p:sp>
        <p:nvSpPr>
          <p:cNvPr id="3277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8D306C7A-0E43-4222-8757-8D912AAE2779}" type="datetime1">
              <a:rPr lang="en-US" sz="1000" smtClean="0">
                <a:solidFill>
                  <a:schemeClr val="tx1"/>
                </a:solidFill>
              </a:rPr>
              <a:pPr eaLnBrk="1" hangingPunct="1"/>
              <a:t>5/7/2020</a:t>
            </a:fld>
            <a:endParaRPr lang="en-US" altLang="en-US" sz="1000" smtClean="0">
              <a:solidFill>
                <a:schemeClr val="tx1"/>
              </a:solidFill>
            </a:endParaRPr>
          </a:p>
        </p:txBody>
      </p:sp>
      <p:sp>
        <p:nvSpPr>
          <p:cNvPr id="3277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32773" name="Rectangle 2"/>
          <p:cNvSpPr>
            <a:spLocks noGrp="1" noChangeArrowheads="1"/>
          </p:cNvSpPr>
          <p:nvPr>
            <p:ph type="title"/>
          </p:nvPr>
        </p:nvSpPr>
        <p:spPr>
          <a:xfrm>
            <a:off x="457200" y="122238"/>
            <a:ext cx="7543800" cy="715962"/>
          </a:xfrm>
        </p:spPr>
        <p:txBody>
          <a:bodyPr/>
          <a:lstStyle/>
          <a:p>
            <a:pPr eaLnBrk="1" hangingPunct="1"/>
            <a:r>
              <a:rPr lang="en-US" sz="2400" dirty="0" err="1" smtClean="0">
                <a:solidFill>
                  <a:srgbClr val="FF3300"/>
                </a:solidFill>
              </a:rPr>
              <a:t>Thuật</a:t>
            </a:r>
            <a:r>
              <a:rPr lang="en-US" sz="2400" dirty="0" smtClean="0">
                <a:solidFill>
                  <a:srgbClr val="FF3300"/>
                </a:solidFill>
              </a:rPr>
              <a:t> </a:t>
            </a:r>
            <a:r>
              <a:rPr lang="en-US" sz="2400" dirty="0" err="1" smtClean="0">
                <a:solidFill>
                  <a:srgbClr val="FF3300"/>
                </a:solidFill>
              </a:rPr>
              <a:t>toán</a:t>
            </a:r>
            <a:r>
              <a:rPr lang="en-US" sz="2400" dirty="0" smtClean="0">
                <a:solidFill>
                  <a:srgbClr val="FF3300"/>
                </a:solidFill>
              </a:rPr>
              <a:t> </a:t>
            </a:r>
            <a:r>
              <a:rPr lang="en-US" sz="2400" dirty="0" err="1" smtClean="0">
                <a:solidFill>
                  <a:srgbClr val="FF3300"/>
                </a:solidFill>
              </a:rPr>
              <a:t>độ</a:t>
            </a:r>
            <a:r>
              <a:rPr lang="en-US" sz="2400" dirty="0" smtClean="0">
                <a:solidFill>
                  <a:srgbClr val="FF3300"/>
                </a:solidFill>
              </a:rPr>
              <a:t> </a:t>
            </a:r>
            <a:r>
              <a:rPr lang="en-US" sz="2400" dirty="0" err="1" smtClean="0">
                <a:solidFill>
                  <a:srgbClr val="FF3300"/>
                </a:solidFill>
              </a:rPr>
              <a:t>phức</a:t>
            </a:r>
            <a:r>
              <a:rPr lang="en-US" sz="2400" dirty="0" smtClean="0">
                <a:solidFill>
                  <a:srgbClr val="FF3300"/>
                </a:solidFill>
              </a:rPr>
              <a:t> </a:t>
            </a:r>
            <a:r>
              <a:rPr lang="en-US" sz="2400" dirty="0" err="1" smtClean="0">
                <a:solidFill>
                  <a:srgbClr val="FF3300"/>
                </a:solidFill>
              </a:rPr>
              <a:t>tạp</a:t>
            </a:r>
            <a:r>
              <a:rPr lang="en-US" sz="2400" dirty="0" smtClean="0">
                <a:solidFill>
                  <a:srgbClr val="FF3300"/>
                </a:solidFill>
              </a:rPr>
              <a:t> </a:t>
            </a:r>
            <a:r>
              <a:rPr lang="en-US" sz="2400" dirty="0" err="1" smtClean="0">
                <a:solidFill>
                  <a:srgbClr val="FF3300"/>
                </a:solidFill>
              </a:rPr>
              <a:t>bậc</a:t>
            </a:r>
            <a:r>
              <a:rPr lang="en-US" sz="2400" dirty="0" smtClean="0">
                <a:solidFill>
                  <a:srgbClr val="FF3300"/>
                </a:solidFill>
              </a:rPr>
              <a:t> </a:t>
            </a:r>
            <a:r>
              <a:rPr lang="en-US" sz="2400" dirty="0" err="1" smtClean="0">
                <a:solidFill>
                  <a:srgbClr val="FF3300"/>
                </a:solidFill>
              </a:rPr>
              <a:t>nhất</a:t>
            </a:r>
            <a:r>
              <a:rPr lang="en-US" sz="2400" dirty="0" smtClean="0">
                <a:solidFill>
                  <a:srgbClr val="FF3300"/>
                </a:solidFill>
              </a:rPr>
              <a:t> (</a:t>
            </a:r>
            <a:r>
              <a:rPr lang="en-US" sz="2400" dirty="0" err="1" smtClean="0">
                <a:solidFill>
                  <a:srgbClr val="FF3300"/>
                </a:solidFill>
              </a:rPr>
              <a:t>tuyến</a:t>
            </a:r>
            <a:r>
              <a:rPr lang="en-US" sz="2400" dirty="0" smtClean="0">
                <a:solidFill>
                  <a:srgbClr val="FF3300"/>
                </a:solidFill>
              </a:rPr>
              <a:t> </a:t>
            </a:r>
            <a:r>
              <a:rPr lang="en-US" sz="2400" dirty="0" err="1" smtClean="0">
                <a:solidFill>
                  <a:srgbClr val="FF3300"/>
                </a:solidFill>
              </a:rPr>
              <a:t>tính</a:t>
            </a:r>
            <a:r>
              <a:rPr lang="en-US" sz="2400" dirty="0" smtClean="0">
                <a:solidFill>
                  <a:srgbClr val="FF3300"/>
                </a:solidFill>
              </a:rPr>
              <a:t>)</a:t>
            </a:r>
            <a:r>
              <a:rPr lang="en-US" dirty="0" smtClean="0">
                <a:solidFill>
                  <a:srgbClr val="FF3300"/>
                </a:solidFill>
              </a:rPr>
              <a:t>	</a:t>
            </a:r>
          </a:p>
        </p:txBody>
      </p:sp>
      <p:sp>
        <p:nvSpPr>
          <p:cNvPr id="32774" name="Rectangle 3"/>
          <p:cNvSpPr>
            <a:spLocks noGrp="1" noChangeArrowheads="1"/>
          </p:cNvSpPr>
          <p:nvPr>
            <p:ph type="body" sz="half" idx="1"/>
          </p:nvPr>
        </p:nvSpPr>
        <p:spPr>
          <a:xfrm>
            <a:off x="457200" y="1719263"/>
            <a:ext cx="8229600" cy="642937"/>
          </a:xfrm>
        </p:spPr>
        <p:txBody>
          <a:bodyPr/>
          <a:lstStyle/>
          <a:p>
            <a:pPr eaLnBrk="1" hangingPunct="1"/>
            <a:r>
              <a:rPr lang="en-US" sz="2600" smtClean="0">
                <a:solidFill>
                  <a:srgbClr val="000099"/>
                </a:solidFill>
              </a:rPr>
              <a:t>Thuật toán được mô tả như sau:</a:t>
            </a:r>
          </a:p>
        </p:txBody>
      </p:sp>
      <p:sp>
        <p:nvSpPr>
          <p:cNvPr id="32775" name="Rectangle 6"/>
          <p:cNvSpPr>
            <a:spLocks noChangeArrowheads="1"/>
          </p:cNvSpPr>
          <p:nvPr/>
        </p:nvSpPr>
        <p:spPr bwMode="auto">
          <a:xfrm>
            <a:off x="533400" y="5181600"/>
            <a:ext cx="822960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200">
                <a:solidFill>
                  <a:srgbClr val="000099"/>
                </a:solidFill>
                <a:latin typeface="Arial" panose="020B0604020202020204" pitchFamily="34" charset="0"/>
              </a:defRPr>
            </a:lvl1pPr>
            <a:lvl2pPr marL="800100" indent="-34290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lnSpc>
                <a:spcPct val="80000"/>
              </a:lnSpc>
              <a:spcBef>
                <a:spcPct val="20000"/>
              </a:spcBef>
              <a:buClr>
                <a:schemeClr val="tx2"/>
              </a:buClr>
              <a:buSzPct val="70000"/>
              <a:buFont typeface="Wingdings" panose="05000000000000000000" pitchFamily="2" charset="2"/>
              <a:buChar char="l"/>
            </a:pPr>
            <a:r>
              <a:rPr lang="en-US" sz="1800"/>
              <a:t>Tổng số phép toán tối đa cần phải thực hiện là</a:t>
            </a:r>
          </a:p>
          <a:p>
            <a:pPr lvl="1" eaLnBrk="1" hangingPunct="1">
              <a:lnSpc>
                <a:spcPct val="80000"/>
              </a:lnSpc>
              <a:spcBef>
                <a:spcPct val="20000"/>
              </a:spcBef>
              <a:buClr>
                <a:schemeClr val="tx2"/>
              </a:buClr>
              <a:buSzPct val="70000"/>
              <a:buFont typeface="Wingdings" panose="05000000000000000000" pitchFamily="2" charset="2"/>
              <a:buChar char="l"/>
            </a:pPr>
            <a:r>
              <a:rPr lang="en-US" sz="1800"/>
              <a:t>T(n) = 9n + 5</a:t>
            </a:r>
          </a:p>
          <a:p>
            <a:pPr eaLnBrk="1" hangingPunct="1">
              <a:lnSpc>
                <a:spcPct val="80000"/>
              </a:lnSpc>
              <a:spcBef>
                <a:spcPct val="20000"/>
              </a:spcBef>
              <a:buClr>
                <a:schemeClr val="tx2"/>
              </a:buClr>
              <a:buSzPct val="70000"/>
              <a:buFont typeface="Wingdings" panose="05000000000000000000" pitchFamily="2" charset="2"/>
              <a:buChar char="l"/>
            </a:pPr>
            <a:r>
              <a:rPr lang="en-US" sz="1800"/>
              <a:t>Độ phức tạp tiệm cận của thuật toán </a:t>
            </a:r>
            <a:r>
              <a:rPr lang="en-US" sz="1800">
                <a:solidFill>
                  <a:srgbClr val="FF3300"/>
                </a:solidFill>
              </a:rPr>
              <a:t>prefixAverages2 </a:t>
            </a:r>
            <a:r>
              <a:rPr lang="en-US" sz="1800"/>
              <a:t>là O(n)</a:t>
            </a:r>
            <a:endParaRPr lang="en-US" sz="1800">
              <a:solidFill>
                <a:schemeClr val="tx1"/>
              </a:solidFill>
            </a:endParaRPr>
          </a:p>
        </p:txBody>
      </p:sp>
      <p:sp>
        <p:nvSpPr>
          <p:cNvPr id="32776" name="Rectangle 8"/>
          <p:cNvSpPr>
            <a:spLocks noChangeArrowheads="1"/>
          </p:cNvSpPr>
          <p:nvPr/>
        </p:nvSpPr>
        <p:spPr bwMode="auto">
          <a:xfrm>
            <a:off x="533400" y="2286000"/>
            <a:ext cx="8153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sz="1800" b="1"/>
              <a:t>Algorithm</a:t>
            </a:r>
            <a:r>
              <a:rPr lang="en-US" sz="1800"/>
              <a:t> prefxAverage(X, n)</a:t>
            </a:r>
          </a:p>
          <a:p>
            <a:pPr eaLnBrk="1" hangingPunct="1"/>
            <a:r>
              <a:rPr lang="en-US" sz="1800" b="1"/>
              <a:t>Input</a:t>
            </a:r>
            <a:r>
              <a:rPr lang="en-US" sz="1800"/>
              <a:t>: mảng X có n số nguyên</a:t>
            </a:r>
          </a:p>
          <a:p>
            <a:pPr eaLnBrk="1" hangingPunct="1"/>
            <a:r>
              <a:rPr lang="en-US" sz="1800" b="1"/>
              <a:t>Output</a:t>
            </a:r>
            <a:r>
              <a:rPr lang="en-US" sz="1800"/>
              <a:t>: </a:t>
            </a:r>
            <a:r>
              <a:rPr lang="en-US" sz="1600"/>
              <a:t>Mảng trung bình các phần tử đầu dãy của X</a:t>
            </a:r>
            <a:r>
              <a:rPr lang="en-US" sz="2400"/>
              <a:t>	</a:t>
            </a:r>
          </a:p>
          <a:p>
            <a:pPr lvl="1" eaLnBrk="1" hangingPunct="1"/>
            <a:r>
              <a:rPr lang="en-US" sz="1800"/>
              <a:t>A</a:t>
            </a:r>
            <a:r>
              <a:rPr lang="en-US" sz="2400"/>
              <a:t> </a:t>
            </a:r>
            <a:r>
              <a:rPr lang="en-US" sz="1800">
                <a:sym typeface="Symbol" panose="05050102010706020507" pitchFamily="18" charset="2"/>
              </a:rPr>
              <a:t> new </a:t>
            </a:r>
            <a:r>
              <a:rPr lang="en-US" sz="1800">
                <a:solidFill>
                  <a:srgbClr val="FF0000"/>
                </a:solidFill>
                <a:sym typeface="Symbol" panose="05050102010706020507" pitchFamily="18" charset="2"/>
              </a:rPr>
              <a:t>int</a:t>
            </a:r>
            <a:r>
              <a:rPr lang="en-US" sz="1800">
                <a:sym typeface="Symbol" panose="05050102010706020507" pitchFamily="18" charset="2"/>
              </a:rPr>
              <a:t>[n];				n</a:t>
            </a:r>
          </a:p>
          <a:p>
            <a:pPr lvl="1" eaLnBrk="1" hangingPunct="1"/>
            <a:r>
              <a:rPr lang="en-US" sz="1800">
                <a:sym typeface="Symbol" panose="05050102010706020507" pitchFamily="18" charset="2"/>
              </a:rPr>
              <a:t>s  0;					1</a:t>
            </a:r>
          </a:p>
          <a:p>
            <a:pPr lvl="1" eaLnBrk="1" hangingPunct="1"/>
            <a:r>
              <a:rPr lang="en-US" sz="1800">
                <a:solidFill>
                  <a:srgbClr val="FF0000"/>
                </a:solidFill>
                <a:sym typeface="Symbol" panose="05050102010706020507" pitchFamily="18" charset="2"/>
              </a:rPr>
              <a:t>for</a:t>
            </a:r>
            <a:r>
              <a:rPr lang="en-US" sz="1800">
                <a:sym typeface="Symbol" panose="05050102010706020507" pitchFamily="18" charset="2"/>
              </a:rPr>
              <a:t> i 0 </a:t>
            </a:r>
            <a:r>
              <a:rPr lang="en-US" sz="1800">
                <a:solidFill>
                  <a:srgbClr val="FF0000"/>
                </a:solidFill>
                <a:sym typeface="Symbol" panose="05050102010706020507" pitchFamily="18" charset="2"/>
              </a:rPr>
              <a:t>to</a:t>
            </a:r>
            <a:r>
              <a:rPr lang="en-US" sz="1800">
                <a:sym typeface="Symbol" panose="05050102010706020507" pitchFamily="18" charset="2"/>
              </a:rPr>
              <a:t> n-1 </a:t>
            </a:r>
            <a:r>
              <a:rPr lang="en-US" sz="1800">
                <a:solidFill>
                  <a:srgbClr val="FF0000"/>
                </a:solidFill>
                <a:sym typeface="Symbol" panose="05050102010706020507" pitchFamily="18" charset="2"/>
              </a:rPr>
              <a:t>do</a:t>
            </a:r>
            <a:r>
              <a:rPr lang="en-US" sz="1800">
                <a:sym typeface="Symbol" panose="05050102010706020507" pitchFamily="18" charset="2"/>
              </a:rPr>
              <a:t>				n+3</a:t>
            </a:r>
          </a:p>
          <a:p>
            <a:pPr lvl="1" eaLnBrk="1" hangingPunct="1"/>
            <a:r>
              <a:rPr lang="en-US" sz="1800">
                <a:sym typeface="Symbol" panose="05050102010706020507" pitchFamily="18" charset="2"/>
              </a:rPr>
              <a:t>	s  s + X[i];				3n	</a:t>
            </a:r>
          </a:p>
          <a:p>
            <a:pPr lvl="1" eaLnBrk="1" hangingPunct="1"/>
            <a:r>
              <a:rPr lang="en-US" sz="1800">
                <a:sym typeface="Symbol" panose="05050102010706020507" pitchFamily="18" charset="2"/>
              </a:rPr>
              <a:t>	A[i]  s/(i+1);				4n</a:t>
            </a:r>
          </a:p>
          <a:p>
            <a:pPr lvl="1" eaLnBrk="1" hangingPunct="1"/>
            <a:r>
              <a:rPr lang="en-US" sz="1800">
                <a:solidFill>
                  <a:srgbClr val="FF0000"/>
                </a:solidFill>
                <a:sym typeface="Symbol" panose="05050102010706020507" pitchFamily="18" charset="2"/>
              </a:rPr>
              <a:t>return</a:t>
            </a:r>
            <a:r>
              <a:rPr lang="en-US" sz="1800">
                <a:sym typeface="Symbol" panose="05050102010706020507" pitchFamily="18" charset="2"/>
              </a:rPr>
              <a:t> A; 					1</a:t>
            </a:r>
            <a:endParaRPr lang="en-US" sz="1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84EF8B8F-CBA9-4B16-99B1-D727A4C4D671}" type="slidenum">
              <a:rPr lang="en-US" altLang="en-US" sz="1000">
                <a:solidFill>
                  <a:schemeClr val="tx1"/>
                </a:solidFill>
              </a:rPr>
              <a:pPr eaLnBrk="1" hangingPunct="1"/>
              <a:t>37</a:t>
            </a:fld>
            <a:endParaRPr lang="en-US" altLang="en-US" sz="1000">
              <a:solidFill>
                <a:schemeClr val="tx1"/>
              </a:solidFill>
            </a:endParaRPr>
          </a:p>
        </p:txBody>
      </p:sp>
      <p:sp>
        <p:nvSpPr>
          <p:cNvPr id="3379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77616A6-7B09-4057-B297-31B3792BFD24}" type="datetime1">
              <a:rPr lang="en-US" sz="1000" smtClean="0">
                <a:solidFill>
                  <a:schemeClr val="tx1"/>
                </a:solidFill>
              </a:rPr>
              <a:pPr eaLnBrk="1" hangingPunct="1"/>
              <a:t>5/7/2020</a:t>
            </a:fld>
            <a:endParaRPr lang="en-US" altLang="en-US" sz="1000" smtClean="0">
              <a:solidFill>
                <a:schemeClr val="tx1"/>
              </a:solidFill>
            </a:endParaRPr>
          </a:p>
        </p:txBody>
      </p:sp>
      <p:sp>
        <p:nvSpPr>
          <p:cNvPr id="337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33797" name="Rectangle 2"/>
          <p:cNvSpPr>
            <a:spLocks noGrp="1" noChangeArrowheads="1"/>
          </p:cNvSpPr>
          <p:nvPr>
            <p:ph type="title"/>
          </p:nvPr>
        </p:nvSpPr>
        <p:spPr>
          <a:xfrm>
            <a:off x="0" y="122238"/>
            <a:ext cx="8534400" cy="921216"/>
          </a:xfrm>
        </p:spPr>
        <p:txBody>
          <a:bodyPr/>
          <a:lstStyle/>
          <a:p>
            <a:pPr eaLnBrk="1" hangingPunct="1"/>
            <a:r>
              <a:rPr lang="en-US" sz="3600" dirty="0" err="1">
                <a:solidFill>
                  <a:srgbClr val="FF3300"/>
                </a:solidFill>
              </a:rPr>
              <a:t>X</a:t>
            </a:r>
            <a:r>
              <a:rPr lang="en-US" sz="3600" dirty="0" err="1" smtClean="0">
                <a:solidFill>
                  <a:srgbClr val="FF3300"/>
                </a:solidFill>
              </a:rPr>
              <a:t>ác</a:t>
            </a:r>
            <a:r>
              <a:rPr lang="en-US" sz="3600" dirty="0" smtClean="0">
                <a:solidFill>
                  <a:srgbClr val="FF3300"/>
                </a:solidFill>
              </a:rPr>
              <a:t> </a:t>
            </a:r>
            <a:r>
              <a:rPr lang="en-US" sz="3600" dirty="0" err="1" smtClean="0">
                <a:solidFill>
                  <a:srgbClr val="FF3300"/>
                </a:solidFill>
              </a:rPr>
              <a:t>định</a:t>
            </a:r>
            <a:r>
              <a:rPr lang="en-US" sz="3600" dirty="0" smtClean="0">
                <a:solidFill>
                  <a:srgbClr val="FF3300"/>
                </a:solidFill>
              </a:rPr>
              <a:t> </a:t>
            </a:r>
            <a:r>
              <a:rPr lang="en-US" sz="3600" dirty="0" err="1" smtClean="0">
                <a:solidFill>
                  <a:srgbClr val="FF3300"/>
                </a:solidFill>
              </a:rPr>
              <a:t>độ</a:t>
            </a:r>
            <a:r>
              <a:rPr lang="en-US" sz="3600" dirty="0" smtClean="0">
                <a:solidFill>
                  <a:srgbClr val="FF3300"/>
                </a:solidFill>
              </a:rPr>
              <a:t> </a:t>
            </a:r>
            <a:r>
              <a:rPr lang="en-US" sz="3600" dirty="0" err="1" smtClean="0">
                <a:solidFill>
                  <a:srgbClr val="FF3300"/>
                </a:solidFill>
              </a:rPr>
              <a:t>phức</a:t>
            </a:r>
            <a:r>
              <a:rPr lang="en-US" sz="3600" dirty="0" smtClean="0">
                <a:solidFill>
                  <a:srgbClr val="FF3300"/>
                </a:solidFill>
              </a:rPr>
              <a:t> </a:t>
            </a:r>
            <a:r>
              <a:rPr lang="en-US" sz="3600" dirty="0" err="1" smtClean="0">
                <a:solidFill>
                  <a:srgbClr val="FF3300"/>
                </a:solidFill>
              </a:rPr>
              <a:t>tạp</a:t>
            </a:r>
            <a:r>
              <a:rPr lang="en-US" sz="3600" dirty="0" smtClean="0">
                <a:solidFill>
                  <a:srgbClr val="FF3300"/>
                </a:solidFill>
              </a:rPr>
              <a:t> </a:t>
            </a:r>
            <a:r>
              <a:rPr lang="en-US" sz="3600" dirty="0" err="1" smtClean="0">
                <a:solidFill>
                  <a:srgbClr val="FF3300"/>
                </a:solidFill>
              </a:rPr>
              <a:t>của</a:t>
            </a:r>
            <a:r>
              <a:rPr lang="en-US" sz="3600" dirty="0" smtClean="0">
                <a:solidFill>
                  <a:srgbClr val="FF3300"/>
                </a:solidFill>
              </a:rPr>
              <a:t> </a:t>
            </a:r>
            <a:r>
              <a:rPr lang="en-US" sz="3600" dirty="0" err="1" smtClean="0">
                <a:solidFill>
                  <a:srgbClr val="FF3300"/>
                </a:solidFill>
              </a:rPr>
              <a:t>thuật</a:t>
            </a:r>
            <a:r>
              <a:rPr lang="en-US" sz="3600" dirty="0" smtClean="0">
                <a:solidFill>
                  <a:srgbClr val="FF3300"/>
                </a:solidFill>
              </a:rPr>
              <a:t> </a:t>
            </a:r>
            <a:r>
              <a:rPr lang="en-US" sz="3600" dirty="0" err="1" smtClean="0">
                <a:solidFill>
                  <a:srgbClr val="FF3300"/>
                </a:solidFill>
              </a:rPr>
              <a:t>toán</a:t>
            </a:r>
            <a:endParaRPr lang="en-US" sz="3600" dirty="0" smtClean="0">
              <a:solidFill>
                <a:srgbClr val="FF3300"/>
              </a:solidFill>
            </a:endParaRPr>
          </a:p>
        </p:txBody>
      </p:sp>
      <p:sp>
        <p:nvSpPr>
          <p:cNvPr id="33798" name="Text Box 7"/>
          <p:cNvSpPr txBox="1">
            <a:spLocks noChangeArrowheads="1"/>
          </p:cNvSpPr>
          <p:nvPr/>
        </p:nvSpPr>
        <p:spPr bwMode="auto">
          <a:xfrm>
            <a:off x="651161" y="3308070"/>
            <a:ext cx="32004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buFontTx/>
              <a:buChar char="•"/>
            </a:pPr>
            <a:r>
              <a:rPr lang="en-US" b="1" dirty="0"/>
              <a:t> </a:t>
            </a:r>
            <a:r>
              <a:rPr lang="en-US" b="1" dirty="0" err="1"/>
              <a:t>Ví</a:t>
            </a:r>
            <a:r>
              <a:rPr lang="en-US" b="1" dirty="0"/>
              <a:t> </a:t>
            </a:r>
            <a:r>
              <a:rPr lang="en-US" b="1" dirty="0" err="1"/>
              <a:t>dụ</a:t>
            </a:r>
            <a:r>
              <a:rPr lang="en-US" b="1" dirty="0"/>
              <a:t>:</a:t>
            </a:r>
          </a:p>
          <a:p>
            <a:pPr eaLnBrk="1" hangingPunct="1"/>
            <a:r>
              <a:rPr lang="en-US" sz="1600" b="1" dirty="0"/>
              <a:t>for </a:t>
            </a:r>
            <a:r>
              <a:rPr lang="en-US" sz="1600" b="1" dirty="0" err="1"/>
              <a:t>i</a:t>
            </a:r>
            <a:r>
              <a:rPr lang="en-US" sz="1600" b="1" dirty="0"/>
              <a:t> = 1 to n do</a:t>
            </a:r>
          </a:p>
          <a:p>
            <a:pPr eaLnBrk="1" hangingPunct="1"/>
            <a:r>
              <a:rPr lang="en-US" sz="1600" b="1" dirty="0"/>
              <a:t>   input a[</a:t>
            </a:r>
            <a:r>
              <a:rPr lang="en-US" sz="1600" b="1" dirty="0" err="1"/>
              <a:t>i</a:t>
            </a:r>
            <a:r>
              <a:rPr lang="en-US" sz="1600" b="1" dirty="0"/>
              <a:t>];</a:t>
            </a:r>
          </a:p>
          <a:p>
            <a:pPr eaLnBrk="1" hangingPunct="1"/>
            <a:endParaRPr lang="en-US" sz="1600" b="1" dirty="0"/>
          </a:p>
          <a:p>
            <a:pPr eaLnBrk="1" hangingPunct="1"/>
            <a:r>
              <a:rPr lang="en-US" sz="1600" b="1" dirty="0"/>
              <a:t>Min </a:t>
            </a:r>
            <a:r>
              <a:rPr lang="en-US" sz="1600" b="1" dirty="0">
                <a:sym typeface="Symbol" panose="05050102010706020507" pitchFamily="18" charset="2"/>
              </a:rPr>
              <a:t> a[0];</a:t>
            </a:r>
          </a:p>
          <a:p>
            <a:pPr eaLnBrk="1" hangingPunct="1"/>
            <a:endParaRPr lang="en-US" sz="1600" b="1" dirty="0"/>
          </a:p>
          <a:p>
            <a:pPr eaLnBrk="1" hangingPunct="1"/>
            <a:r>
              <a:rPr lang="en-US" sz="1600" b="1" dirty="0"/>
              <a:t> for </a:t>
            </a:r>
            <a:r>
              <a:rPr lang="en-US" sz="1600" b="1" dirty="0" err="1"/>
              <a:t>i</a:t>
            </a:r>
            <a:r>
              <a:rPr lang="en-US" sz="1600" b="1" dirty="0"/>
              <a:t>=1 to n-1 do</a:t>
            </a:r>
          </a:p>
          <a:p>
            <a:pPr eaLnBrk="1" hangingPunct="1"/>
            <a:r>
              <a:rPr lang="en-US" sz="1600" b="1" dirty="0"/>
              <a:t>      if a[</a:t>
            </a:r>
            <a:r>
              <a:rPr lang="en-US" sz="1600" b="1" dirty="0" err="1"/>
              <a:t>i</a:t>
            </a:r>
            <a:r>
              <a:rPr lang="en-US" sz="1600" b="1" dirty="0"/>
              <a:t>]&lt;min then</a:t>
            </a:r>
          </a:p>
          <a:p>
            <a:pPr eaLnBrk="1" hangingPunct="1"/>
            <a:r>
              <a:rPr lang="en-US" sz="1600" b="1" dirty="0"/>
              <a:t>	</a:t>
            </a:r>
            <a:r>
              <a:rPr lang="en-US" sz="1600" b="1" dirty="0" err="1"/>
              <a:t>min</a:t>
            </a:r>
            <a:r>
              <a:rPr lang="en-US" sz="1600" b="1" dirty="0" err="1">
                <a:sym typeface="Symbol" panose="05050102010706020507" pitchFamily="18" charset="2"/>
              </a:rPr>
              <a:t>a</a:t>
            </a:r>
            <a:r>
              <a:rPr lang="en-US" sz="1600" b="1" dirty="0">
                <a:sym typeface="Symbol" panose="05050102010706020507" pitchFamily="18" charset="2"/>
              </a:rPr>
              <a:t>[</a:t>
            </a:r>
            <a:r>
              <a:rPr lang="en-US" sz="1600" b="1" dirty="0" err="1">
                <a:sym typeface="Symbol" panose="05050102010706020507" pitchFamily="18" charset="2"/>
              </a:rPr>
              <a:t>i</a:t>
            </a:r>
            <a:r>
              <a:rPr lang="en-US" sz="1600" b="1" dirty="0">
                <a:sym typeface="Symbol" panose="05050102010706020507" pitchFamily="18" charset="2"/>
              </a:rPr>
              <a:t>];</a:t>
            </a:r>
          </a:p>
          <a:p>
            <a:pPr eaLnBrk="1" hangingPunct="1">
              <a:spcBef>
                <a:spcPct val="50000"/>
              </a:spcBef>
            </a:pPr>
            <a:endParaRPr lang="en-US" sz="1600" dirty="0"/>
          </a:p>
        </p:txBody>
      </p:sp>
      <p:sp>
        <p:nvSpPr>
          <p:cNvPr id="33799" name="Text Box 9"/>
          <p:cNvSpPr txBox="1">
            <a:spLocks noChangeArrowheads="1"/>
          </p:cNvSpPr>
          <p:nvPr/>
        </p:nvSpPr>
        <p:spPr bwMode="auto">
          <a:xfrm>
            <a:off x="117761" y="1064835"/>
            <a:ext cx="815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buFontTx/>
              <a:buChar char="•"/>
            </a:pPr>
            <a:r>
              <a:rPr lang="en-US" sz="2400" b="1" dirty="0"/>
              <a:t> Qui </a:t>
            </a:r>
            <a:r>
              <a:rPr lang="en-US" sz="2400" b="1" dirty="0" err="1"/>
              <a:t>tắc</a:t>
            </a:r>
            <a:r>
              <a:rPr lang="en-US" sz="2400" b="1" dirty="0"/>
              <a:t> </a:t>
            </a:r>
            <a:r>
              <a:rPr lang="en-US" sz="2400" b="1" dirty="0" err="1"/>
              <a:t>cộng</a:t>
            </a:r>
            <a:endParaRPr lang="en-US" sz="2400" b="1" dirty="0"/>
          </a:p>
          <a:p>
            <a:pPr algn="just" eaLnBrk="1" hangingPunct="1"/>
            <a:r>
              <a:rPr lang="en-US" sz="2400" dirty="0" err="1"/>
              <a:t>Nếu</a:t>
            </a:r>
            <a:r>
              <a:rPr lang="en-US" sz="2400" dirty="0"/>
              <a:t> một </a:t>
            </a:r>
            <a:r>
              <a:rPr lang="en-US" sz="2400" dirty="0" err="1"/>
              <a:t>thuật</a:t>
            </a:r>
            <a:r>
              <a:rPr lang="en-US" sz="2400" dirty="0"/>
              <a:t> </a:t>
            </a:r>
            <a:r>
              <a:rPr lang="en-US" sz="2400" dirty="0" err="1"/>
              <a:t>toán</a:t>
            </a:r>
            <a:r>
              <a:rPr lang="en-US" sz="2400" dirty="0"/>
              <a:t> </a:t>
            </a:r>
            <a:r>
              <a:rPr lang="en-US" sz="2400" dirty="0" err="1"/>
              <a:t>thực</a:t>
            </a:r>
            <a:r>
              <a:rPr lang="en-US" sz="2400" dirty="0"/>
              <a:t> </a:t>
            </a:r>
            <a:r>
              <a:rPr lang="en-US" sz="2400" dirty="0" err="1"/>
              <a:t>hiện</a:t>
            </a:r>
            <a:r>
              <a:rPr lang="en-US" sz="2400" dirty="0"/>
              <a:t> </a:t>
            </a:r>
            <a:r>
              <a:rPr lang="en-US" sz="2400" dirty="0" err="1"/>
              <a:t>hai</a:t>
            </a:r>
            <a:r>
              <a:rPr lang="en-US" sz="2400" dirty="0"/>
              <a:t> </a:t>
            </a:r>
            <a:r>
              <a:rPr lang="en-US" sz="2400" dirty="0" err="1"/>
              <a:t>đoạn</a:t>
            </a:r>
            <a:r>
              <a:rPr lang="en-US" sz="2400" dirty="0"/>
              <a:t> </a:t>
            </a:r>
            <a:r>
              <a:rPr lang="en-US" sz="2400" dirty="0" err="1"/>
              <a:t>chương</a:t>
            </a:r>
            <a:r>
              <a:rPr lang="en-US" sz="2400" dirty="0"/>
              <a:t> </a:t>
            </a:r>
            <a:r>
              <a:rPr lang="en-US" sz="2400" dirty="0" err="1"/>
              <a:t>trình</a:t>
            </a:r>
            <a:r>
              <a:rPr lang="en-US" sz="2400" dirty="0"/>
              <a:t> P1, P2 </a:t>
            </a:r>
            <a:r>
              <a:rPr lang="en-US" sz="2400" dirty="0" err="1"/>
              <a:t>rời</a:t>
            </a:r>
            <a:r>
              <a:rPr lang="en-US" sz="2400" dirty="0"/>
              <a:t> </a:t>
            </a:r>
            <a:r>
              <a:rPr lang="en-US" sz="2400" dirty="0" err="1"/>
              <a:t>nhau</a:t>
            </a:r>
            <a:r>
              <a:rPr lang="en-US" sz="2400" dirty="0"/>
              <a:t> </a:t>
            </a:r>
            <a:r>
              <a:rPr lang="en-US" sz="2400" dirty="0" err="1"/>
              <a:t>và</a:t>
            </a:r>
            <a:r>
              <a:rPr lang="en-US" sz="2400" dirty="0"/>
              <a:t> </a:t>
            </a:r>
            <a:r>
              <a:rPr lang="en-US" sz="2400" dirty="0" err="1"/>
              <a:t>có</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 </a:t>
            </a:r>
            <a:r>
              <a:rPr lang="en-US" sz="2400" dirty="0" err="1" smtClean="0"/>
              <a:t>tương</a:t>
            </a:r>
            <a:r>
              <a:rPr lang="en-US" sz="2400" dirty="0" smtClean="0"/>
              <a:t> </a:t>
            </a:r>
            <a:r>
              <a:rPr lang="en-US" sz="2400" dirty="0" err="1"/>
              <a:t>ứng</a:t>
            </a:r>
            <a:r>
              <a:rPr lang="en-US" sz="2400" dirty="0"/>
              <a:t> là O(g(n)) </a:t>
            </a:r>
            <a:r>
              <a:rPr lang="en-US" sz="2400" dirty="0" err="1"/>
              <a:t>và</a:t>
            </a:r>
            <a:r>
              <a:rPr lang="en-US" sz="2400" dirty="0"/>
              <a:t> O(f(n)). </a:t>
            </a:r>
            <a:r>
              <a:rPr lang="en-US" sz="2400" dirty="0" err="1"/>
              <a:t>Khi</a:t>
            </a:r>
            <a:r>
              <a:rPr lang="en-US" sz="2400" dirty="0"/>
              <a:t> </a:t>
            </a:r>
            <a:r>
              <a:rPr lang="en-US" sz="2400" dirty="0" err="1"/>
              <a:t>đó</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 </a:t>
            </a:r>
            <a:r>
              <a:rPr lang="en-US" sz="2400" dirty="0" err="1"/>
              <a:t>của</a:t>
            </a:r>
            <a:r>
              <a:rPr lang="en-US" sz="2400" dirty="0"/>
              <a:t> </a:t>
            </a:r>
            <a:r>
              <a:rPr lang="en-US" sz="2400" dirty="0" err="1"/>
              <a:t>thuật</a:t>
            </a:r>
            <a:r>
              <a:rPr lang="en-US" sz="2400" dirty="0"/>
              <a:t> </a:t>
            </a:r>
            <a:r>
              <a:rPr lang="en-US" sz="2400" dirty="0" err="1"/>
              <a:t>toán</a:t>
            </a:r>
            <a:r>
              <a:rPr lang="en-US" sz="2400" dirty="0"/>
              <a:t> là: </a:t>
            </a:r>
            <a:endParaRPr lang="en-US" sz="2400" dirty="0" smtClean="0"/>
          </a:p>
          <a:p>
            <a:pPr algn="just" eaLnBrk="1" hangingPunct="1"/>
            <a:r>
              <a:rPr lang="en-US" sz="2400" b="1" dirty="0"/>
              <a:t>	</a:t>
            </a:r>
            <a:r>
              <a:rPr lang="en-US" sz="2400" b="1" dirty="0" smtClean="0"/>
              <a:t>			T(n</a:t>
            </a:r>
            <a:r>
              <a:rPr lang="en-US" sz="2400" b="1" dirty="0"/>
              <a:t>) = O(max{g(n),f(n)}).</a:t>
            </a:r>
          </a:p>
        </p:txBody>
      </p:sp>
      <p:sp>
        <p:nvSpPr>
          <p:cNvPr id="33800" name="AutoShape 10"/>
          <p:cNvSpPr>
            <a:spLocks/>
          </p:cNvSpPr>
          <p:nvPr/>
        </p:nvSpPr>
        <p:spPr bwMode="auto">
          <a:xfrm>
            <a:off x="3622961" y="3616045"/>
            <a:ext cx="76200" cy="5334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33801" name="AutoShape 11"/>
          <p:cNvSpPr>
            <a:spLocks/>
          </p:cNvSpPr>
          <p:nvPr/>
        </p:nvSpPr>
        <p:spPr bwMode="auto">
          <a:xfrm>
            <a:off x="3622961" y="4911445"/>
            <a:ext cx="76200" cy="6858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33802" name="AutoShape 12"/>
          <p:cNvSpPr>
            <a:spLocks/>
          </p:cNvSpPr>
          <p:nvPr/>
        </p:nvSpPr>
        <p:spPr bwMode="auto">
          <a:xfrm>
            <a:off x="3622961" y="4225645"/>
            <a:ext cx="76200" cy="5334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33803" name="Text Box 13"/>
          <p:cNvSpPr txBox="1">
            <a:spLocks noChangeArrowheads="1"/>
          </p:cNvSpPr>
          <p:nvPr/>
        </p:nvSpPr>
        <p:spPr bwMode="auto">
          <a:xfrm>
            <a:off x="4003961" y="3616045"/>
            <a:ext cx="426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dirty="0"/>
              <a:t>P1 </a:t>
            </a:r>
            <a:r>
              <a:rPr lang="en-US" dirty="0" err="1"/>
              <a:t>có</a:t>
            </a:r>
            <a:r>
              <a:rPr lang="en-US" dirty="0"/>
              <a:t> </a:t>
            </a:r>
            <a:r>
              <a:rPr lang="en-US" dirty="0" err="1"/>
              <a:t>thời</a:t>
            </a:r>
            <a:r>
              <a:rPr lang="en-US" dirty="0"/>
              <a:t> </a:t>
            </a:r>
            <a:r>
              <a:rPr lang="en-US" dirty="0" err="1"/>
              <a:t>gian</a:t>
            </a:r>
            <a:r>
              <a:rPr lang="en-US" dirty="0"/>
              <a:t> </a:t>
            </a:r>
            <a:r>
              <a:rPr lang="en-US" dirty="0" err="1"/>
              <a:t>chạy</a:t>
            </a:r>
            <a:r>
              <a:rPr lang="en-US" dirty="0"/>
              <a:t> là O(n)</a:t>
            </a:r>
          </a:p>
        </p:txBody>
      </p:sp>
      <p:sp>
        <p:nvSpPr>
          <p:cNvPr id="33804" name="Text Box 14"/>
          <p:cNvSpPr txBox="1">
            <a:spLocks noChangeArrowheads="1"/>
          </p:cNvSpPr>
          <p:nvPr/>
        </p:nvSpPr>
        <p:spPr bwMode="auto">
          <a:xfrm>
            <a:off x="4003961" y="4255808"/>
            <a:ext cx="426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a:t>P2 có thời gian chạy là O(1)</a:t>
            </a:r>
          </a:p>
        </p:txBody>
      </p:sp>
      <p:sp>
        <p:nvSpPr>
          <p:cNvPr id="33805" name="Text Box 15"/>
          <p:cNvSpPr txBox="1">
            <a:spLocks noChangeArrowheads="1"/>
          </p:cNvSpPr>
          <p:nvPr/>
        </p:nvSpPr>
        <p:spPr bwMode="auto">
          <a:xfrm>
            <a:off x="4003961" y="4911445"/>
            <a:ext cx="426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a:t>P3 có thời gian chạy là O(n)</a:t>
            </a:r>
          </a:p>
        </p:txBody>
      </p:sp>
      <p:sp>
        <p:nvSpPr>
          <p:cNvPr id="33806" name="Text Box 16"/>
          <p:cNvSpPr txBox="1">
            <a:spLocks noChangeArrowheads="1"/>
          </p:cNvSpPr>
          <p:nvPr/>
        </p:nvSpPr>
        <p:spPr bwMode="auto">
          <a:xfrm>
            <a:off x="4003961" y="5444845"/>
            <a:ext cx="491143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dirty="0" err="1"/>
              <a:t>Vậy</a:t>
            </a:r>
            <a:r>
              <a:rPr lang="en-US" dirty="0"/>
              <a:t> </a:t>
            </a:r>
            <a:r>
              <a:rPr lang="en-US" dirty="0" err="1"/>
              <a:t>thời</a:t>
            </a:r>
            <a:r>
              <a:rPr lang="en-US" dirty="0"/>
              <a:t> </a:t>
            </a:r>
            <a:r>
              <a:rPr lang="en-US" dirty="0" err="1"/>
              <a:t>gian</a:t>
            </a:r>
            <a:r>
              <a:rPr lang="en-US" dirty="0"/>
              <a:t> </a:t>
            </a:r>
            <a:r>
              <a:rPr lang="en-US" dirty="0" err="1"/>
              <a:t>chạy</a:t>
            </a:r>
            <a:r>
              <a:rPr lang="en-US" dirty="0"/>
              <a:t> </a:t>
            </a:r>
            <a:r>
              <a:rPr lang="en-US" dirty="0" err="1"/>
              <a:t>của</a:t>
            </a:r>
            <a:r>
              <a:rPr lang="en-US" dirty="0"/>
              <a:t> </a:t>
            </a:r>
            <a:r>
              <a:rPr lang="en-US" dirty="0" err="1"/>
              <a:t>cả</a:t>
            </a:r>
            <a:r>
              <a:rPr lang="en-US" dirty="0"/>
              <a:t> </a:t>
            </a:r>
            <a:r>
              <a:rPr lang="en-US" dirty="0" err="1"/>
              <a:t>thuật</a:t>
            </a:r>
            <a:r>
              <a:rPr lang="en-US" dirty="0"/>
              <a:t> </a:t>
            </a:r>
            <a:r>
              <a:rPr lang="en-US" dirty="0" err="1"/>
              <a:t>toán</a:t>
            </a:r>
            <a:r>
              <a:rPr lang="en-US" dirty="0"/>
              <a:t> là: T(n) = O(max{1, n, n})=O(n)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A24EA1FA-9F3D-43BA-B109-97D5BF9FBCD5}" type="slidenum">
              <a:rPr lang="en-US" altLang="en-US" sz="1000">
                <a:solidFill>
                  <a:schemeClr val="tx1"/>
                </a:solidFill>
              </a:rPr>
              <a:pPr eaLnBrk="1" hangingPunct="1"/>
              <a:t>38</a:t>
            </a:fld>
            <a:endParaRPr lang="en-US" altLang="en-US" sz="1000">
              <a:solidFill>
                <a:schemeClr val="tx1"/>
              </a:solidFill>
            </a:endParaRPr>
          </a:p>
        </p:txBody>
      </p:sp>
      <p:sp>
        <p:nvSpPr>
          <p:cNvPr id="3481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CF2F100-7A76-4E79-8637-C3EE6DC963CF}" type="datetime1">
              <a:rPr lang="en-US" sz="1000" smtClean="0">
                <a:solidFill>
                  <a:schemeClr val="tx1"/>
                </a:solidFill>
              </a:rPr>
              <a:pPr eaLnBrk="1" hangingPunct="1"/>
              <a:t>5/7/2020</a:t>
            </a:fld>
            <a:endParaRPr lang="en-US" altLang="en-US" sz="1000" smtClean="0">
              <a:solidFill>
                <a:schemeClr val="tx1"/>
              </a:solidFill>
            </a:endParaRPr>
          </a:p>
        </p:txBody>
      </p:sp>
      <p:sp>
        <p:nvSpPr>
          <p:cNvPr id="348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34822" name="Text Box 4"/>
          <p:cNvSpPr txBox="1">
            <a:spLocks noChangeArrowheads="1"/>
          </p:cNvSpPr>
          <p:nvPr/>
        </p:nvSpPr>
        <p:spPr bwMode="auto">
          <a:xfrm>
            <a:off x="76200" y="3498860"/>
            <a:ext cx="35814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buFontTx/>
              <a:buChar char="•"/>
            </a:pPr>
            <a:r>
              <a:rPr lang="en-US" b="1" dirty="0"/>
              <a:t> </a:t>
            </a:r>
            <a:r>
              <a:rPr lang="en-US" b="1" dirty="0" err="1"/>
              <a:t>Ví</a:t>
            </a:r>
            <a:r>
              <a:rPr lang="en-US" b="1" dirty="0"/>
              <a:t> </a:t>
            </a:r>
            <a:r>
              <a:rPr lang="en-US" b="1" dirty="0" err="1"/>
              <a:t>dụ</a:t>
            </a:r>
            <a:r>
              <a:rPr lang="en-US" b="1" dirty="0"/>
              <a:t>:</a:t>
            </a:r>
          </a:p>
          <a:p>
            <a:pPr eaLnBrk="1" hangingPunct="1"/>
            <a:r>
              <a:rPr lang="en-US" sz="1600" b="1" dirty="0"/>
              <a:t>for </a:t>
            </a:r>
            <a:r>
              <a:rPr lang="en-US" sz="1600" b="1" dirty="0" err="1"/>
              <a:t>i</a:t>
            </a:r>
            <a:r>
              <a:rPr lang="en-US" sz="1600" b="1" dirty="0"/>
              <a:t> = 1 to n do</a:t>
            </a:r>
          </a:p>
          <a:p>
            <a:pPr eaLnBrk="1" hangingPunct="1"/>
            <a:r>
              <a:rPr lang="en-US" sz="1600" b="1" dirty="0"/>
              <a:t>   input a[</a:t>
            </a:r>
            <a:r>
              <a:rPr lang="en-US" sz="1600" b="1" dirty="0" err="1"/>
              <a:t>i</a:t>
            </a:r>
            <a:r>
              <a:rPr lang="en-US" sz="1600" b="1" dirty="0"/>
              <a:t>];</a:t>
            </a:r>
          </a:p>
          <a:p>
            <a:pPr eaLnBrk="1" hangingPunct="1"/>
            <a:endParaRPr lang="en-US" sz="1600" b="1" dirty="0"/>
          </a:p>
          <a:p>
            <a:pPr eaLnBrk="1" hangingPunct="1"/>
            <a:r>
              <a:rPr lang="en-US" sz="1600" b="1" dirty="0"/>
              <a:t> for </a:t>
            </a:r>
            <a:r>
              <a:rPr lang="en-US" sz="1600" b="1" dirty="0" err="1"/>
              <a:t>i</a:t>
            </a:r>
            <a:r>
              <a:rPr lang="en-US" sz="1600" b="1" dirty="0">
                <a:sym typeface="Symbol" panose="05050102010706020507" pitchFamily="18" charset="2"/>
              </a:rPr>
              <a:t>  </a:t>
            </a:r>
            <a:r>
              <a:rPr lang="en-US" sz="1600" b="1" dirty="0"/>
              <a:t>1 to n-1 do</a:t>
            </a:r>
          </a:p>
          <a:p>
            <a:pPr eaLnBrk="1" hangingPunct="1"/>
            <a:r>
              <a:rPr lang="en-US" sz="1600" b="1" dirty="0"/>
              <a:t>     for j</a:t>
            </a:r>
            <a:r>
              <a:rPr lang="en-US" sz="1600" b="1" dirty="0">
                <a:sym typeface="Symbol" panose="05050102010706020507" pitchFamily="18" charset="2"/>
              </a:rPr>
              <a:t>  </a:t>
            </a:r>
            <a:r>
              <a:rPr lang="en-US" sz="1600" b="1" dirty="0"/>
              <a:t>i+1 to n do</a:t>
            </a:r>
          </a:p>
          <a:p>
            <a:pPr eaLnBrk="1" hangingPunct="1"/>
            <a:r>
              <a:rPr lang="en-US" sz="1600" b="1" dirty="0"/>
              <a:t>         if a[</a:t>
            </a:r>
            <a:r>
              <a:rPr lang="en-US" sz="1600" b="1" dirty="0" err="1"/>
              <a:t>i</a:t>
            </a:r>
            <a:r>
              <a:rPr lang="en-US" sz="1600" b="1" dirty="0"/>
              <a:t>]&lt;a[j] then</a:t>
            </a:r>
          </a:p>
          <a:p>
            <a:pPr eaLnBrk="1" hangingPunct="1"/>
            <a:r>
              <a:rPr lang="en-US" sz="1600" b="1" dirty="0"/>
              <a:t>	</a:t>
            </a:r>
            <a:r>
              <a:rPr lang="en-US" sz="1600" b="1" dirty="0" err="1"/>
              <a:t>tg</a:t>
            </a:r>
            <a:r>
              <a:rPr lang="en-US" sz="1600" b="1" dirty="0"/>
              <a:t> </a:t>
            </a:r>
            <a:r>
              <a:rPr lang="en-US" sz="1600" b="1" dirty="0">
                <a:sym typeface="Symbol" panose="05050102010706020507" pitchFamily="18" charset="2"/>
              </a:rPr>
              <a:t> a[</a:t>
            </a:r>
            <a:r>
              <a:rPr lang="en-US" sz="1600" b="1" dirty="0" err="1">
                <a:sym typeface="Symbol" panose="05050102010706020507" pitchFamily="18" charset="2"/>
              </a:rPr>
              <a:t>i</a:t>
            </a:r>
            <a:r>
              <a:rPr lang="en-US" sz="1600" b="1" dirty="0">
                <a:sym typeface="Symbol" panose="05050102010706020507" pitchFamily="18" charset="2"/>
              </a:rPr>
              <a:t>];</a:t>
            </a:r>
          </a:p>
          <a:p>
            <a:pPr eaLnBrk="1" hangingPunct="1"/>
            <a:r>
              <a:rPr lang="en-US" sz="1600" b="1" dirty="0">
                <a:sym typeface="Symbol" panose="05050102010706020507" pitchFamily="18" charset="2"/>
              </a:rPr>
              <a:t>	a[</a:t>
            </a:r>
            <a:r>
              <a:rPr lang="en-US" sz="1600" b="1" dirty="0" err="1">
                <a:sym typeface="Symbol" panose="05050102010706020507" pitchFamily="18" charset="2"/>
              </a:rPr>
              <a:t>i</a:t>
            </a:r>
            <a:r>
              <a:rPr lang="en-US" sz="1600" b="1" dirty="0">
                <a:sym typeface="Symbol" panose="05050102010706020507" pitchFamily="18" charset="2"/>
              </a:rPr>
              <a:t>] </a:t>
            </a:r>
            <a:r>
              <a:rPr lang="en-US" b="1" dirty="0">
                <a:sym typeface="Symbol" panose="05050102010706020507" pitchFamily="18" charset="2"/>
              </a:rPr>
              <a:t></a:t>
            </a:r>
            <a:r>
              <a:rPr lang="en-US" dirty="0">
                <a:sym typeface="Symbol" panose="05050102010706020507" pitchFamily="18" charset="2"/>
              </a:rPr>
              <a:t> </a:t>
            </a:r>
            <a:r>
              <a:rPr lang="en-US" sz="1600" b="1" dirty="0">
                <a:sym typeface="Symbol" panose="05050102010706020507" pitchFamily="18" charset="2"/>
              </a:rPr>
              <a:t>a[j];</a:t>
            </a:r>
          </a:p>
          <a:p>
            <a:pPr eaLnBrk="1" hangingPunct="1"/>
            <a:r>
              <a:rPr lang="en-US" sz="1600" b="1" dirty="0">
                <a:sym typeface="Symbol" panose="05050102010706020507" pitchFamily="18" charset="2"/>
              </a:rPr>
              <a:t>	a[j] </a:t>
            </a:r>
            <a:r>
              <a:rPr lang="en-US" b="1" dirty="0">
                <a:sym typeface="Symbol" panose="05050102010706020507" pitchFamily="18" charset="2"/>
              </a:rPr>
              <a:t></a:t>
            </a:r>
            <a:r>
              <a:rPr lang="en-US" dirty="0">
                <a:sym typeface="Symbol" panose="05050102010706020507" pitchFamily="18" charset="2"/>
              </a:rPr>
              <a:t> </a:t>
            </a:r>
            <a:r>
              <a:rPr lang="en-US" sz="1600" b="1" dirty="0" err="1">
                <a:sym typeface="Symbol" panose="05050102010706020507" pitchFamily="18" charset="2"/>
              </a:rPr>
              <a:t>tg</a:t>
            </a:r>
            <a:r>
              <a:rPr lang="en-US" sz="1600" b="1" dirty="0">
                <a:sym typeface="Symbol" panose="05050102010706020507" pitchFamily="18" charset="2"/>
              </a:rPr>
              <a:t>;</a:t>
            </a:r>
          </a:p>
          <a:p>
            <a:pPr eaLnBrk="1" hangingPunct="1">
              <a:spcBef>
                <a:spcPct val="50000"/>
              </a:spcBef>
            </a:pPr>
            <a:endParaRPr lang="en-US" sz="1600" dirty="0"/>
          </a:p>
        </p:txBody>
      </p:sp>
      <p:sp>
        <p:nvSpPr>
          <p:cNvPr id="34823" name="Text Box 5"/>
          <p:cNvSpPr txBox="1">
            <a:spLocks noChangeArrowheads="1"/>
          </p:cNvSpPr>
          <p:nvPr/>
        </p:nvSpPr>
        <p:spPr bwMode="auto">
          <a:xfrm>
            <a:off x="76200" y="1260980"/>
            <a:ext cx="81534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buFontTx/>
              <a:buChar char="•"/>
            </a:pPr>
            <a:r>
              <a:rPr lang="en-US" sz="2800" b="1" dirty="0"/>
              <a:t> Qui </a:t>
            </a:r>
            <a:r>
              <a:rPr lang="en-US" sz="2800" b="1" dirty="0" err="1"/>
              <a:t>tắc</a:t>
            </a:r>
            <a:r>
              <a:rPr lang="en-US" sz="2800" b="1" dirty="0"/>
              <a:t> </a:t>
            </a:r>
            <a:r>
              <a:rPr lang="en-US" sz="2800" b="1" dirty="0" err="1"/>
              <a:t>nhân</a:t>
            </a:r>
            <a:endParaRPr lang="en-US" sz="2800" b="1" dirty="0"/>
          </a:p>
          <a:p>
            <a:pPr algn="just" eaLnBrk="1" hangingPunct="1"/>
            <a:r>
              <a:rPr lang="en-US" sz="2400" dirty="0" err="1"/>
              <a:t>Nếu</a:t>
            </a:r>
            <a:r>
              <a:rPr lang="en-US" sz="2400" dirty="0"/>
              <a:t> một </a:t>
            </a:r>
            <a:r>
              <a:rPr lang="en-US" sz="2400" dirty="0" err="1"/>
              <a:t>thuật</a:t>
            </a:r>
            <a:r>
              <a:rPr lang="en-US" sz="2400" dirty="0"/>
              <a:t> </a:t>
            </a:r>
            <a:r>
              <a:rPr lang="en-US" sz="2400" dirty="0" err="1"/>
              <a:t>toán</a:t>
            </a:r>
            <a:r>
              <a:rPr lang="en-US" sz="2400" dirty="0"/>
              <a:t> </a:t>
            </a:r>
            <a:r>
              <a:rPr lang="en-US" sz="2400" dirty="0" err="1"/>
              <a:t>thực</a:t>
            </a:r>
            <a:r>
              <a:rPr lang="en-US" sz="2400" dirty="0"/>
              <a:t> </a:t>
            </a:r>
            <a:r>
              <a:rPr lang="en-US" sz="2400" dirty="0" err="1"/>
              <a:t>hiện</a:t>
            </a:r>
            <a:r>
              <a:rPr lang="en-US" sz="2400" dirty="0"/>
              <a:t> </a:t>
            </a:r>
            <a:r>
              <a:rPr lang="en-US" sz="2400" dirty="0" err="1"/>
              <a:t>hai</a:t>
            </a:r>
            <a:r>
              <a:rPr lang="en-US" sz="2400" dirty="0"/>
              <a:t> </a:t>
            </a:r>
            <a:r>
              <a:rPr lang="en-US" sz="2400" dirty="0" err="1"/>
              <a:t>đoạn</a:t>
            </a:r>
            <a:r>
              <a:rPr lang="en-US" sz="2400" dirty="0"/>
              <a:t> </a:t>
            </a:r>
            <a:r>
              <a:rPr lang="en-US" sz="2400" dirty="0" err="1"/>
              <a:t>chương</a:t>
            </a:r>
            <a:r>
              <a:rPr lang="en-US" sz="2400" dirty="0"/>
              <a:t> </a:t>
            </a:r>
            <a:r>
              <a:rPr lang="en-US" sz="2400" dirty="0" err="1"/>
              <a:t>trình</a:t>
            </a:r>
            <a:r>
              <a:rPr lang="en-US" sz="2400" dirty="0"/>
              <a:t> P1, P2, </a:t>
            </a:r>
            <a:r>
              <a:rPr lang="en-US" sz="2400" dirty="0" err="1" smtClean="0"/>
              <a:t>có</a:t>
            </a:r>
            <a:r>
              <a:rPr lang="en-US" sz="2400" dirty="0" smtClean="0"/>
              <a:t> </a:t>
            </a:r>
            <a:r>
              <a:rPr lang="en-US" sz="2400" dirty="0" err="1"/>
              <a:t>độ</a:t>
            </a:r>
            <a:r>
              <a:rPr lang="en-US" sz="2400" dirty="0"/>
              <a:t> </a:t>
            </a:r>
            <a:r>
              <a:rPr lang="en-US" sz="2400" dirty="0" err="1"/>
              <a:t>phức</a:t>
            </a:r>
            <a:r>
              <a:rPr lang="en-US" sz="2400" dirty="0"/>
              <a:t> </a:t>
            </a:r>
            <a:r>
              <a:rPr lang="en-US" sz="2400" dirty="0" err="1" smtClean="0"/>
              <a:t>tạp</a:t>
            </a:r>
            <a:r>
              <a:rPr lang="en-US" sz="2400" dirty="0" smtClean="0"/>
              <a:t> </a:t>
            </a:r>
            <a:r>
              <a:rPr lang="en-US" sz="2400" dirty="0" err="1" smtClean="0"/>
              <a:t>tương</a:t>
            </a:r>
            <a:r>
              <a:rPr lang="en-US" sz="2400" dirty="0" smtClean="0"/>
              <a:t> </a:t>
            </a:r>
            <a:r>
              <a:rPr lang="en-US" sz="2400" dirty="0" err="1"/>
              <a:t>ứng</a:t>
            </a:r>
            <a:r>
              <a:rPr lang="en-US" sz="2400" dirty="0"/>
              <a:t> là O(g(n)) </a:t>
            </a:r>
            <a:r>
              <a:rPr lang="en-US" sz="2400" dirty="0" err="1"/>
              <a:t>và</a:t>
            </a:r>
            <a:r>
              <a:rPr lang="en-US" sz="2400" dirty="0"/>
              <a:t> O(f(n</a:t>
            </a:r>
            <a:r>
              <a:rPr lang="en-US" sz="2400" dirty="0" smtClean="0"/>
              <a:t>)) </a:t>
            </a:r>
            <a:r>
              <a:rPr lang="en-US" sz="2400" dirty="0" err="1" smtClean="0"/>
              <a:t>và</a:t>
            </a:r>
            <a:r>
              <a:rPr lang="en-US" sz="2400" dirty="0"/>
              <a:t> P2 </a:t>
            </a:r>
            <a:r>
              <a:rPr lang="en-US" sz="2400" dirty="0" err="1"/>
              <a:t>lồng</a:t>
            </a:r>
            <a:r>
              <a:rPr lang="en-US" sz="2400" dirty="0"/>
              <a:t> </a:t>
            </a:r>
            <a:r>
              <a:rPr lang="en-US" sz="2400" dirty="0" err="1"/>
              <a:t>trong</a:t>
            </a:r>
            <a:r>
              <a:rPr lang="en-US" sz="2400" dirty="0"/>
              <a:t> </a:t>
            </a:r>
            <a:r>
              <a:rPr lang="en-US" sz="2400" dirty="0" smtClean="0"/>
              <a:t>P1. </a:t>
            </a:r>
            <a:r>
              <a:rPr lang="en-US" sz="2400" dirty="0" err="1"/>
              <a:t>Khi</a:t>
            </a:r>
            <a:r>
              <a:rPr lang="en-US" sz="2400" dirty="0"/>
              <a:t> </a:t>
            </a:r>
            <a:r>
              <a:rPr lang="en-US" sz="2400" dirty="0" err="1"/>
              <a:t>đó</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 </a:t>
            </a:r>
            <a:r>
              <a:rPr lang="en-US" sz="2400" dirty="0" err="1"/>
              <a:t>của</a:t>
            </a:r>
            <a:r>
              <a:rPr lang="en-US" sz="2400" dirty="0"/>
              <a:t> </a:t>
            </a:r>
            <a:r>
              <a:rPr lang="en-US" sz="2400" dirty="0" err="1"/>
              <a:t>thuật</a:t>
            </a:r>
            <a:r>
              <a:rPr lang="en-US" sz="2400" dirty="0"/>
              <a:t> </a:t>
            </a:r>
            <a:r>
              <a:rPr lang="en-US" sz="2400" dirty="0" err="1"/>
              <a:t>toán</a:t>
            </a:r>
            <a:r>
              <a:rPr lang="en-US" sz="2400" dirty="0"/>
              <a:t> là: </a:t>
            </a:r>
            <a:endParaRPr lang="en-US" sz="2400" dirty="0" smtClean="0"/>
          </a:p>
          <a:p>
            <a:pPr algn="just" eaLnBrk="1" hangingPunct="1"/>
            <a:r>
              <a:rPr lang="en-US" sz="2400" b="1" dirty="0"/>
              <a:t>	</a:t>
            </a:r>
            <a:r>
              <a:rPr lang="en-US" sz="2400" b="1" dirty="0" smtClean="0"/>
              <a:t>		T(n</a:t>
            </a:r>
            <a:r>
              <a:rPr lang="en-US" sz="2400" b="1" dirty="0"/>
              <a:t>) = O(g(n)*f(n)).</a:t>
            </a:r>
          </a:p>
        </p:txBody>
      </p:sp>
      <p:sp>
        <p:nvSpPr>
          <p:cNvPr id="34824" name="AutoShape 6"/>
          <p:cNvSpPr>
            <a:spLocks/>
          </p:cNvSpPr>
          <p:nvPr/>
        </p:nvSpPr>
        <p:spPr bwMode="auto">
          <a:xfrm>
            <a:off x="3886200" y="3886206"/>
            <a:ext cx="76200" cy="5334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34825" name="AutoShape 7"/>
          <p:cNvSpPr>
            <a:spLocks/>
          </p:cNvSpPr>
          <p:nvPr/>
        </p:nvSpPr>
        <p:spPr bwMode="auto">
          <a:xfrm>
            <a:off x="3886200" y="4648206"/>
            <a:ext cx="76200" cy="228600"/>
          </a:xfrm>
          <a:prstGeom prst="righ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34826" name="Text Box 9"/>
          <p:cNvSpPr txBox="1">
            <a:spLocks noChangeArrowheads="1"/>
          </p:cNvSpPr>
          <p:nvPr/>
        </p:nvSpPr>
        <p:spPr bwMode="auto">
          <a:xfrm>
            <a:off x="4267200" y="3916369"/>
            <a:ext cx="426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a:t>P1 có thời gian chạy là O(n)</a:t>
            </a:r>
          </a:p>
        </p:txBody>
      </p:sp>
      <p:sp>
        <p:nvSpPr>
          <p:cNvPr id="34827" name="Text Box 11"/>
          <p:cNvSpPr txBox="1">
            <a:spLocks noChangeArrowheads="1"/>
          </p:cNvSpPr>
          <p:nvPr/>
        </p:nvSpPr>
        <p:spPr bwMode="auto">
          <a:xfrm>
            <a:off x="4267200" y="4572006"/>
            <a:ext cx="426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a:t>P2 có thời gian chạy là O(n)</a:t>
            </a:r>
          </a:p>
        </p:txBody>
      </p:sp>
      <p:sp>
        <p:nvSpPr>
          <p:cNvPr id="34828" name="Line 13"/>
          <p:cNvSpPr>
            <a:spLocks noChangeShapeType="1"/>
          </p:cNvSpPr>
          <p:nvPr/>
        </p:nvSpPr>
        <p:spPr bwMode="auto">
          <a:xfrm flipH="1">
            <a:off x="2362200" y="4800606"/>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9" name="AutoShape 14"/>
          <p:cNvSpPr>
            <a:spLocks/>
          </p:cNvSpPr>
          <p:nvPr/>
        </p:nvSpPr>
        <p:spPr bwMode="auto">
          <a:xfrm>
            <a:off x="3886200" y="5029206"/>
            <a:ext cx="152400" cy="1219200"/>
          </a:xfrm>
          <a:prstGeom prst="righ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34830" name="Text Box 15"/>
          <p:cNvSpPr txBox="1">
            <a:spLocks noChangeArrowheads="1"/>
          </p:cNvSpPr>
          <p:nvPr/>
        </p:nvSpPr>
        <p:spPr bwMode="auto">
          <a:xfrm>
            <a:off x="4267200" y="5257806"/>
            <a:ext cx="426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r>
              <a:rPr lang="en-US"/>
              <a:t>P3 có thời gian chạy là O(n)</a:t>
            </a:r>
          </a:p>
        </p:txBody>
      </p:sp>
      <p:sp>
        <p:nvSpPr>
          <p:cNvPr id="16" name="Rectangle 2"/>
          <p:cNvSpPr txBox="1">
            <a:spLocks noChangeArrowheads="1"/>
          </p:cNvSpPr>
          <p:nvPr/>
        </p:nvSpPr>
        <p:spPr bwMode="auto">
          <a:xfrm>
            <a:off x="0" y="122238"/>
            <a:ext cx="8534400" cy="92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eaLnBrk="1" hangingPunct="1"/>
            <a:r>
              <a:rPr lang="en-US" sz="3600" kern="0" dirty="0" err="1" smtClean="0">
                <a:solidFill>
                  <a:srgbClr val="FF3300"/>
                </a:solidFill>
              </a:rPr>
              <a:t>Xác</a:t>
            </a:r>
            <a:r>
              <a:rPr lang="en-US" sz="3600" kern="0" dirty="0" smtClean="0">
                <a:solidFill>
                  <a:srgbClr val="FF3300"/>
                </a:solidFill>
              </a:rPr>
              <a:t> </a:t>
            </a:r>
            <a:r>
              <a:rPr lang="en-US" sz="3600" kern="0" dirty="0" err="1" smtClean="0">
                <a:solidFill>
                  <a:srgbClr val="FF3300"/>
                </a:solidFill>
              </a:rPr>
              <a:t>định</a:t>
            </a:r>
            <a:r>
              <a:rPr lang="en-US" sz="3600" kern="0" dirty="0" smtClean="0">
                <a:solidFill>
                  <a:srgbClr val="FF3300"/>
                </a:solidFill>
              </a:rPr>
              <a:t> </a:t>
            </a:r>
            <a:r>
              <a:rPr lang="en-US" sz="3600" kern="0" dirty="0" err="1" smtClean="0">
                <a:solidFill>
                  <a:srgbClr val="FF3300"/>
                </a:solidFill>
              </a:rPr>
              <a:t>độ</a:t>
            </a:r>
            <a:r>
              <a:rPr lang="en-US" sz="3600" kern="0" dirty="0" smtClean="0">
                <a:solidFill>
                  <a:srgbClr val="FF3300"/>
                </a:solidFill>
              </a:rPr>
              <a:t> </a:t>
            </a:r>
            <a:r>
              <a:rPr lang="en-US" sz="3600" kern="0" dirty="0" err="1" smtClean="0">
                <a:solidFill>
                  <a:srgbClr val="FF3300"/>
                </a:solidFill>
              </a:rPr>
              <a:t>phức</a:t>
            </a:r>
            <a:r>
              <a:rPr lang="en-US" sz="3600" kern="0" dirty="0" smtClean="0">
                <a:solidFill>
                  <a:srgbClr val="FF3300"/>
                </a:solidFill>
              </a:rPr>
              <a:t> </a:t>
            </a:r>
            <a:r>
              <a:rPr lang="en-US" sz="3600" kern="0" dirty="0" err="1" smtClean="0">
                <a:solidFill>
                  <a:srgbClr val="FF3300"/>
                </a:solidFill>
              </a:rPr>
              <a:t>tạp</a:t>
            </a:r>
            <a:r>
              <a:rPr lang="en-US" sz="3600" kern="0" dirty="0" smtClean="0">
                <a:solidFill>
                  <a:srgbClr val="FF3300"/>
                </a:solidFill>
              </a:rPr>
              <a:t> </a:t>
            </a:r>
            <a:r>
              <a:rPr lang="en-US" sz="3600" kern="0" dirty="0" err="1" smtClean="0">
                <a:solidFill>
                  <a:srgbClr val="FF3300"/>
                </a:solidFill>
              </a:rPr>
              <a:t>của</a:t>
            </a:r>
            <a:r>
              <a:rPr lang="en-US" sz="3600" kern="0" dirty="0" smtClean="0">
                <a:solidFill>
                  <a:srgbClr val="FF3300"/>
                </a:solidFill>
              </a:rPr>
              <a:t> </a:t>
            </a:r>
            <a:r>
              <a:rPr lang="en-US" sz="3600" kern="0" dirty="0" err="1" smtClean="0">
                <a:solidFill>
                  <a:srgbClr val="FF3300"/>
                </a:solidFill>
              </a:rPr>
              <a:t>thuật</a:t>
            </a:r>
            <a:r>
              <a:rPr lang="en-US" sz="3600" kern="0" dirty="0" smtClean="0">
                <a:solidFill>
                  <a:srgbClr val="FF3300"/>
                </a:solidFill>
              </a:rPr>
              <a:t> </a:t>
            </a:r>
            <a:r>
              <a:rPr lang="en-US" sz="3600" kern="0" dirty="0" err="1" smtClean="0">
                <a:solidFill>
                  <a:srgbClr val="FF3300"/>
                </a:solidFill>
              </a:rPr>
              <a:t>toán</a:t>
            </a:r>
            <a:endParaRPr lang="en-US" sz="3600" kern="0" dirty="0" smtClean="0">
              <a:solidFill>
                <a:srgbClr val="FF33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AEBF6825-3DCB-49C6-A2B5-D5B0A61E8293}" type="slidenum">
              <a:rPr lang="en-US" altLang="en-US" sz="1000">
                <a:solidFill>
                  <a:schemeClr val="tx1"/>
                </a:solidFill>
              </a:rPr>
              <a:pPr eaLnBrk="1" hangingPunct="1"/>
              <a:t>39</a:t>
            </a:fld>
            <a:endParaRPr lang="en-US" altLang="en-US" sz="1000">
              <a:solidFill>
                <a:schemeClr val="tx1"/>
              </a:solidFill>
            </a:endParaRPr>
          </a:p>
        </p:txBody>
      </p:sp>
      <p:sp>
        <p:nvSpPr>
          <p:cNvPr id="3584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EDC0BBFE-C2F8-4E35-84B6-9E5EA6587E4C}" type="datetime1">
              <a:rPr lang="en-US" sz="1000" smtClean="0">
                <a:solidFill>
                  <a:schemeClr val="tx1"/>
                </a:solidFill>
              </a:rPr>
              <a:pPr eaLnBrk="1" hangingPunct="1"/>
              <a:t>5/7/2020</a:t>
            </a:fld>
            <a:endParaRPr lang="en-US" altLang="en-US" sz="1000" smtClean="0">
              <a:solidFill>
                <a:schemeClr val="tx1"/>
              </a:solidFill>
            </a:endParaRPr>
          </a:p>
        </p:txBody>
      </p:sp>
      <p:sp>
        <p:nvSpPr>
          <p:cNvPr id="358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35846" name="Rectangle 3"/>
          <p:cNvSpPr>
            <a:spLocks noGrp="1" noChangeArrowheads="1"/>
          </p:cNvSpPr>
          <p:nvPr>
            <p:ph type="body" idx="1"/>
          </p:nvPr>
        </p:nvSpPr>
        <p:spPr/>
        <p:txBody>
          <a:bodyPr/>
          <a:lstStyle/>
          <a:p>
            <a:pPr eaLnBrk="1" hangingPunct="1"/>
            <a:r>
              <a:rPr lang="en-US" sz="2200" b="1" dirty="0" smtClean="0"/>
              <a:t>Ta </a:t>
            </a:r>
            <a:r>
              <a:rPr lang="en-US" sz="2200" b="1" dirty="0" err="1" smtClean="0"/>
              <a:t>thấy</a:t>
            </a:r>
            <a:r>
              <a:rPr lang="en-US" sz="2200" b="1" dirty="0" smtClean="0"/>
              <a:t> </a:t>
            </a:r>
            <a:r>
              <a:rPr lang="en-US" sz="2200" b="1" dirty="0" err="1" smtClean="0"/>
              <a:t>đoạn</a:t>
            </a:r>
            <a:r>
              <a:rPr lang="en-US" sz="2200" b="1" dirty="0" smtClean="0"/>
              <a:t> </a:t>
            </a:r>
            <a:r>
              <a:rPr lang="en-US" sz="2200" b="1" dirty="0" err="1" smtClean="0"/>
              <a:t>chương</a:t>
            </a:r>
            <a:r>
              <a:rPr lang="en-US" sz="2200" b="1" dirty="0" smtClean="0"/>
              <a:t> </a:t>
            </a:r>
            <a:r>
              <a:rPr lang="en-US" sz="2200" b="1" dirty="0" err="1" smtClean="0"/>
              <a:t>trình</a:t>
            </a:r>
            <a:r>
              <a:rPr lang="en-US" sz="2200" b="1" dirty="0" smtClean="0"/>
              <a:t> P3 </a:t>
            </a:r>
            <a:r>
              <a:rPr lang="en-US" sz="2200" b="1" dirty="0" err="1" smtClean="0"/>
              <a:t>lồng</a:t>
            </a:r>
            <a:r>
              <a:rPr lang="en-US" sz="2200" b="1" dirty="0" smtClean="0"/>
              <a:t> </a:t>
            </a:r>
            <a:r>
              <a:rPr lang="en-US" sz="2200" b="1" dirty="0" err="1" smtClean="0"/>
              <a:t>trong</a:t>
            </a:r>
            <a:r>
              <a:rPr lang="en-US" sz="2200" b="1" dirty="0" smtClean="0"/>
              <a:t> </a:t>
            </a:r>
            <a:r>
              <a:rPr lang="en-US" sz="2200" b="1" dirty="0" err="1" smtClean="0"/>
              <a:t>đoạn</a:t>
            </a:r>
            <a:r>
              <a:rPr lang="en-US" sz="2200" b="1" dirty="0" smtClean="0"/>
              <a:t> </a:t>
            </a:r>
            <a:r>
              <a:rPr lang="en-US" sz="2200" b="1" dirty="0" err="1" smtClean="0"/>
              <a:t>chương</a:t>
            </a:r>
            <a:r>
              <a:rPr lang="en-US" sz="2200" b="1" dirty="0" smtClean="0"/>
              <a:t> </a:t>
            </a:r>
            <a:r>
              <a:rPr lang="en-US" sz="2200" b="1" dirty="0" err="1" smtClean="0"/>
              <a:t>trình</a:t>
            </a:r>
            <a:r>
              <a:rPr lang="en-US" sz="2200" b="1" dirty="0" smtClean="0"/>
              <a:t> P2.  </a:t>
            </a:r>
            <a:r>
              <a:rPr lang="en-US" sz="2200" b="1" dirty="0" err="1" smtClean="0"/>
              <a:t>Áp</a:t>
            </a:r>
            <a:r>
              <a:rPr lang="en-US" sz="2200" b="1" dirty="0" smtClean="0"/>
              <a:t> </a:t>
            </a:r>
            <a:r>
              <a:rPr lang="en-US" sz="2200" b="1" dirty="0" err="1" smtClean="0"/>
              <a:t>dụng</a:t>
            </a:r>
            <a:r>
              <a:rPr lang="en-US" sz="2200" b="1" dirty="0" smtClean="0"/>
              <a:t> qui </a:t>
            </a:r>
            <a:r>
              <a:rPr lang="en-US" sz="2200" b="1" dirty="0" err="1" smtClean="0"/>
              <a:t>tắc</a:t>
            </a:r>
            <a:r>
              <a:rPr lang="en-US" sz="2200" b="1" dirty="0" smtClean="0"/>
              <a:t> </a:t>
            </a:r>
            <a:r>
              <a:rPr lang="en-US" sz="2200" b="1" dirty="0" err="1" smtClean="0"/>
              <a:t>nhân</a:t>
            </a:r>
            <a:r>
              <a:rPr lang="en-US" sz="2200" b="1" dirty="0" smtClean="0"/>
              <a:t> </a:t>
            </a:r>
            <a:r>
              <a:rPr lang="en-US" sz="2200" b="1" dirty="0" err="1" smtClean="0"/>
              <a:t>thì</a:t>
            </a:r>
            <a:r>
              <a:rPr lang="en-US" sz="2200" b="1" dirty="0" smtClean="0"/>
              <a:t> </a:t>
            </a:r>
            <a:r>
              <a:rPr lang="en-US" sz="2200" b="1" dirty="0" err="1" smtClean="0"/>
              <a:t>độ</a:t>
            </a:r>
            <a:r>
              <a:rPr lang="en-US" sz="2200" b="1" dirty="0" smtClean="0"/>
              <a:t> </a:t>
            </a:r>
            <a:r>
              <a:rPr lang="en-US" sz="2200" b="1" dirty="0" err="1" smtClean="0"/>
              <a:t>phức</a:t>
            </a:r>
            <a:r>
              <a:rPr lang="en-US" sz="2200" b="1" dirty="0" smtClean="0"/>
              <a:t> </a:t>
            </a:r>
            <a:r>
              <a:rPr lang="en-US" sz="2200" b="1" dirty="0" err="1" smtClean="0"/>
              <a:t>tạp</a:t>
            </a:r>
            <a:r>
              <a:rPr lang="en-US" sz="2200" b="1" dirty="0" smtClean="0"/>
              <a:t> </a:t>
            </a:r>
            <a:r>
              <a:rPr lang="en-US" sz="2200" b="1" dirty="0" err="1" smtClean="0"/>
              <a:t>của</a:t>
            </a:r>
            <a:r>
              <a:rPr lang="en-US" sz="2200" b="1" dirty="0" smtClean="0"/>
              <a:t> </a:t>
            </a:r>
            <a:r>
              <a:rPr lang="en-US" sz="2200" b="1" dirty="0" err="1" smtClean="0"/>
              <a:t>đoạn</a:t>
            </a:r>
            <a:r>
              <a:rPr lang="en-US" sz="2200" b="1" dirty="0" smtClean="0"/>
              <a:t> </a:t>
            </a:r>
            <a:r>
              <a:rPr lang="en-US" sz="2200" b="1" dirty="0" err="1" smtClean="0"/>
              <a:t>chương</a:t>
            </a:r>
            <a:r>
              <a:rPr lang="en-US" sz="2200" b="1" dirty="0" smtClean="0"/>
              <a:t> </a:t>
            </a:r>
            <a:r>
              <a:rPr lang="en-US" sz="2200" b="1" dirty="0" err="1" smtClean="0"/>
              <a:t>trình</a:t>
            </a:r>
            <a:r>
              <a:rPr lang="en-US" sz="2200" b="1" dirty="0" smtClean="0"/>
              <a:t> P2 </a:t>
            </a:r>
            <a:r>
              <a:rPr lang="en-US" sz="2200" b="1" dirty="0" err="1" smtClean="0"/>
              <a:t>và</a:t>
            </a:r>
            <a:r>
              <a:rPr lang="en-US" sz="2200" b="1" dirty="0" smtClean="0"/>
              <a:t> P3 là: O(n*n) hay O(n</a:t>
            </a:r>
            <a:r>
              <a:rPr lang="en-US" sz="2200" b="1" baseline="30000" dirty="0" smtClean="0"/>
              <a:t>2</a:t>
            </a:r>
            <a:r>
              <a:rPr lang="en-US" sz="2200" b="1" dirty="0" smtClean="0"/>
              <a:t>).</a:t>
            </a:r>
          </a:p>
          <a:p>
            <a:pPr eaLnBrk="1" hangingPunct="1"/>
            <a:endParaRPr lang="en-US" sz="2200" b="1" dirty="0" smtClean="0"/>
          </a:p>
          <a:p>
            <a:pPr eaLnBrk="1" hangingPunct="1"/>
            <a:r>
              <a:rPr lang="en-US" sz="2200" b="1" dirty="0" err="1" smtClean="0"/>
              <a:t>Áp</a:t>
            </a:r>
            <a:r>
              <a:rPr lang="en-US" sz="2200" b="1" dirty="0" smtClean="0"/>
              <a:t> </a:t>
            </a:r>
            <a:r>
              <a:rPr lang="en-US" sz="2200" b="1" dirty="0" err="1" smtClean="0"/>
              <a:t>dụng</a:t>
            </a:r>
            <a:r>
              <a:rPr lang="en-US" sz="2200" b="1" dirty="0" smtClean="0"/>
              <a:t> qui </a:t>
            </a:r>
            <a:r>
              <a:rPr lang="en-US" sz="2200" b="1" dirty="0" err="1" smtClean="0"/>
              <a:t>tắc</a:t>
            </a:r>
            <a:r>
              <a:rPr lang="en-US" sz="2200" b="1" dirty="0" smtClean="0"/>
              <a:t> </a:t>
            </a:r>
            <a:r>
              <a:rPr lang="en-US" sz="2200" b="1" dirty="0" err="1" smtClean="0"/>
              <a:t>cộng</a:t>
            </a:r>
            <a:r>
              <a:rPr lang="en-US" sz="2200" b="1" dirty="0" smtClean="0"/>
              <a:t> </a:t>
            </a:r>
            <a:r>
              <a:rPr lang="en-US" sz="2200" b="1" dirty="0" err="1" smtClean="0"/>
              <a:t>cho</a:t>
            </a:r>
            <a:r>
              <a:rPr lang="en-US" sz="2200" b="1" dirty="0" smtClean="0"/>
              <a:t> </a:t>
            </a:r>
            <a:r>
              <a:rPr lang="en-US" sz="2200" b="1" dirty="0" err="1" smtClean="0"/>
              <a:t>đoạn</a:t>
            </a:r>
            <a:r>
              <a:rPr lang="en-US" sz="2200" b="1" dirty="0" smtClean="0"/>
              <a:t> </a:t>
            </a:r>
            <a:r>
              <a:rPr lang="en-US" sz="2200" b="1" dirty="0" err="1" smtClean="0"/>
              <a:t>chương</a:t>
            </a:r>
            <a:r>
              <a:rPr lang="en-US" sz="2200" b="1" dirty="0" smtClean="0"/>
              <a:t> </a:t>
            </a:r>
            <a:r>
              <a:rPr lang="en-US" sz="2200" b="1" dirty="0" err="1" smtClean="0"/>
              <a:t>trình</a:t>
            </a:r>
            <a:r>
              <a:rPr lang="en-US" sz="2200" b="1" dirty="0" smtClean="0"/>
              <a:t> </a:t>
            </a:r>
            <a:r>
              <a:rPr lang="en-US" sz="2200" b="1" dirty="0" err="1" smtClean="0"/>
              <a:t>gồm</a:t>
            </a:r>
            <a:r>
              <a:rPr lang="en-US" sz="2200" b="1" dirty="0" smtClean="0"/>
              <a:t> P1, P2, P3 </a:t>
            </a:r>
            <a:r>
              <a:rPr lang="en-US" sz="2200" b="1" dirty="0" err="1" smtClean="0"/>
              <a:t>thì</a:t>
            </a:r>
            <a:r>
              <a:rPr lang="en-US" sz="2200" b="1" dirty="0" smtClean="0"/>
              <a:t> ta </a:t>
            </a:r>
            <a:r>
              <a:rPr lang="en-US" sz="2200" b="1" dirty="0" err="1" smtClean="0"/>
              <a:t>được</a:t>
            </a:r>
            <a:r>
              <a:rPr lang="en-US" sz="2200" b="1" dirty="0" smtClean="0"/>
              <a:t> </a:t>
            </a:r>
            <a:r>
              <a:rPr lang="en-US" sz="2200" b="1" dirty="0" err="1" smtClean="0"/>
              <a:t>độ</a:t>
            </a:r>
            <a:r>
              <a:rPr lang="en-US" sz="2200" b="1" dirty="0" smtClean="0"/>
              <a:t> </a:t>
            </a:r>
            <a:r>
              <a:rPr lang="en-US" sz="2200" b="1" dirty="0" err="1" smtClean="0"/>
              <a:t>phức</a:t>
            </a:r>
            <a:r>
              <a:rPr lang="en-US" sz="2200" b="1" dirty="0" smtClean="0"/>
              <a:t> </a:t>
            </a:r>
            <a:r>
              <a:rPr lang="en-US" sz="2200" b="1" dirty="0" err="1" smtClean="0"/>
              <a:t>tạp</a:t>
            </a:r>
            <a:r>
              <a:rPr lang="en-US" sz="2200" b="1" dirty="0" smtClean="0"/>
              <a:t> </a:t>
            </a:r>
            <a:r>
              <a:rPr lang="en-US" sz="2200" b="1" dirty="0" err="1" smtClean="0"/>
              <a:t>của</a:t>
            </a:r>
            <a:r>
              <a:rPr lang="en-US" sz="2200" b="1" dirty="0" smtClean="0"/>
              <a:t> </a:t>
            </a:r>
            <a:r>
              <a:rPr lang="en-US" sz="2200" b="1" dirty="0" err="1" smtClean="0"/>
              <a:t>thuật</a:t>
            </a:r>
            <a:r>
              <a:rPr lang="en-US" sz="2200" b="1" dirty="0" smtClean="0"/>
              <a:t> </a:t>
            </a:r>
            <a:r>
              <a:rPr lang="en-US" sz="2200" b="1" dirty="0" err="1" smtClean="0"/>
              <a:t>toán</a:t>
            </a:r>
            <a:r>
              <a:rPr lang="en-US" sz="2200" b="1" dirty="0" smtClean="0"/>
              <a:t>:  T(n) = O(n</a:t>
            </a:r>
            <a:r>
              <a:rPr lang="en-US" sz="2200" b="1" baseline="30000" dirty="0" smtClean="0"/>
              <a:t>2</a:t>
            </a:r>
            <a:r>
              <a:rPr lang="en-US" sz="2200" b="1" dirty="0" smtClean="0"/>
              <a:t>).</a:t>
            </a:r>
          </a:p>
        </p:txBody>
      </p:sp>
      <p:sp>
        <p:nvSpPr>
          <p:cNvPr id="8" name="Rectangle 2"/>
          <p:cNvSpPr txBox="1">
            <a:spLocks noChangeArrowheads="1"/>
          </p:cNvSpPr>
          <p:nvPr/>
        </p:nvSpPr>
        <p:spPr bwMode="auto">
          <a:xfrm>
            <a:off x="0" y="122238"/>
            <a:ext cx="8534400" cy="92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eaLnBrk="1" hangingPunct="1"/>
            <a:r>
              <a:rPr lang="en-US" sz="3600" kern="0" dirty="0" err="1" smtClean="0">
                <a:solidFill>
                  <a:srgbClr val="FF3300"/>
                </a:solidFill>
              </a:rPr>
              <a:t>Xác</a:t>
            </a:r>
            <a:r>
              <a:rPr lang="en-US" sz="3600" kern="0" dirty="0" smtClean="0">
                <a:solidFill>
                  <a:srgbClr val="FF3300"/>
                </a:solidFill>
              </a:rPr>
              <a:t> </a:t>
            </a:r>
            <a:r>
              <a:rPr lang="en-US" sz="3600" kern="0" dirty="0" err="1" smtClean="0">
                <a:solidFill>
                  <a:srgbClr val="FF3300"/>
                </a:solidFill>
              </a:rPr>
              <a:t>định</a:t>
            </a:r>
            <a:r>
              <a:rPr lang="en-US" sz="3600" kern="0" dirty="0" smtClean="0">
                <a:solidFill>
                  <a:srgbClr val="FF3300"/>
                </a:solidFill>
              </a:rPr>
              <a:t> </a:t>
            </a:r>
            <a:r>
              <a:rPr lang="en-US" sz="3600" kern="0" dirty="0" err="1" smtClean="0">
                <a:solidFill>
                  <a:srgbClr val="FF3300"/>
                </a:solidFill>
              </a:rPr>
              <a:t>độ</a:t>
            </a:r>
            <a:r>
              <a:rPr lang="en-US" sz="3600" kern="0" dirty="0" smtClean="0">
                <a:solidFill>
                  <a:srgbClr val="FF3300"/>
                </a:solidFill>
              </a:rPr>
              <a:t> </a:t>
            </a:r>
            <a:r>
              <a:rPr lang="en-US" sz="3600" kern="0" dirty="0" err="1" smtClean="0">
                <a:solidFill>
                  <a:srgbClr val="FF3300"/>
                </a:solidFill>
              </a:rPr>
              <a:t>phức</a:t>
            </a:r>
            <a:r>
              <a:rPr lang="en-US" sz="3600" kern="0" dirty="0" smtClean="0">
                <a:solidFill>
                  <a:srgbClr val="FF3300"/>
                </a:solidFill>
              </a:rPr>
              <a:t> </a:t>
            </a:r>
            <a:r>
              <a:rPr lang="en-US" sz="3600" kern="0" dirty="0" err="1" smtClean="0">
                <a:solidFill>
                  <a:srgbClr val="FF3300"/>
                </a:solidFill>
              </a:rPr>
              <a:t>tạp</a:t>
            </a:r>
            <a:r>
              <a:rPr lang="en-US" sz="3600" kern="0" dirty="0" smtClean="0">
                <a:solidFill>
                  <a:srgbClr val="FF3300"/>
                </a:solidFill>
              </a:rPr>
              <a:t> </a:t>
            </a:r>
            <a:r>
              <a:rPr lang="en-US" sz="3600" kern="0" dirty="0" err="1" smtClean="0">
                <a:solidFill>
                  <a:srgbClr val="FF3300"/>
                </a:solidFill>
              </a:rPr>
              <a:t>của</a:t>
            </a:r>
            <a:r>
              <a:rPr lang="en-US" sz="3600" kern="0" dirty="0" smtClean="0">
                <a:solidFill>
                  <a:srgbClr val="FF3300"/>
                </a:solidFill>
              </a:rPr>
              <a:t> </a:t>
            </a:r>
            <a:r>
              <a:rPr lang="en-US" sz="3600" kern="0" dirty="0" err="1" smtClean="0">
                <a:solidFill>
                  <a:srgbClr val="FF3300"/>
                </a:solidFill>
              </a:rPr>
              <a:t>thuật</a:t>
            </a:r>
            <a:r>
              <a:rPr lang="en-US" sz="3600" kern="0" dirty="0" smtClean="0">
                <a:solidFill>
                  <a:srgbClr val="FF3300"/>
                </a:solidFill>
              </a:rPr>
              <a:t> </a:t>
            </a:r>
            <a:r>
              <a:rPr lang="en-US" sz="3600" kern="0" dirty="0" err="1" smtClean="0">
                <a:solidFill>
                  <a:srgbClr val="FF3300"/>
                </a:solidFill>
              </a:rPr>
              <a:t>toán</a:t>
            </a:r>
            <a:endParaRPr lang="en-US" sz="3600" kern="0" dirty="0" smtClean="0">
              <a:solidFill>
                <a:srgbClr val="FF33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497212C5-3D29-40FB-B0DA-653E57931068}" type="slidenum">
              <a:rPr lang="en-US" altLang="en-US" sz="1000">
                <a:solidFill>
                  <a:schemeClr val="tx1"/>
                </a:solidFill>
              </a:rPr>
              <a:pPr eaLnBrk="1" hangingPunct="1"/>
              <a:t>4</a:t>
            </a:fld>
            <a:endParaRPr lang="en-US" altLang="en-US" sz="1000">
              <a:solidFill>
                <a:schemeClr val="tx1"/>
              </a:solidFill>
            </a:endParaRPr>
          </a:p>
        </p:txBody>
      </p:sp>
      <p:sp>
        <p:nvSpPr>
          <p:cNvPr id="143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61C35CB4-5C48-4F20-959E-19C27E2949BE}" type="datetime1">
              <a:rPr lang="en-US" sz="1000" smtClean="0">
                <a:solidFill>
                  <a:schemeClr val="tx1"/>
                </a:solidFill>
              </a:rPr>
              <a:pPr eaLnBrk="1" hangingPunct="1"/>
              <a:t>5/7/2020</a:t>
            </a:fld>
            <a:endParaRPr lang="en-US" altLang="en-US" sz="1000" smtClean="0">
              <a:solidFill>
                <a:schemeClr val="tx1"/>
              </a:solidFill>
            </a:endParaRP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4341" name="Rectangle 2"/>
          <p:cNvSpPr>
            <a:spLocks noGrp="1" noChangeArrowheads="1"/>
          </p:cNvSpPr>
          <p:nvPr>
            <p:ph type="title"/>
          </p:nvPr>
        </p:nvSpPr>
        <p:spPr>
          <a:xfrm>
            <a:off x="457200" y="122238"/>
            <a:ext cx="7543800" cy="868362"/>
          </a:xfrm>
        </p:spPr>
        <p:txBody>
          <a:bodyPr/>
          <a:lstStyle/>
          <a:p>
            <a:pPr eaLnBrk="1" hangingPunct="1"/>
            <a:r>
              <a:rPr lang="en-US" dirty="0" err="1" smtClean="0">
                <a:solidFill>
                  <a:srgbClr val="FF3300"/>
                </a:solidFill>
              </a:rPr>
              <a:t>Tính</a:t>
            </a:r>
            <a:r>
              <a:rPr lang="en-US" dirty="0" smtClean="0">
                <a:solidFill>
                  <a:srgbClr val="FF3300"/>
                </a:solidFill>
              </a:rPr>
              <a:t> </a:t>
            </a:r>
            <a:r>
              <a:rPr lang="en-US" dirty="0" err="1" smtClean="0">
                <a:solidFill>
                  <a:srgbClr val="FF3300"/>
                </a:solidFill>
              </a:rPr>
              <a:t>hiệu</a:t>
            </a:r>
            <a:r>
              <a:rPr lang="en-US" dirty="0" smtClean="0">
                <a:solidFill>
                  <a:srgbClr val="FF3300"/>
                </a:solidFill>
              </a:rPr>
              <a:t> </a:t>
            </a:r>
            <a:r>
              <a:rPr lang="en-US" dirty="0" err="1" smtClean="0">
                <a:solidFill>
                  <a:srgbClr val="FF3300"/>
                </a:solidFill>
              </a:rPr>
              <a:t>quả</a:t>
            </a:r>
            <a:r>
              <a:rPr lang="en-US" dirty="0" smtClean="0">
                <a:solidFill>
                  <a:srgbClr val="FF3300"/>
                </a:solidFill>
              </a:rPr>
              <a:t> </a:t>
            </a:r>
            <a:r>
              <a:rPr lang="en-US" dirty="0" err="1" smtClean="0">
                <a:solidFill>
                  <a:srgbClr val="FF3300"/>
                </a:solidFill>
              </a:rPr>
              <a:t>của</a:t>
            </a:r>
            <a:r>
              <a:rPr lang="en-US" dirty="0" smtClean="0">
                <a:solidFill>
                  <a:srgbClr val="FF3300"/>
                </a:solidFill>
              </a:rPr>
              <a:t> </a:t>
            </a:r>
            <a:r>
              <a:rPr lang="en-US" dirty="0" err="1" smtClean="0">
                <a:solidFill>
                  <a:srgbClr val="FF3300"/>
                </a:solidFill>
              </a:rPr>
              <a:t>thuật</a:t>
            </a:r>
            <a:r>
              <a:rPr lang="en-US" dirty="0" smtClean="0">
                <a:solidFill>
                  <a:srgbClr val="FF3300"/>
                </a:solidFill>
              </a:rPr>
              <a:t> </a:t>
            </a:r>
            <a:r>
              <a:rPr lang="en-US" dirty="0" err="1" smtClean="0">
                <a:solidFill>
                  <a:srgbClr val="FF3300"/>
                </a:solidFill>
              </a:rPr>
              <a:t>toán</a:t>
            </a:r>
            <a:endParaRPr lang="en-US" dirty="0" smtClean="0">
              <a:solidFill>
                <a:srgbClr val="FF3300"/>
              </a:solidFill>
            </a:endParaRPr>
          </a:p>
        </p:txBody>
      </p:sp>
      <p:sp>
        <p:nvSpPr>
          <p:cNvPr id="14342" name="Rectangle 3"/>
          <p:cNvSpPr>
            <a:spLocks noGrp="1" noChangeArrowheads="1"/>
          </p:cNvSpPr>
          <p:nvPr>
            <p:ph type="body" idx="1"/>
          </p:nvPr>
        </p:nvSpPr>
        <p:spPr>
          <a:xfrm>
            <a:off x="1981200" y="1295400"/>
            <a:ext cx="6705600" cy="1676400"/>
          </a:xfrm>
        </p:spPr>
        <p:txBody>
          <a:bodyPr/>
          <a:lstStyle/>
          <a:p>
            <a:pPr eaLnBrk="1" hangingPunct="1"/>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toán</a:t>
            </a:r>
            <a:r>
              <a:rPr lang="en-US" sz="2400" dirty="0" smtClean="0">
                <a:solidFill>
                  <a:schemeClr val="tx2"/>
                </a:solidFill>
              </a:rPr>
              <a:t> </a:t>
            </a:r>
            <a:r>
              <a:rPr lang="en-US" sz="2400" dirty="0" err="1" smtClean="0">
                <a:solidFill>
                  <a:schemeClr val="tx2"/>
                </a:solidFill>
              </a:rPr>
              <a:t>đơn</a:t>
            </a:r>
            <a:r>
              <a:rPr lang="en-US" sz="2400" dirty="0" smtClean="0">
                <a:solidFill>
                  <a:schemeClr val="tx2"/>
                </a:solidFill>
              </a:rPr>
              <a:t> </a:t>
            </a:r>
            <a:r>
              <a:rPr lang="en-US" sz="2400" dirty="0" err="1" smtClean="0">
                <a:solidFill>
                  <a:schemeClr val="tx2"/>
                </a:solidFill>
              </a:rPr>
              <a:t>giản</a:t>
            </a:r>
            <a:r>
              <a:rPr lang="en-US" sz="2400" dirty="0" smtClean="0">
                <a:solidFill>
                  <a:schemeClr val="tx2"/>
                </a:solidFill>
              </a:rPr>
              <a:t>, </a:t>
            </a:r>
            <a:r>
              <a:rPr lang="en-US" sz="2400" dirty="0" err="1" smtClean="0">
                <a:solidFill>
                  <a:schemeClr val="tx2"/>
                </a:solidFill>
              </a:rPr>
              <a:t>dễ</a:t>
            </a:r>
            <a:r>
              <a:rPr lang="en-US" sz="2400" dirty="0" smtClean="0">
                <a:solidFill>
                  <a:schemeClr val="tx2"/>
                </a:solidFill>
              </a:rPr>
              <a:t> </a:t>
            </a:r>
            <a:r>
              <a:rPr lang="en-US" sz="2400" dirty="0" err="1" smtClean="0">
                <a:solidFill>
                  <a:schemeClr val="tx2"/>
                </a:solidFill>
              </a:rPr>
              <a:t>hiểu</a:t>
            </a:r>
            <a:endParaRPr lang="en-US" sz="2400" dirty="0" smtClean="0">
              <a:solidFill>
                <a:schemeClr val="tx2"/>
              </a:solidFill>
            </a:endParaRPr>
          </a:p>
          <a:p>
            <a:pPr eaLnBrk="1" hangingPunct="1"/>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toán</a:t>
            </a:r>
            <a:r>
              <a:rPr lang="en-US" sz="2400" dirty="0" smtClean="0">
                <a:solidFill>
                  <a:schemeClr val="tx2"/>
                </a:solidFill>
              </a:rPr>
              <a:t> </a:t>
            </a:r>
            <a:r>
              <a:rPr lang="en-US" sz="2400" dirty="0" err="1" smtClean="0">
                <a:solidFill>
                  <a:schemeClr val="tx2"/>
                </a:solidFill>
              </a:rPr>
              <a:t>dễ</a:t>
            </a:r>
            <a:r>
              <a:rPr lang="en-US" sz="2400" dirty="0" smtClean="0">
                <a:solidFill>
                  <a:schemeClr val="tx2"/>
                </a:solidFill>
              </a:rPr>
              <a:t> </a:t>
            </a:r>
            <a:r>
              <a:rPr lang="en-US" sz="2400" dirty="0" err="1" smtClean="0">
                <a:solidFill>
                  <a:schemeClr val="tx2"/>
                </a:solidFill>
              </a:rPr>
              <a:t>cài</a:t>
            </a:r>
            <a:r>
              <a:rPr lang="en-US" sz="2400" dirty="0" smtClean="0">
                <a:solidFill>
                  <a:schemeClr val="tx2"/>
                </a:solidFill>
              </a:rPr>
              <a:t> </a:t>
            </a:r>
            <a:r>
              <a:rPr lang="en-US" sz="2400" dirty="0" err="1" smtClean="0">
                <a:solidFill>
                  <a:schemeClr val="tx2"/>
                </a:solidFill>
              </a:rPr>
              <a:t>đặt</a:t>
            </a:r>
            <a:endParaRPr lang="en-US" sz="2400" dirty="0" smtClean="0">
              <a:solidFill>
                <a:schemeClr val="tx2"/>
              </a:solidFill>
            </a:endParaRPr>
          </a:p>
          <a:p>
            <a:pPr eaLnBrk="1" hangingPunct="1"/>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toán</a:t>
            </a:r>
            <a:r>
              <a:rPr lang="en-US" sz="2400" dirty="0" smtClean="0">
                <a:solidFill>
                  <a:schemeClr val="tx2"/>
                </a:solidFill>
              </a:rPr>
              <a:t> </a:t>
            </a:r>
            <a:r>
              <a:rPr lang="en-US" sz="2400" dirty="0" err="1" smtClean="0">
                <a:solidFill>
                  <a:schemeClr val="tx2"/>
                </a:solidFill>
              </a:rPr>
              <a:t>cần</a:t>
            </a:r>
            <a:r>
              <a:rPr lang="en-US" sz="2400" dirty="0" smtClean="0">
                <a:solidFill>
                  <a:schemeClr val="tx2"/>
                </a:solidFill>
              </a:rPr>
              <a:t> </a:t>
            </a:r>
            <a:r>
              <a:rPr lang="en-US" sz="2400" dirty="0" err="1" smtClean="0">
                <a:solidFill>
                  <a:schemeClr val="tx2"/>
                </a:solidFill>
              </a:rPr>
              <a:t>ít</a:t>
            </a:r>
            <a:r>
              <a:rPr lang="en-US" sz="2400" dirty="0">
                <a:solidFill>
                  <a:schemeClr val="tx2"/>
                </a:solidFill>
              </a:rPr>
              <a:t> </a:t>
            </a:r>
            <a:r>
              <a:rPr lang="en-US" sz="2400" dirty="0" err="1" smtClean="0">
                <a:solidFill>
                  <a:schemeClr val="tx2"/>
                </a:solidFill>
              </a:rPr>
              <a:t>bộ</a:t>
            </a:r>
            <a:r>
              <a:rPr lang="en-US" sz="2400" dirty="0" smtClean="0">
                <a:solidFill>
                  <a:schemeClr val="tx2"/>
                </a:solidFill>
              </a:rPr>
              <a:t> </a:t>
            </a:r>
            <a:r>
              <a:rPr lang="en-US" sz="2400" dirty="0" err="1" smtClean="0">
                <a:solidFill>
                  <a:schemeClr val="tx2"/>
                </a:solidFill>
              </a:rPr>
              <a:t>nhớ</a:t>
            </a:r>
            <a:endParaRPr lang="en-US" sz="2400" dirty="0" smtClean="0">
              <a:solidFill>
                <a:schemeClr val="tx2"/>
              </a:solidFill>
            </a:endParaRPr>
          </a:p>
          <a:p>
            <a:pPr eaLnBrk="1" hangingPunct="1"/>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toán</a:t>
            </a:r>
            <a:r>
              <a:rPr lang="en-US" sz="2400" dirty="0" smtClean="0">
                <a:solidFill>
                  <a:schemeClr val="tx2"/>
                </a:solidFill>
              </a:rPr>
              <a:t> </a:t>
            </a:r>
            <a:r>
              <a:rPr lang="en-US" sz="2400" dirty="0" err="1" smtClean="0">
                <a:solidFill>
                  <a:schemeClr val="tx2"/>
                </a:solidFill>
              </a:rPr>
              <a:t>chạy</a:t>
            </a:r>
            <a:r>
              <a:rPr lang="en-US" sz="2400" dirty="0" smtClean="0">
                <a:solidFill>
                  <a:schemeClr val="tx2"/>
                </a:solidFill>
              </a:rPr>
              <a:t> </a:t>
            </a:r>
            <a:r>
              <a:rPr lang="en-US" sz="2400" dirty="0" err="1" smtClean="0">
                <a:solidFill>
                  <a:schemeClr val="tx2"/>
                </a:solidFill>
              </a:rPr>
              <a:t>nhanh</a:t>
            </a:r>
            <a:endParaRPr lang="en-US" sz="2400" dirty="0" smtClean="0">
              <a:solidFill>
                <a:schemeClr val="tx2"/>
              </a:solidFill>
            </a:endParaRPr>
          </a:p>
          <a:p>
            <a:pPr eaLnBrk="1" hangingPunct="1"/>
            <a:endParaRPr lang="en-US" sz="2400" dirty="0" smtClean="0"/>
          </a:p>
        </p:txBody>
      </p:sp>
      <p:sp>
        <p:nvSpPr>
          <p:cNvPr id="7" name="Rectangle 3"/>
          <p:cNvSpPr txBox="1">
            <a:spLocks noChangeArrowheads="1"/>
          </p:cNvSpPr>
          <p:nvPr/>
        </p:nvSpPr>
        <p:spPr bwMode="auto">
          <a:xfrm>
            <a:off x="477982" y="3733800"/>
            <a:ext cx="822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eaLnBrk="1" hangingPunct="1">
              <a:buFont typeface="Wingdings" panose="05000000000000000000" pitchFamily="2" charset="2"/>
              <a:buChar char="è"/>
            </a:pPr>
            <a:r>
              <a:rPr lang="en-US" sz="2400" kern="0" dirty="0" err="1" smtClean="0">
                <a:solidFill>
                  <a:schemeClr val="tx2"/>
                </a:solidFill>
                <a:sym typeface="Wingdings" panose="05000000000000000000" pitchFamily="2" charset="2"/>
              </a:rPr>
              <a:t>Khi</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cài</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đặt</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thuật</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toán</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chỉ</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để</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sử</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dụng</a:t>
            </a:r>
            <a:r>
              <a:rPr lang="en-US" sz="2400" kern="0" dirty="0" smtClean="0">
                <a:solidFill>
                  <a:schemeClr val="tx2"/>
                </a:solidFill>
                <a:sym typeface="Wingdings" panose="05000000000000000000" pitchFamily="2" charset="2"/>
              </a:rPr>
              <a:t> một </a:t>
            </a:r>
            <a:r>
              <a:rPr lang="en-US" sz="2400" kern="0" dirty="0" err="1" smtClean="0">
                <a:solidFill>
                  <a:schemeClr val="tx2"/>
                </a:solidFill>
                <a:sym typeface="Wingdings" panose="05000000000000000000" pitchFamily="2" charset="2"/>
              </a:rPr>
              <a:t>số</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ít</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lần</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thì</a:t>
            </a:r>
            <a:r>
              <a:rPr lang="en-US" sz="2400" kern="0" dirty="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ưu</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tiên</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tiêu</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chí</a:t>
            </a:r>
            <a:r>
              <a:rPr lang="en-US" sz="2400" kern="0" dirty="0" smtClean="0">
                <a:solidFill>
                  <a:schemeClr val="tx2"/>
                </a:solidFill>
                <a:sym typeface="Wingdings" panose="05000000000000000000" pitchFamily="2" charset="2"/>
              </a:rPr>
              <a:t> 1 </a:t>
            </a:r>
            <a:r>
              <a:rPr lang="en-US" sz="2400" kern="0" dirty="0" err="1" smtClean="0">
                <a:solidFill>
                  <a:schemeClr val="tx2"/>
                </a:solidFill>
                <a:sym typeface="Wingdings" panose="05000000000000000000" pitchFamily="2" charset="2"/>
              </a:rPr>
              <a:t>và</a:t>
            </a:r>
            <a:r>
              <a:rPr lang="en-US" sz="2400" kern="0" dirty="0" smtClean="0">
                <a:solidFill>
                  <a:schemeClr val="tx2"/>
                </a:solidFill>
                <a:sym typeface="Wingdings" panose="05000000000000000000" pitchFamily="2" charset="2"/>
              </a:rPr>
              <a:t> 2</a:t>
            </a:r>
          </a:p>
          <a:p>
            <a:pPr eaLnBrk="1" hangingPunct="1">
              <a:buFont typeface="Wingdings" panose="05000000000000000000" pitchFamily="2" charset="2"/>
              <a:buChar char="è"/>
            </a:pPr>
            <a:r>
              <a:rPr lang="en-US" sz="2400" kern="0" dirty="0" err="1" smtClean="0">
                <a:solidFill>
                  <a:schemeClr val="tx2"/>
                </a:solidFill>
                <a:sym typeface="Wingdings" panose="05000000000000000000" pitchFamily="2" charset="2"/>
              </a:rPr>
              <a:t>Khi</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cài</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đặt</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thuật</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toán</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mà</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sử</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dụng</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rất</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nhiều</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lần</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trong</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nhiều</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chương</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trình</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khác</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nhau</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sắp</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xếp</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tìm</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kiếm</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đồ</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thị</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thì</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ưu</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tiên</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tiêu</a:t>
            </a:r>
            <a:r>
              <a:rPr lang="en-US" sz="2400" kern="0" dirty="0" smtClean="0">
                <a:solidFill>
                  <a:schemeClr val="tx2"/>
                </a:solidFill>
                <a:sym typeface="Wingdings" panose="05000000000000000000" pitchFamily="2" charset="2"/>
              </a:rPr>
              <a:t> </a:t>
            </a:r>
            <a:r>
              <a:rPr lang="en-US" sz="2400" kern="0" dirty="0" err="1" smtClean="0">
                <a:solidFill>
                  <a:schemeClr val="tx2"/>
                </a:solidFill>
                <a:sym typeface="Wingdings" panose="05000000000000000000" pitchFamily="2" charset="2"/>
              </a:rPr>
              <a:t>chí</a:t>
            </a:r>
            <a:r>
              <a:rPr lang="en-US" sz="2400" kern="0" dirty="0" smtClean="0">
                <a:solidFill>
                  <a:schemeClr val="tx2"/>
                </a:solidFill>
                <a:sym typeface="Wingdings" panose="05000000000000000000" pitchFamily="2" charset="2"/>
              </a:rPr>
              <a:t> 3 </a:t>
            </a:r>
            <a:r>
              <a:rPr lang="en-US" sz="2400" kern="0" dirty="0" err="1" smtClean="0">
                <a:solidFill>
                  <a:schemeClr val="tx2"/>
                </a:solidFill>
                <a:sym typeface="Wingdings" panose="05000000000000000000" pitchFamily="2" charset="2"/>
              </a:rPr>
              <a:t>và</a:t>
            </a:r>
            <a:r>
              <a:rPr lang="en-US" sz="2400" kern="0" dirty="0" smtClean="0">
                <a:solidFill>
                  <a:schemeClr val="tx2"/>
                </a:solidFill>
                <a:sym typeface="Wingdings" panose="05000000000000000000" pitchFamily="2" charset="2"/>
              </a:rPr>
              <a:t> 4</a:t>
            </a:r>
            <a:endParaRPr lang="en-US" sz="2400" kern="0" dirty="0" smtClean="0"/>
          </a:p>
        </p:txBody>
      </p:sp>
    </p:spTree>
    <p:extLst>
      <p:ext uri="{BB962C8B-B14F-4D97-AF65-F5344CB8AC3E}">
        <p14:creationId xmlns:p14="http://schemas.microsoft.com/office/powerpoint/2010/main" val="1807123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40</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533400" y="685800"/>
            <a:ext cx="7543800" cy="1295400"/>
          </a:xfrm>
        </p:spPr>
        <p:txBody>
          <a:bodyPr/>
          <a:lstStyle/>
          <a:p>
            <a:pPr eaLnBrk="1" hangingPunct="1"/>
            <a:r>
              <a:rPr lang="en-US" sz="3500" smtClean="0">
                <a:solidFill>
                  <a:srgbClr val="FF3300"/>
                </a:solidFill>
              </a:rPr>
              <a:t>Một số hàm sử dụng để đánh giá tốc độ gia tăng thời gian chạy.</a:t>
            </a:r>
          </a:p>
        </p:txBody>
      </p:sp>
      <p:graphicFrame>
        <p:nvGraphicFramePr>
          <p:cNvPr id="75836" name="Group 60"/>
          <p:cNvGraphicFramePr>
            <a:graphicFrameLocks noGrp="1"/>
          </p:cNvGraphicFramePr>
          <p:nvPr>
            <p:ph sz="quarter" idx="1"/>
          </p:nvPr>
        </p:nvGraphicFramePr>
        <p:xfrm>
          <a:off x="381000" y="2971800"/>
          <a:ext cx="8382000" cy="1633538"/>
        </p:xfrm>
        <a:graphic>
          <a:graphicData uri="http://schemas.openxmlformats.org/drawingml/2006/table">
            <a:tbl>
              <a:tblPr/>
              <a:tblGrid>
                <a:gridCol w="1163638">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460500">
                  <a:extLst>
                    <a:ext uri="{9D8B030D-6E8A-4147-A177-3AD203B41FA5}">
                      <a16:colId xmlns:a16="http://schemas.microsoft.com/office/drawing/2014/main" val="20004"/>
                    </a:ext>
                  </a:extLst>
                </a:gridCol>
                <a:gridCol w="922337">
                  <a:extLst>
                    <a:ext uri="{9D8B030D-6E8A-4147-A177-3AD203B41FA5}">
                      <a16:colId xmlns:a16="http://schemas.microsoft.com/office/drawing/2014/main" val="20005"/>
                    </a:ext>
                  </a:extLst>
                </a:gridCol>
                <a:gridCol w="1308100">
                  <a:extLst>
                    <a:ext uri="{9D8B030D-6E8A-4147-A177-3AD203B41FA5}">
                      <a16:colId xmlns:a16="http://schemas.microsoft.com/office/drawing/2014/main" val="20006"/>
                    </a:ext>
                  </a:extLst>
                </a:gridCol>
              </a:tblGrid>
              <a:tr h="7508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rgbClr val="000099"/>
                          </a:solidFill>
                          <a:effectLst/>
                          <a:latin typeface="Arial" charset="0"/>
                        </a:rPr>
                        <a:t>Constant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rgbClr val="000099"/>
                          </a:solidFill>
                          <a:effectLst/>
                          <a:latin typeface="Arial" charset="0"/>
                        </a:rPr>
                        <a:t>Logarithm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rgbClr val="000099"/>
                          </a:solidFill>
                          <a:effectLst/>
                          <a:latin typeface="Arial" charset="0"/>
                        </a:rPr>
                        <a:t>Linear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rgbClr val="000099"/>
                          </a:solidFill>
                          <a:effectLst/>
                          <a:latin typeface="Arial" charset="0"/>
                        </a:rPr>
                        <a:t>n-log-n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rgbClr val="000099"/>
                          </a:solidFill>
                          <a:effectLst/>
                          <a:latin typeface="Arial" charset="0"/>
                        </a:rPr>
                        <a:t>Quadratic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rgbClr val="000099"/>
                          </a:solidFill>
                          <a:effectLst/>
                          <a:latin typeface="Arial" charset="0"/>
                        </a:rPr>
                        <a:t>cubic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rgbClr val="000099"/>
                          </a:solidFill>
                          <a:effectLst/>
                          <a:latin typeface="Arial" charset="0"/>
                        </a:rPr>
                        <a:t>exponent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smtClean="0">
                          <a:ln>
                            <a:noFill/>
                          </a:ln>
                          <a:solidFill>
                            <a:srgbClr val="000099"/>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smtClean="0">
                          <a:ln>
                            <a:noFill/>
                          </a:ln>
                          <a:solidFill>
                            <a:srgbClr val="000099"/>
                          </a:solidFill>
                          <a:effectLst/>
                          <a:latin typeface="Arial" charset="0"/>
                        </a:rPr>
                        <a:t>logn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smtClean="0">
                          <a:ln>
                            <a:noFill/>
                          </a:ln>
                          <a:solidFill>
                            <a:srgbClr val="000099"/>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smtClean="0">
                          <a:ln>
                            <a:noFill/>
                          </a:ln>
                          <a:solidFill>
                            <a:srgbClr val="000099"/>
                          </a:solidFill>
                          <a:effectLst/>
                          <a:latin typeface="Arial" charset="0"/>
                        </a:rPr>
                        <a:t>nlogn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rgbClr val="0000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rgbClr val="0000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rgbClr val="00009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266" name="Object 54"/>
          <p:cNvGraphicFramePr>
            <a:graphicFrameLocks noGrp="1" noChangeAspect="1"/>
          </p:cNvGraphicFramePr>
          <p:nvPr>
            <p:ph sz="quarter" idx="2"/>
          </p:nvPr>
        </p:nvGraphicFramePr>
        <p:xfrm>
          <a:off x="5562600" y="3657600"/>
          <a:ext cx="333375" cy="381000"/>
        </p:xfrm>
        <a:graphic>
          <a:graphicData uri="http://schemas.openxmlformats.org/presentationml/2006/ole">
            <mc:AlternateContent xmlns:mc="http://schemas.openxmlformats.org/markup-compatibility/2006">
              <mc:Choice xmlns:v="urn:schemas-microsoft-com:vml" Requires="v">
                <p:oleObj spid="_x0000_s11416" name="Equation" r:id="rId3" imgW="177480" imgH="203040" progId="Equation.DSMT4">
                  <p:embed/>
                </p:oleObj>
              </mc:Choice>
              <mc:Fallback>
                <p:oleObj name="Equation" r:id="rId3" imgW="177480" imgH="203040" progId="Equation.DSMT4">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657600"/>
                        <a:ext cx="3333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58"/>
          <p:cNvGraphicFramePr>
            <a:graphicFrameLocks noGrp="1" noChangeAspect="1"/>
          </p:cNvGraphicFramePr>
          <p:nvPr>
            <p:ph sz="quarter" idx="3"/>
          </p:nvPr>
        </p:nvGraphicFramePr>
        <p:xfrm>
          <a:off x="7924800" y="3733800"/>
          <a:ext cx="266700" cy="304800"/>
        </p:xfrm>
        <a:graphic>
          <a:graphicData uri="http://schemas.openxmlformats.org/presentationml/2006/ole">
            <mc:AlternateContent xmlns:mc="http://schemas.openxmlformats.org/markup-compatibility/2006">
              <mc:Choice xmlns:v="urn:schemas-microsoft-com:vml" Requires="v">
                <p:oleObj spid="_x0000_s11417" name="Equation" r:id="rId5" imgW="177480" imgH="203040" progId="Equation.DSMT4">
                  <p:embed/>
                </p:oleObj>
              </mc:Choice>
              <mc:Fallback>
                <p:oleObj name="Equation" r:id="rId5" imgW="177480" imgH="203040" progId="Equation.DSMT4">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3733800"/>
                        <a:ext cx="2667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61"/>
          <p:cNvGraphicFramePr>
            <a:graphicFrameLocks noGrp="1" noChangeAspect="1"/>
          </p:cNvGraphicFramePr>
          <p:nvPr>
            <p:ph sz="quarter" idx="4"/>
          </p:nvPr>
        </p:nvGraphicFramePr>
        <p:xfrm>
          <a:off x="6781800" y="3733800"/>
          <a:ext cx="247650" cy="304800"/>
        </p:xfrm>
        <a:graphic>
          <a:graphicData uri="http://schemas.openxmlformats.org/presentationml/2006/ole">
            <mc:AlternateContent xmlns:mc="http://schemas.openxmlformats.org/markup-compatibility/2006">
              <mc:Choice xmlns:v="urn:schemas-microsoft-com:vml" Requires="v">
                <p:oleObj spid="_x0000_s11418" name="Equation" r:id="rId7" imgW="164880" imgH="203040" progId="Equation.DSMT4">
                  <p:embed/>
                </p:oleObj>
              </mc:Choice>
              <mc:Fallback>
                <p:oleObj name="Equation" r:id="rId7" imgW="164880" imgH="203040" progId="Equation.DSMT4">
                  <p:embed/>
                  <p:pic>
                    <p:nvPicPr>
                      <p:cNvPr id="0"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3733800"/>
                        <a:ext cx="247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41</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533400" y="685800"/>
            <a:ext cx="7543800" cy="1295400"/>
          </a:xfrm>
        </p:spPr>
        <p:txBody>
          <a:bodyPr/>
          <a:lstStyle/>
          <a:p>
            <a:pPr eaLnBrk="1" hangingPunct="1"/>
            <a:r>
              <a:rPr lang="en-US" sz="3500" smtClean="0">
                <a:solidFill>
                  <a:srgbClr val="FF3300"/>
                </a:solidFill>
              </a:rPr>
              <a:t>Một số hàm sử dụng để đánh giá tốc độ gia tăng thời gian chạy.</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57400"/>
            <a:ext cx="7696200" cy="4191000"/>
          </a:xfrm>
          <a:prstGeom prst="rect">
            <a:avLst/>
          </a:prstGeom>
        </p:spPr>
      </p:pic>
    </p:spTree>
    <p:extLst>
      <p:ext uri="{BB962C8B-B14F-4D97-AF65-F5344CB8AC3E}">
        <p14:creationId xmlns:p14="http://schemas.microsoft.com/office/powerpoint/2010/main" val="37233034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42</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228600" y="-381000"/>
            <a:ext cx="7543800" cy="1295400"/>
          </a:xfrm>
        </p:spPr>
        <p:txBody>
          <a:bodyPr/>
          <a:lstStyle/>
          <a:p>
            <a:pPr eaLnBrk="1" hangingPunct="1"/>
            <a:r>
              <a:rPr lang="en-US" sz="3500" dirty="0" err="1" smtClean="0">
                <a:solidFill>
                  <a:srgbClr val="FF3300"/>
                </a:solidFill>
              </a:rPr>
              <a:t>Tóm</a:t>
            </a:r>
            <a:r>
              <a:rPr lang="en-US" sz="3500" dirty="0" smtClean="0">
                <a:solidFill>
                  <a:srgbClr val="FF3300"/>
                </a:solidFill>
              </a:rPr>
              <a:t> </a:t>
            </a:r>
            <a:r>
              <a:rPr lang="en-US" sz="3500" dirty="0" err="1" smtClean="0">
                <a:solidFill>
                  <a:srgbClr val="FF3300"/>
                </a:solidFill>
              </a:rPr>
              <a:t>lại</a:t>
            </a:r>
            <a:r>
              <a:rPr lang="en-US" sz="3500" dirty="0" smtClean="0">
                <a:solidFill>
                  <a:srgbClr val="FF3300"/>
                </a:solidFill>
              </a:rPr>
              <a:t>:</a:t>
            </a:r>
          </a:p>
        </p:txBody>
      </p:sp>
      <p:sp>
        <p:nvSpPr>
          <p:cNvPr id="2" name="Rectangle 1"/>
          <p:cNvSpPr/>
          <p:nvPr/>
        </p:nvSpPr>
        <p:spPr>
          <a:xfrm>
            <a:off x="228600" y="1371600"/>
            <a:ext cx="8458200" cy="4493538"/>
          </a:xfrm>
          <a:prstGeom prst="rect">
            <a:avLst/>
          </a:prstGeom>
        </p:spPr>
        <p:txBody>
          <a:bodyPr wrap="square">
            <a:spAutoFit/>
          </a:bodyPr>
          <a:lstStyle/>
          <a:p>
            <a:pPr algn="just"/>
            <a:r>
              <a:rPr lang="en-US" dirty="0" smtClean="0">
                <a:solidFill>
                  <a:srgbClr val="555555"/>
                </a:solidFill>
              </a:rPr>
              <a:t>1. </a:t>
            </a:r>
            <a:r>
              <a:rPr lang="vi-VN" dirty="0" smtClean="0">
                <a:solidFill>
                  <a:srgbClr val="555555"/>
                </a:solidFill>
              </a:rPr>
              <a:t>Thời </a:t>
            </a:r>
            <a:r>
              <a:rPr lang="vi-VN" dirty="0">
                <a:solidFill>
                  <a:srgbClr val="555555"/>
                </a:solidFill>
              </a:rPr>
              <a:t>gian thực hiện của mỗi lệnh </a:t>
            </a:r>
            <a:r>
              <a:rPr lang="en-US" dirty="0" err="1" smtClean="0">
                <a:solidFill>
                  <a:srgbClr val="555555"/>
                </a:solidFill>
              </a:rPr>
              <a:t>cơ</a:t>
            </a:r>
            <a:r>
              <a:rPr lang="en-US" dirty="0" smtClean="0">
                <a:solidFill>
                  <a:srgbClr val="555555"/>
                </a:solidFill>
              </a:rPr>
              <a:t> </a:t>
            </a:r>
            <a:r>
              <a:rPr lang="en-US" dirty="0" err="1" smtClean="0">
                <a:solidFill>
                  <a:srgbClr val="555555"/>
                </a:solidFill>
              </a:rPr>
              <a:t>sở</a:t>
            </a:r>
            <a:r>
              <a:rPr lang="vi-VN" dirty="0" smtClean="0">
                <a:solidFill>
                  <a:srgbClr val="555555"/>
                </a:solidFill>
              </a:rPr>
              <a:t> </a:t>
            </a:r>
            <a:r>
              <a:rPr lang="vi-VN" dirty="0">
                <a:solidFill>
                  <a:srgbClr val="555555"/>
                </a:solidFill>
              </a:rPr>
              <a:t>là O(1</a:t>
            </a:r>
            <a:r>
              <a:rPr lang="vi-VN" dirty="0" smtClean="0">
                <a:solidFill>
                  <a:srgbClr val="555555"/>
                </a:solidFill>
              </a:rPr>
              <a:t>).</a:t>
            </a:r>
            <a:endParaRPr lang="en-US" dirty="0" smtClean="0">
              <a:solidFill>
                <a:srgbClr val="555555"/>
              </a:solidFill>
            </a:endParaRPr>
          </a:p>
          <a:p>
            <a:pPr algn="just"/>
            <a:r>
              <a:rPr lang="en-US" dirty="0" smtClean="0">
                <a:solidFill>
                  <a:srgbClr val="555555"/>
                </a:solidFill>
              </a:rPr>
              <a:t>2. </a:t>
            </a:r>
            <a:r>
              <a:rPr lang="vi-VN" dirty="0" smtClean="0">
                <a:solidFill>
                  <a:srgbClr val="555555"/>
                </a:solidFill>
              </a:rPr>
              <a:t>Thời </a:t>
            </a:r>
            <a:r>
              <a:rPr lang="vi-VN" dirty="0">
                <a:solidFill>
                  <a:srgbClr val="555555"/>
                </a:solidFill>
              </a:rPr>
              <a:t>gian thực hiện của một chuỗi tuần tự các lệnh được xác định bằng qui tắc cộng. Như vậy thời gian này là thời gian thi hành một lệnh nào đó lâu nhất trong chuỗi lệnh</a:t>
            </a:r>
            <a:r>
              <a:rPr lang="vi-VN" dirty="0" smtClean="0">
                <a:solidFill>
                  <a:srgbClr val="555555"/>
                </a:solidFill>
              </a:rPr>
              <a:t>.</a:t>
            </a:r>
            <a:endParaRPr lang="en-US" dirty="0" smtClean="0">
              <a:solidFill>
                <a:srgbClr val="555555"/>
              </a:solidFill>
            </a:endParaRPr>
          </a:p>
          <a:p>
            <a:pPr algn="just"/>
            <a:endParaRPr lang="en-US" dirty="0" smtClean="0">
              <a:solidFill>
                <a:srgbClr val="555555"/>
              </a:solidFill>
            </a:endParaRPr>
          </a:p>
          <a:p>
            <a:pPr algn="just"/>
            <a:r>
              <a:rPr lang="en-US" dirty="0" smtClean="0">
                <a:solidFill>
                  <a:srgbClr val="555555"/>
                </a:solidFill>
              </a:rPr>
              <a:t>3. </a:t>
            </a:r>
            <a:r>
              <a:rPr lang="vi-VN" dirty="0" smtClean="0">
                <a:solidFill>
                  <a:srgbClr val="555555"/>
                </a:solidFill>
              </a:rPr>
              <a:t>Thời </a:t>
            </a:r>
            <a:r>
              <a:rPr lang="vi-VN" dirty="0">
                <a:solidFill>
                  <a:srgbClr val="555555"/>
                </a:solidFill>
              </a:rPr>
              <a:t>gian thực hiện cấu trúc IF là thời gian lớn nhất thực hiện lệnh </a:t>
            </a:r>
            <a:r>
              <a:rPr lang="vi-VN" dirty="0" smtClean="0">
                <a:solidFill>
                  <a:srgbClr val="555555"/>
                </a:solidFill>
              </a:rPr>
              <a:t>sau</a:t>
            </a:r>
            <a:r>
              <a:rPr lang="en-US" dirty="0" smtClean="0">
                <a:solidFill>
                  <a:srgbClr val="555555"/>
                </a:solidFill>
              </a:rPr>
              <a:t> ĐK</a:t>
            </a:r>
            <a:r>
              <a:rPr lang="vi-VN" dirty="0" smtClean="0">
                <a:solidFill>
                  <a:srgbClr val="555555"/>
                </a:solidFill>
              </a:rPr>
              <a:t> </a:t>
            </a:r>
            <a:r>
              <a:rPr lang="vi-VN" dirty="0">
                <a:solidFill>
                  <a:srgbClr val="555555"/>
                </a:solidFill>
              </a:rPr>
              <a:t>hoặc sau ELSE và thời gian kiểm tra điều kiện. Thường thời gian kiểm tra điều kiện là O(1</a:t>
            </a:r>
            <a:r>
              <a:rPr lang="vi-VN" dirty="0" smtClean="0">
                <a:solidFill>
                  <a:srgbClr val="555555"/>
                </a:solidFill>
              </a:rPr>
              <a:t>).</a:t>
            </a:r>
            <a:endParaRPr lang="en-US" dirty="0" smtClean="0">
              <a:solidFill>
                <a:srgbClr val="555555"/>
              </a:solidFill>
            </a:endParaRPr>
          </a:p>
          <a:p>
            <a:pPr algn="just"/>
            <a:endParaRPr lang="en-US" dirty="0" smtClean="0">
              <a:solidFill>
                <a:srgbClr val="555555"/>
              </a:solidFill>
            </a:endParaRPr>
          </a:p>
          <a:p>
            <a:pPr algn="just"/>
            <a:r>
              <a:rPr lang="en-US" dirty="0" smtClean="0">
                <a:solidFill>
                  <a:srgbClr val="555555"/>
                </a:solidFill>
              </a:rPr>
              <a:t>4. </a:t>
            </a:r>
            <a:r>
              <a:rPr lang="vi-VN" dirty="0" smtClean="0">
                <a:solidFill>
                  <a:srgbClr val="555555"/>
                </a:solidFill>
              </a:rPr>
              <a:t>Thời </a:t>
            </a:r>
            <a:r>
              <a:rPr lang="vi-VN" dirty="0">
                <a:solidFill>
                  <a:srgbClr val="555555"/>
                </a:solidFill>
              </a:rPr>
              <a:t>gian thực hiện vòng lặp là tổng (trên tất cả các lần lặp) thời gian thực hiện thân vòng lặp. Nếu thời gian thực hiện thân vòng lặp không đổi thì thời gian thực hiện vòng lặp là tích của số lần lặp với thời gian thực hiện thân vòng lặp.</a:t>
            </a:r>
          </a:p>
        </p:txBody>
      </p:sp>
    </p:spTree>
    <p:extLst>
      <p:ext uri="{BB962C8B-B14F-4D97-AF65-F5344CB8AC3E}">
        <p14:creationId xmlns:p14="http://schemas.microsoft.com/office/powerpoint/2010/main" val="1004597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43</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76200" y="304800"/>
            <a:ext cx="7924800" cy="685800"/>
          </a:xfrm>
        </p:spPr>
        <p:txBody>
          <a:bodyPr/>
          <a:lstStyle/>
          <a:p>
            <a:pPr eaLnBrk="1" hangingPunct="1"/>
            <a:r>
              <a:rPr lang="en-US" sz="3500" dirty="0" err="1" smtClean="0">
                <a:solidFill>
                  <a:srgbClr val="FF3300"/>
                </a:solidFill>
              </a:rPr>
              <a:t>Bài</a:t>
            </a:r>
            <a:r>
              <a:rPr lang="en-US" sz="3500" dirty="0" smtClean="0">
                <a:solidFill>
                  <a:srgbClr val="FF3300"/>
                </a:solidFill>
              </a:rPr>
              <a:t> </a:t>
            </a:r>
            <a:r>
              <a:rPr lang="en-US" sz="3500" dirty="0" err="1" smtClean="0">
                <a:solidFill>
                  <a:srgbClr val="FF3300"/>
                </a:solidFill>
              </a:rPr>
              <a:t>tập</a:t>
            </a:r>
            <a:r>
              <a:rPr lang="en-US" sz="3500" dirty="0" smtClean="0">
                <a:solidFill>
                  <a:srgbClr val="FF3300"/>
                </a:solidFill>
              </a:rPr>
              <a:t>: </a:t>
            </a:r>
            <a:r>
              <a:rPr lang="en-US" sz="3500" dirty="0" err="1" smtClean="0">
                <a:solidFill>
                  <a:srgbClr val="FF3300"/>
                </a:solidFill>
              </a:rPr>
              <a:t>Tính</a:t>
            </a:r>
            <a:r>
              <a:rPr lang="en-US" sz="3500" dirty="0" smtClean="0">
                <a:solidFill>
                  <a:srgbClr val="FF3300"/>
                </a:solidFill>
              </a:rPr>
              <a:t> </a:t>
            </a:r>
            <a:r>
              <a:rPr lang="en-US" sz="3500" dirty="0" err="1" smtClean="0">
                <a:solidFill>
                  <a:srgbClr val="FF3300"/>
                </a:solidFill>
              </a:rPr>
              <a:t>độ</a:t>
            </a:r>
            <a:r>
              <a:rPr lang="en-US" sz="3500" dirty="0" smtClean="0">
                <a:solidFill>
                  <a:srgbClr val="FF3300"/>
                </a:solidFill>
              </a:rPr>
              <a:t> </a:t>
            </a:r>
            <a:r>
              <a:rPr lang="en-US" sz="3500" dirty="0" err="1" smtClean="0">
                <a:solidFill>
                  <a:srgbClr val="FF3300"/>
                </a:solidFill>
              </a:rPr>
              <a:t>phức</a:t>
            </a:r>
            <a:r>
              <a:rPr lang="en-US" sz="3500" dirty="0" smtClean="0">
                <a:solidFill>
                  <a:srgbClr val="FF3300"/>
                </a:solidFill>
              </a:rPr>
              <a:t> </a:t>
            </a:r>
            <a:r>
              <a:rPr lang="en-US" sz="3500" dirty="0" err="1" smtClean="0">
                <a:solidFill>
                  <a:srgbClr val="FF3300"/>
                </a:solidFill>
              </a:rPr>
              <a:t>tạp</a:t>
            </a:r>
            <a:r>
              <a:rPr lang="en-US" sz="3500" dirty="0" smtClean="0">
                <a:solidFill>
                  <a:srgbClr val="FF3300"/>
                </a:solidFill>
              </a:rPr>
              <a:t> </a:t>
            </a:r>
            <a:r>
              <a:rPr lang="en-US" sz="3500" dirty="0" err="1" smtClean="0">
                <a:solidFill>
                  <a:srgbClr val="FF3300"/>
                </a:solidFill>
              </a:rPr>
              <a:t>thuật</a:t>
            </a:r>
            <a:r>
              <a:rPr lang="en-US" sz="3500" dirty="0" smtClean="0">
                <a:solidFill>
                  <a:srgbClr val="FF3300"/>
                </a:solidFill>
              </a:rPr>
              <a:t> </a:t>
            </a:r>
            <a:r>
              <a:rPr lang="en-US" sz="3500" dirty="0" err="1" smtClean="0">
                <a:solidFill>
                  <a:srgbClr val="FF3300"/>
                </a:solidFill>
              </a:rPr>
              <a:t>toán</a:t>
            </a:r>
            <a:endParaRPr lang="en-US" sz="3500" dirty="0" smtClean="0">
              <a:solidFill>
                <a:srgbClr val="FF3300"/>
              </a:solidFill>
            </a:endParaRPr>
          </a:p>
        </p:txBody>
      </p:sp>
      <p:sp>
        <p:nvSpPr>
          <p:cNvPr id="7" name="Text Box 5"/>
          <p:cNvSpPr txBox="1">
            <a:spLocks noChangeArrowheads="1"/>
          </p:cNvSpPr>
          <p:nvPr/>
        </p:nvSpPr>
        <p:spPr bwMode="auto">
          <a:xfrm>
            <a:off x="76200" y="126098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algn="just" eaLnBrk="1" hangingPunct="1"/>
            <a:r>
              <a:rPr lang="en-US" sz="2400" b="1" dirty="0" smtClean="0"/>
              <a:t>1. T</a:t>
            </a:r>
            <a:r>
              <a:rPr lang="vi-VN" sz="2400" b="1" dirty="0" smtClean="0"/>
              <a:t>h</a:t>
            </a:r>
            <a:r>
              <a:rPr lang="en-US" sz="2400" b="1" dirty="0" err="1" smtClean="0"/>
              <a:t>uật</a:t>
            </a:r>
            <a:r>
              <a:rPr lang="en-US" sz="2400" b="1" dirty="0" smtClean="0"/>
              <a:t> </a:t>
            </a:r>
            <a:r>
              <a:rPr lang="en-US" sz="2400" b="1" dirty="0" err="1" smtClean="0"/>
              <a:t>toán</a:t>
            </a:r>
            <a:r>
              <a:rPr lang="en-US" sz="2400" b="1" dirty="0" smtClean="0"/>
              <a:t> </a:t>
            </a:r>
            <a:r>
              <a:rPr lang="en-US" sz="2400" b="1" dirty="0" err="1" smtClean="0"/>
              <a:t>tạo</a:t>
            </a:r>
            <a:r>
              <a:rPr lang="en-US" sz="2400" b="1" dirty="0" smtClean="0"/>
              <a:t> ma </a:t>
            </a:r>
            <a:r>
              <a:rPr lang="en-US" sz="2400" b="1" dirty="0" err="1" smtClean="0"/>
              <a:t>trân</a:t>
            </a:r>
            <a:r>
              <a:rPr lang="en-US" sz="2400" b="1" dirty="0" smtClean="0"/>
              <a:t> </a:t>
            </a:r>
            <a:r>
              <a:rPr lang="en-US" sz="2400" b="1" dirty="0" err="1" smtClean="0"/>
              <a:t>đơn</a:t>
            </a:r>
            <a:r>
              <a:rPr lang="en-US" sz="2400" b="1" dirty="0" smtClean="0"/>
              <a:t> </a:t>
            </a:r>
            <a:r>
              <a:rPr lang="en-US" sz="2400" b="1" dirty="0" err="1" smtClean="0"/>
              <a:t>vị</a:t>
            </a:r>
            <a:r>
              <a:rPr lang="en-US" sz="2400" b="1" dirty="0" smtClean="0"/>
              <a:t> A </a:t>
            </a:r>
            <a:r>
              <a:rPr lang="en-US" sz="2400" b="1" dirty="0" err="1" smtClean="0"/>
              <a:t>cấp</a:t>
            </a:r>
            <a:r>
              <a:rPr lang="en-US" sz="2400" b="1" dirty="0" smtClean="0"/>
              <a:t> n</a:t>
            </a:r>
            <a:endParaRPr lang="en-US" sz="24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43660"/>
            <a:ext cx="5562600" cy="2961740"/>
          </a:xfrm>
          <a:prstGeom prst="rect">
            <a:avLst/>
          </a:prstGeom>
        </p:spPr>
      </p:pic>
    </p:spTree>
    <p:extLst>
      <p:ext uri="{BB962C8B-B14F-4D97-AF65-F5344CB8AC3E}">
        <p14:creationId xmlns:p14="http://schemas.microsoft.com/office/powerpoint/2010/main" val="2745532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44</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76200" y="304800"/>
            <a:ext cx="7924800" cy="685800"/>
          </a:xfrm>
        </p:spPr>
        <p:txBody>
          <a:bodyPr/>
          <a:lstStyle/>
          <a:p>
            <a:pPr eaLnBrk="1" hangingPunct="1"/>
            <a:r>
              <a:rPr lang="en-US" sz="3500" dirty="0" err="1" smtClean="0">
                <a:solidFill>
                  <a:srgbClr val="FF3300"/>
                </a:solidFill>
              </a:rPr>
              <a:t>Bài</a:t>
            </a:r>
            <a:r>
              <a:rPr lang="en-US" sz="3500" dirty="0" smtClean="0">
                <a:solidFill>
                  <a:srgbClr val="FF3300"/>
                </a:solidFill>
              </a:rPr>
              <a:t> </a:t>
            </a:r>
            <a:r>
              <a:rPr lang="en-US" sz="3500" dirty="0" err="1" smtClean="0">
                <a:solidFill>
                  <a:srgbClr val="FF3300"/>
                </a:solidFill>
              </a:rPr>
              <a:t>tập</a:t>
            </a:r>
            <a:r>
              <a:rPr lang="en-US" sz="3500" dirty="0" smtClean="0">
                <a:solidFill>
                  <a:srgbClr val="FF3300"/>
                </a:solidFill>
              </a:rPr>
              <a:t>: </a:t>
            </a:r>
            <a:r>
              <a:rPr lang="en-US" sz="3500" dirty="0" err="1" smtClean="0">
                <a:solidFill>
                  <a:srgbClr val="FF3300"/>
                </a:solidFill>
              </a:rPr>
              <a:t>Tính</a:t>
            </a:r>
            <a:r>
              <a:rPr lang="en-US" sz="3500" dirty="0" smtClean="0">
                <a:solidFill>
                  <a:srgbClr val="FF3300"/>
                </a:solidFill>
              </a:rPr>
              <a:t> </a:t>
            </a:r>
            <a:r>
              <a:rPr lang="en-US" sz="3500" dirty="0" err="1" smtClean="0">
                <a:solidFill>
                  <a:srgbClr val="FF3300"/>
                </a:solidFill>
              </a:rPr>
              <a:t>độ</a:t>
            </a:r>
            <a:r>
              <a:rPr lang="en-US" sz="3500" dirty="0" smtClean="0">
                <a:solidFill>
                  <a:srgbClr val="FF3300"/>
                </a:solidFill>
              </a:rPr>
              <a:t> </a:t>
            </a:r>
            <a:r>
              <a:rPr lang="en-US" sz="3500" dirty="0" err="1" smtClean="0">
                <a:solidFill>
                  <a:srgbClr val="FF3300"/>
                </a:solidFill>
              </a:rPr>
              <a:t>phức</a:t>
            </a:r>
            <a:r>
              <a:rPr lang="en-US" sz="3500" dirty="0" smtClean="0">
                <a:solidFill>
                  <a:srgbClr val="FF3300"/>
                </a:solidFill>
              </a:rPr>
              <a:t> </a:t>
            </a:r>
            <a:r>
              <a:rPr lang="en-US" sz="3500" dirty="0" err="1" smtClean="0">
                <a:solidFill>
                  <a:srgbClr val="FF3300"/>
                </a:solidFill>
              </a:rPr>
              <a:t>tạp</a:t>
            </a:r>
            <a:r>
              <a:rPr lang="en-US" sz="3500" dirty="0" smtClean="0">
                <a:solidFill>
                  <a:srgbClr val="FF3300"/>
                </a:solidFill>
              </a:rPr>
              <a:t> </a:t>
            </a:r>
            <a:r>
              <a:rPr lang="en-US" sz="3500" dirty="0" err="1" smtClean="0">
                <a:solidFill>
                  <a:srgbClr val="FF3300"/>
                </a:solidFill>
              </a:rPr>
              <a:t>thuật</a:t>
            </a:r>
            <a:r>
              <a:rPr lang="en-US" sz="3500" dirty="0" smtClean="0">
                <a:solidFill>
                  <a:srgbClr val="FF3300"/>
                </a:solidFill>
              </a:rPr>
              <a:t> </a:t>
            </a:r>
            <a:r>
              <a:rPr lang="en-US" sz="3500" dirty="0" err="1" smtClean="0">
                <a:solidFill>
                  <a:srgbClr val="FF3300"/>
                </a:solidFill>
              </a:rPr>
              <a:t>toán</a:t>
            </a:r>
            <a:endParaRPr lang="en-US" sz="3500" dirty="0" smtClean="0">
              <a:solidFill>
                <a:srgbClr val="FF3300"/>
              </a:solidFill>
            </a:endParaRPr>
          </a:p>
        </p:txBody>
      </p:sp>
      <p:sp>
        <p:nvSpPr>
          <p:cNvPr id="7" name="Text Box 5"/>
          <p:cNvSpPr txBox="1">
            <a:spLocks noChangeArrowheads="1"/>
          </p:cNvSpPr>
          <p:nvPr/>
        </p:nvSpPr>
        <p:spPr bwMode="auto">
          <a:xfrm>
            <a:off x="76200" y="126098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algn="just" eaLnBrk="1" hangingPunct="1"/>
            <a:r>
              <a:rPr lang="en-US" sz="2400" b="1" dirty="0"/>
              <a:t>2</a:t>
            </a:r>
            <a:r>
              <a:rPr lang="en-US" sz="2400" b="1" dirty="0" smtClean="0"/>
              <a:t>. T</a:t>
            </a:r>
            <a:r>
              <a:rPr lang="vi-VN" sz="2400" b="1" dirty="0" smtClean="0"/>
              <a:t>h</a:t>
            </a:r>
            <a:r>
              <a:rPr lang="en-US" sz="2400" b="1" dirty="0" err="1" smtClean="0"/>
              <a:t>uật</a:t>
            </a:r>
            <a:r>
              <a:rPr lang="en-US" sz="2400" b="1" dirty="0" smtClean="0"/>
              <a:t> </a:t>
            </a:r>
            <a:r>
              <a:rPr lang="en-US" sz="2400" b="1" dirty="0" err="1" smtClean="0"/>
              <a:t>toán</a:t>
            </a:r>
            <a:r>
              <a:rPr lang="en-US" sz="2400" b="1" dirty="0" smtClean="0"/>
              <a:t> </a:t>
            </a:r>
            <a:r>
              <a:rPr lang="en-US" sz="2400" b="1" dirty="0" err="1" smtClean="0"/>
              <a:t>tạo</a:t>
            </a:r>
            <a:r>
              <a:rPr lang="en-US" sz="2400" b="1" dirty="0" smtClean="0"/>
              <a:t> ma </a:t>
            </a:r>
            <a:r>
              <a:rPr lang="en-US" sz="2400" b="1" dirty="0" err="1" smtClean="0"/>
              <a:t>trân</a:t>
            </a:r>
            <a:r>
              <a:rPr lang="en-US" sz="2400" b="1" dirty="0" smtClean="0"/>
              <a:t> </a:t>
            </a:r>
            <a:r>
              <a:rPr lang="en-US" sz="2400" b="1" dirty="0" err="1" smtClean="0"/>
              <a:t>đơn</a:t>
            </a:r>
            <a:r>
              <a:rPr lang="en-US" sz="2400" b="1" dirty="0" smtClean="0"/>
              <a:t> </a:t>
            </a:r>
            <a:r>
              <a:rPr lang="en-US" sz="2400" b="1" dirty="0" err="1" smtClean="0"/>
              <a:t>vị</a:t>
            </a:r>
            <a:r>
              <a:rPr lang="en-US" sz="2400" b="1" dirty="0" smtClean="0"/>
              <a:t> A </a:t>
            </a:r>
            <a:r>
              <a:rPr lang="en-US" sz="2400" b="1" dirty="0" err="1" smtClean="0"/>
              <a:t>cấp</a:t>
            </a:r>
            <a:r>
              <a:rPr lang="en-US" sz="2400" b="1" dirty="0" smtClean="0"/>
              <a:t> n (v2)</a:t>
            </a:r>
            <a:endParaRPr lang="en-US" sz="2400" b="1"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80" y="1958389"/>
            <a:ext cx="4596039" cy="3793710"/>
          </a:xfrm>
          <a:prstGeom prst="rect">
            <a:avLst/>
          </a:prstGeom>
        </p:spPr>
      </p:pic>
    </p:spTree>
    <p:extLst>
      <p:ext uri="{BB962C8B-B14F-4D97-AF65-F5344CB8AC3E}">
        <p14:creationId xmlns:p14="http://schemas.microsoft.com/office/powerpoint/2010/main" val="2639273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45</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76200" y="304800"/>
            <a:ext cx="7924800" cy="685800"/>
          </a:xfrm>
        </p:spPr>
        <p:txBody>
          <a:bodyPr/>
          <a:lstStyle/>
          <a:p>
            <a:pPr eaLnBrk="1" hangingPunct="1"/>
            <a:r>
              <a:rPr lang="en-US" sz="3500" dirty="0" err="1" smtClean="0">
                <a:solidFill>
                  <a:srgbClr val="FF3300"/>
                </a:solidFill>
              </a:rPr>
              <a:t>Bài</a:t>
            </a:r>
            <a:r>
              <a:rPr lang="en-US" sz="3500" dirty="0" smtClean="0">
                <a:solidFill>
                  <a:srgbClr val="FF3300"/>
                </a:solidFill>
              </a:rPr>
              <a:t> </a:t>
            </a:r>
            <a:r>
              <a:rPr lang="en-US" sz="3500" dirty="0" err="1" smtClean="0">
                <a:solidFill>
                  <a:srgbClr val="FF3300"/>
                </a:solidFill>
              </a:rPr>
              <a:t>tập</a:t>
            </a:r>
            <a:r>
              <a:rPr lang="en-US" sz="3500" dirty="0" smtClean="0">
                <a:solidFill>
                  <a:srgbClr val="FF3300"/>
                </a:solidFill>
              </a:rPr>
              <a:t>: </a:t>
            </a:r>
            <a:r>
              <a:rPr lang="en-US" sz="3500" dirty="0" err="1" smtClean="0">
                <a:solidFill>
                  <a:srgbClr val="FF3300"/>
                </a:solidFill>
              </a:rPr>
              <a:t>Tính</a:t>
            </a:r>
            <a:r>
              <a:rPr lang="en-US" sz="3500" dirty="0" smtClean="0">
                <a:solidFill>
                  <a:srgbClr val="FF3300"/>
                </a:solidFill>
              </a:rPr>
              <a:t> </a:t>
            </a:r>
            <a:r>
              <a:rPr lang="en-US" sz="3500" dirty="0" err="1" smtClean="0">
                <a:solidFill>
                  <a:srgbClr val="FF3300"/>
                </a:solidFill>
              </a:rPr>
              <a:t>độ</a:t>
            </a:r>
            <a:r>
              <a:rPr lang="en-US" sz="3500" dirty="0" smtClean="0">
                <a:solidFill>
                  <a:srgbClr val="FF3300"/>
                </a:solidFill>
              </a:rPr>
              <a:t> </a:t>
            </a:r>
            <a:r>
              <a:rPr lang="en-US" sz="3500" dirty="0" err="1" smtClean="0">
                <a:solidFill>
                  <a:srgbClr val="FF3300"/>
                </a:solidFill>
              </a:rPr>
              <a:t>phức</a:t>
            </a:r>
            <a:r>
              <a:rPr lang="en-US" sz="3500" dirty="0" smtClean="0">
                <a:solidFill>
                  <a:srgbClr val="FF3300"/>
                </a:solidFill>
              </a:rPr>
              <a:t> </a:t>
            </a:r>
            <a:r>
              <a:rPr lang="en-US" sz="3500" dirty="0" err="1" smtClean="0">
                <a:solidFill>
                  <a:srgbClr val="FF3300"/>
                </a:solidFill>
              </a:rPr>
              <a:t>tạp</a:t>
            </a:r>
            <a:r>
              <a:rPr lang="en-US" sz="3500" dirty="0" smtClean="0">
                <a:solidFill>
                  <a:srgbClr val="FF3300"/>
                </a:solidFill>
              </a:rPr>
              <a:t> </a:t>
            </a:r>
            <a:r>
              <a:rPr lang="en-US" sz="3500" dirty="0" err="1" smtClean="0">
                <a:solidFill>
                  <a:srgbClr val="FF3300"/>
                </a:solidFill>
              </a:rPr>
              <a:t>thuật</a:t>
            </a:r>
            <a:r>
              <a:rPr lang="en-US" sz="3500" dirty="0" smtClean="0">
                <a:solidFill>
                  <a:srgbClr val="FF3300"/>
                </a:solidFill>
              </a:rPr>
              <a:t> </a:t>
            </a:r>
            <a:r>
              <a:rPr lang="en-US" sz="3500" dirty="0" err="1" smtClean="0">
                <a:solidFill>
                  <a:srgbClr val="FF3300"/>
                </a:solidFill>
              </a:rPr>
              <a:t>toán</a:t>
            </a:r>
            <a:endParaRPr lang="en-US" sz="3500" dirty="0" smtClean="0">
              <a:solidFill>
                <a:srgbClr val="FF3300"/>
              </a:solidFill>
            </a:endParaRPr>
          </a:p>
        </p:txBody>
      </p:sp>
      <p:sp>
        <p:nvSpPr>
          <p:cNvPr id="7" name="Text Box 5"/>
          <p:cNvSpPr txBox="1">
            <a:spLocks noChangeArrowheads="1"/>
          </p:cNvSpPr>
          <p:nvPr/>
        </p:nvSpPr>
        <p:spPr bwMode="auto">
          <a:xfrm>
            <a:off x="76200" y="126098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algn="just" eaLnBrk="1" hangingPunct="1"/>
            <a:r>
              <a:rPr lang="en-US" sz="2400" b="1" dirty="0" smtClean="0"/>
              <a:t>3. T</a:t>
            </a:r>
            <a:r>
              <a:rPr lang="vi-VN" sz="2400" b="1" dirty="0" smtClean="0"/>
              <a:t>h</a:t>
            </a:r>
            <a:r>
              <a:rPr lang="en-US" sz="2400" b="1" dirty="0" err="1" smtClean="0"/>
              <a:t>uật</a:t>
            </a:r>
            <a:r>
              <a:rPr lang="en-US" sz="2400" b="1" dirty="0" smtClean="0"/>
              <a:t> </a:t>
            </a:r>
            <a:r>
              <a:rPr lang="en-US" sz="2400" b="1" dirty="0" err="1" smtClean="0"/>
              <a:t>toán</a:t>
            </a:r>
            <a:r>
              <a:rPr lang="en-US" sz="2400" b="1" dirty="0" smtClean="0"/>
              <a:t> </a:t>
            </a:r>
            <a:r>
              <a:rPr lang="en-US" sz="2400" b="1" dirty="0" err="1" smtClean="0"/>
              <a:t>tính</a:t>
            </a:r>
            <a:r>
              <a:rPr lang="en-US" sz="2400" b="1" dirty="0" smtClean="0"/>
              <a:t> </a:t>
            </a:r>
            <a:r>
              <a:rPr lang="en-US" sz="2400" b="1" dirty="0" err="1" smtClean="0"/>
              <a:t>tổng</a:t>
            </a:r>
            <a:endParaRPr lang="en-US" sz="24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993025"/>
            <a:ext cx="5257800" cy="3645775"/>
          </a:xfrm>
          <a:prstGeom prst="rect">
            <a:avLst/>
          </a:prstGeom>
        </p:spPr>
      </p:pic>
    </p:spTree>
    <p:extLst>
      <p:ext uri="{BB962C8B-B14F-4D97-AF65-F5344CB8AC3E}">
        <p14:creationId xmlns:p14="http://schemas.microsoft.com/office/powerpoint/2010/main" val="3321084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46</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76200" y="304800"/>
            <a:ext cx="7924800" cy="685800"/>
          </a:xfrm>
        </p:spPr>
        <p:txBody>
          <a:bodyPr/>
          <a:lstStyle/>
          <a:p>
            <a:pPr eaLnBrk="1" hangingPunct="1"/>
            <a:r>
              <a:rPr lang="en-US" sz="3500" dirty="0" err="1" smtClean="0">
                <a:solidFill>
                  <a:srgbClr val="FF3300"/>
                </a:solidFill>
              </a:rPr>
              <a:t>Bài</a:t>
            </a:r>
            <a:r>
              <a:rPr lang="en-US" sz="3500" dirty="0" smtClean="0">
                <a:solidFill>
                  <a:srgbClr val="FF3300"/>
                </a:solidFill>
              </a:rPr>
              <a:t> </a:t>
            </a:r>
            <a:r>
              <a:rPr lang="en-US" sz="3500" dirty="0" err="1" smtClean="0">
                <a:solidFill>
                  <a:srgbClr val="FF3300"/>
                </a:solidFill>
              </a:rPr>
              <a:t>tập</a:t>
            </a:r>
            <a:r>
              <a:rPr lang="en-US" sz="3500" dirty="0" smtClean="0">
                <a:solidFill>
                  <a:srgbClr val="FF3300"/>
                </a:solidFill>
              </a:rPr>
              <a:t>: </a:t>
            </a:r>
            <a:r>
              <a:rPr lang="en-US" sz="3500" dirty="0" err="1" smtClean="0">
                <a:solidFill>
                  <a:srgbClr val="FF3300"/>
                </a:solidFill>
              </a:rPr>
              <a:t>Tính</a:t>
            </a:r>
            <a:r>
              <a:rPr lang="en-US" sz="3500" dirty="0" smtClean="0">
                <a:solidFill>
                  <a:srgbClr val="FF3300"/>
                </a:solidFill>
              </a:rPr>
              <a:t> </a:t>
            </a:r>
            <a:r>
              <a:rPr lang="en-US" sz="3500" dirty="0" err="1" smtClean="0">
                <a:solidFill>
                  <a:srgbClr val="FF3300"/>
                </a:solidFill>
              </a:rPr>
              <a:t>độ</a:t>
            </a:r>
            <a:r>
              <a:rPr lang="en-US" sz="3500" dirty="0" smtClean="0">
                <a:solidFill>
                  <a:srgbClr val="FF3300"/>
                </a:solidFill>
              </a:rPr>
              <a:t> </a:t>
            </a:r>
            <a:r>
              <a:rPr lang="en-US" sz="3500" dirty="0" err="1" smtClean="0">
                <a:solidFill>
                  <a:srgbClr val="FF3300"/>
                </a:solidFill>
              </a:rPr>
              <a:t>phức</a:t>
            </a:r>
            <a:r>
              <a:rPr lang="en-US" sz="3500" dirty="0" smtClean="0">
                <a:solidFill>
                  <a:srgbClr val="FF3300"/>
                </a:solidFill>
              </a:rPr>
              <a:t> </a:t>
            </a:r>
            <a:r>
              <a:rPr lang="en-US" sz="3500" dirty="0" err="1" smtClean="0">
                <a:solidFill>
                  <a:srgbClr val="FF3300"/>
                </a:solidFill>
              </a:rPr>
              <a:t>tạp</a:t>
            </a:r>
            <a:r>
              <a:rPr lang="en-US" sz="3500" dirty="0" smtClean="0">
                <a:solidFill>
                  <a:srgbClr val="FF3300"/>
                </a:solidFill>
              </a:rPr>
              <a:t> </a:t>
            </a:r>
            <a:r>
              <a:rPr lang="en-US" sz="3500" dirty="0" err="1" smtClean="0">
                <a:solidFill>
                  <a:srgbClr val="FF3300"/>
                </a:solidFill>
              </a:rPr>
              <a:t>thuật</a:t>
            </a:r>
            <a:r>
              <a:rPr lang="en-US" sz="3500" dirty="0" smtClean="0">
                <a:solidFill>
                  <a:srgbClr val="FF3300"/>
                </a:solidFill>
              </a:rPr>
              <a:t> </a:t>
            </a:r>
            <a:r>
              <a:rPr lang="en-US" sz="3500" dirty="0" err="1" smtClean="0">
                <a:solidFill>
                  <a:srgbClr val="FF3300"/>
                </a:solidFill>
              </a:rPr>
              <a:t>toán</a:t>
            </a:r>
            <a:endParaRPr lang="en-US" sz="3500" dirty="0" smtClean="0">
              <a:solidFill>
                <a:srgbClr val="FF3300"/>
              </a:solidFill>
            </a:endParaRPr>
          </a:p>
        </p:txBody>
      </p:sp>
      <p:sp>
        <p:nvSpPr>
          <p:cNvPr id="7" name="Text Box 5"/>
          <p:cNvSpPr txBox="1">
            <a:spLocks noChangeArrowheads="1"/>
          </p:cNvSpPr>
          <p:nvPr/>
        </p:nvSpPr>
        <p:spPr bwMode="auto">
          <a:xfrm>
            <a:off x="76200" y="126098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algn="just" eaLnBrk="1" hangingPunct="1"/>
            <a:r>
              <a:rPr lang="en-US" sz="2400" b="1" dirty="0"/>
              <a:t>4</a:t>
            </a:r>
            <a:r>
              <a:rPr lang="en-US" sz="2400" b="1" dirty="0" smtClean="0"/>
              <a:t>. T</a:t>
            </a:r>
            <a:r>
              <a:rPr lang="vi-VN" sz="2400" b="1" dirty="0" smtClean="0"/>
              <a:t>h</a:t>
            </a:r>
            <a:r>
              <a:rPr lang="en-US" sz="2400" b="1" dirty="0" err="1" smtClean="0"/>
              <a:t>uật</a:t>
            </a:r>
            <a:r>
              <a:rPr lang="en-US" sz="2400" b="1" dirty="0" smtClean="0"/>
              <a:t> </a:t>
            </a:r>
            <a:r>
              <a:rPr lang="en-US" sz="2400" b="1" dirty="0" err="1" smtClean="0"/>
              <a:t>toán</a:t>
            </a:r>
            <a:r>
              <a:rPr lang="en-US" sz="2400" b="1" dirty="0" smtClean="0"/>
              <a:t> </a:t>
            </a:r>
            <a:r>
              <a:rPr lang="en-US" sz="2400" b="1" dirty="0" err="1" smtClean="0"/>
              <a:t>tính</a:t>
            </a:r>
            <a:r>
              <a:rPr lang="en-US" sz="2400" b="1" dirty="0" smtClean="0"/>
              <a:t> </a:t>
            </a:r>
            <a:r>
              <a:rPr lang="en-US" sz="2400" b="1" dirty="0" err="1" smtClean="0"/>
              <a:t>tổng</a:t>
            </a:r>
            <a:r>
              <a:rPr lang="en-US" sz="2400" b="1" dirty="0" smtClean="0"/>
              <a:t> (v2)</a:t>
            </a:r>
            <a:endParaRPr lang="en-US" sz="2400" b="1"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822175"/>
            <a:ext cx="6630325" cy="4382112"/>
          </a:xfrm>
          <a:prstGeom prst="rect">
            <a:avLst/>
          </a:prstGeom>
        </p:spPr>
      </p:pic>
    </p:spTree>
    <p:extLst>
      <p:ext uri="{BB962C8B-B14F-4D97-AF65-F5344CB8AC3E}">
        <p14:creationId xmlns:p14="http://schemas.microsoft.com/office/powerpoint/2010/main" val="2102611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47</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76200" y="304800"/>
            <a:ext cx="7924800" cy="685800"/>
          </a:xfrm>
        </p:spPr>
        <p:txBody>
          <a:bodyPr/>
          <a:lstStyle/>
          <a:p>
            <a:pPr eaLnBrk="1" hangingPunct="1"/>
            <a:r>
              <a:rPr lang="en-US" sz="3500" dirty="0" err="1" smtClean="0">
                <a:solidFill>
                  <a:srgbClr val="FF3300"/>
                </a:solidFill>
              </a:rPr>
              <a:t>Bài</a:t>
            </a:r>
            <a:r>
              <a:rPr lang="en-US" sz="3500" dirty="0" smtClean="0">
                <a:solidFill>
                  <a:srgbClr val="FF3300"/>
                </a:solidFill>
              </a:rPr>
              <a:t> </a:t>
            </a:r>
            <a:r>
              <a:rPr lang="en-US" sz="3500" dirty="0" err="1" smtClean="0">
                <a:solidFill>
                  <a:srgbClr val="FF3300"/>
                </a:solidFill>
              </a:rPr>
              <a:t>tập</a:t>
            </a:r>
            <a:r>
              <a:rPr lang="en-US" sz="3500" dirty="0" smtClean="0">
                <a:solidFill>
                  <a:srgbClr val="FF3300"/>
                </a:solidFill>
              </a:rPr>
              <a:t>: </a:t>
            </a:r>
            <a:r>
              <a:rPr lang="en-US" sz="3500" dirty="0" err="1" smtClean="0">
                <a:solidFill>
                  <a:srgbClr val="FF3300"/>
                </a:solidFill>
              </a:rPr>
              <a:t>Tính</a:t>
            </a:r>
            <a:r>
              <a:rPr lang="en-US" sz="3500" dirty="0" smtClean="0">
                <a:solidFill>
                  <a:srgbClr val="FF3300"/>
                </a:solidFill>
              </a:rPr>
              <a:t> </a:t>
            </a:r>
            <a:r>
              <a:rPr lang="en-US" sz="3500" dirty="0" err="1" smtClean="0">
                <a:solidFill>
                  <a:srgbClr val="FF3300"/>
                </a:solidFill>
              </a:rPr>
              <a:t>độ</a:t>
            </a:r>
            <a:r>
              <a:rPr lang="en-US" sz="3500" dirty="0" smtClean="0">
                <a:solidFill>
                  <a:srgbClr val="FF3300"/>
                </a:solidFill>
              </a:rPr>
              <a:t> </a:t>
            </a:r>
            <a:r>
              <a:rPr lang="en-US" sz="3500" dirty="0" err="1" smtClean="0">
                <a:solidFill>
                  <a:srgbClr val="FF3300"/>
                </a:solidFill>
              </a:rPr>
              <a:t>phức</a:t>
            </a:r>
            <a:r>
              <a:rPr lang="en-US" sz="3500" dirty="0" smtClean="0">
                <a:solidFill>
                  <a:srgbClr val="FF3300"/>
                </a:solidFill>
              </a:rPr>
              <a:t> </a:t>
            </a:r>
            <a:r>
              <a:rPr lang="en-US" sz="3500" dirty="0" err="1" smtClean="0">
                <a:solidFill>
                  <a:srgbClr val="FF3300"/>
                </a:solidFill>
              </a:rPr>
              <a:t>tạp</a:t>
            </a:r>
            <a:r>
              <a:rPr lang="en-US" sz="3500" dirty="0" smtClean="0">
                <a:solidFill>
                  <a:srgbClr val="FF3300"/>
                </a:solidFill>
              </a:rPr>
              <a:t> </a:t>
            </a:r>
            <a:r>
              <a:rPr lang="en-US" sz="3500" dirty="0" err="1" smtClean="0">
                <a:solidFill>
                  <a:srgbClr val="FF3300"/>
                </a:solidFill>
              </a:rPr>
              <a:t>thuật</a:t>
            </a:r>
            <a:r>
              <a:rPr lang="en-US" sz="3500" dirty="0" smtClean="0">
                <a:solidFill>
                  <a:srgbClr val="FF3300"/>
                </a:solidFill>
              </a:rPr>
              <a:t> </a:t>
            </a:r>
            <a:r>
              <a:rPr lang="en-US" sz="3500" dirty="0" err="1" smtClean="0">
                <a:solidFill>
                  <a:srgbClr val="FF3300"/>
                </a:solidFill>
              </a:rPr>
              <a:t>toán</a:t>
            </a:r>
            <a:endParaRPr lang="en-US" sz="3500" dirty="0" smtClean="0">
              <a:solidFill>
                <a:srgbClr val="FF3300"/>
              </a:solidFill>
            </a:endParaRPr>
          </a:p>
        </p:txBody>
      </p:sp>
      <p:sp>
        <p:nvSpPr>
          <p:cNvPr id="7" name="Text Box 5"/>
          <p:cNvSpPr txBox="1">
            <a:spLocks noChangeArrowheads="1"/>
          </p:cNvSpPr>
          <p:nvPr/>
        </p:nvSpPr>
        <p:spPr bwMode="auto">
          <a:xfrm>
            <a:off x="76200" y="126098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algn="just" eaLnBrk="1" hangingPunct="1"/>
            <a:r>
              <a:rPr lang="en-US" sz="2400" b="1" dirty="0" smtClean="0"/>
              <a:t>5. </a:t>
            </a:r>
            <a:r>
              <a:rPr lang="en-US" sz="2400" b="1" dirty="0" err="1" smtClean="0"/>
              <a:t>Tính</a:t>
            </a:r>
            <a:r>
              <a:rPr lang="en-US" sz="2400" b="1" dirty="0" smtClean="0"/>
              <a:t> </a:t>
            </a:r>
            <a:endParaRPr lang="en-US" sz="24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60592"/>
            <a:ext cx="6248400" cy="562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1524000" y="2077308"/>
            <a:ext cx="5791200" cy="3816429"/>
          </a:xfrm>
          <a:prstGeom prst="rect">
            <a:avLst/>
          </a:prstGeom>
          <a:ln>
            <a:solidFill>
              <a:srgbClr val="0070C0"/>
            </a:solidFill>
          </a:ln>
        </p:spPr>
        <p:txBody>
          <a:bodyPr wrap="square">
            <a:spAutoFit/>
          </a:bodyPr>
          <a:lstStyle/>
          <a:p>
            <a:r>
              <a:rPr lang="en-US" dirty="0">
                <a:solidFill>
                  <a:schemeClr val="tx1"/>
                </a:solidFill>
                <a:latin typeface="Helvetica" panose="020B0604020202020204" pitchFamily="34" charset="0"/>
              </a:rPr>
              <a:t>double </a:t>
            </a:r>
            <a:r>
              <a:rPr lang="en-US" dirty="0" err="1">
                <a:solidFill>
                  <a:schemeClr val="tx1"/>
                </a:solidFill>
                <a:latin typeface="Helvetica" panose="020B0604020202020204" pitchFamily="34" charset="0"/>
              </a:rPr>
              <a:t>SumDevideFactorial</a:t>
            </a:r>
            <a:r>
              <a:rPr lang="en-US" dirty="0">
                <a:solidFill>
                  <a:schemeClr val="tx1"/>
                </a:solidFill>
                <a:latin typeface="Helvetica" panose="020B0604020202020204" pitchFamily="34" charset="0"/>
              </a:rPr>
              <a:t>(</a:t>
            </a:r>
            <a:r>
              <a:rPr lang="en-US" dirty="0" err="1">
                <a:solidFill>
                  <a:schemeClr val="tx1"/>
                </a:solidFill>
                <a:latin typeface="Helvetica" panose="020B0604020202020204" pitchFamily="34" charset="0"/>
              </a:rPr>
              <a:t>int</a:t>
            </a:r>
            <a:r>
              <a:rPr lang="en-US" dirty="0">
                <a:solidFill>
                  <a:schemeClr val="tx1"/>
                </a:solidFill>
                <a:latin typeface="Helvetica" panose="020B0604020202020204" pitchFamily="34" charset="0"/>
              </a:rPr>
              <a:t> n</a:t>
            </a:r>
            <a:r>
              <a:rPr lang="en-US" dirty="0" smtClean="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double </a:t>
            </a:r>
            <a:r>
              <a:rPr lang="en-US" dirty="0">
                <a:solidFill>
                  <a:schemeClr val="tx1"/>
                </a:solidFill>
                <a:latin typeface="Helvetica" panose="020B0604020202020204" pitchFamily="34" charset="0"/>
              </a:rPr>
              <a:t>S = 1;</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double </a:t>
            </a:r>
            <a:r>
              <a:rPr lang="en-US" dirty="0">
                <a:solidFill>
                  <a:schemeClr val="tx1"/>
                </a:solidFill>
                <a:latin typeface="Helvetica" panose="020B0604020202020204" pitchFamily="34" charset="0"/>
              </a:rPr>
              <a:t>p = 1;</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for(</a:t>
            </a:r>
            <a:r>
              <a:rPr lang="en-US" dirty="0" err="1" smtClean="0">
                <a:solidFill>
                  <a:schemeClr val="tx1"/>
                </a:solidFill>
                <a:latin typeface="Helvetica" panose="020B0604020202020204" pitchFamily="34" charset="0"/>
              </a:rPr>
              <a:t>int</a:t>
            </a:r>
            <a:r>
              <a:rPr lang="en-US" dirty="0" smtClean="0">
                <a:solidFill>
                  <a:schemeClr val="tx1"/>
                </a:solidFill>
                <a:latin typeface="Helvetica" panose="020B0604020202020204" pitchFamily="34" charset="0"/>
              </a:rPr>
              <a:t> </a:t>
            </a:r>
            <a:r>
              <a:rPr lang="en-US" dirty="0" err="1">
                <a:solidFill>
                  <a:schemeClr val="tx1"/>
                </a:solidFill>
                <a:latin typeface="Helvetica" panose="020B0604020202020204" pitchFamily="34" charset="0"/>
              </a:rPr>
              <a:t>i</a:t>
            </a:r>
            <a:r>
              <a:rPr lang="en-US" dirty="0">
                <a:solidFill>
                  <a:schemeClr val="tx1"/>
                </a:solidFill>
                <a:latin typeface="Helvetica" panose="020B0604020202020204" pitchFamily="34" charset="0"/>
              </a:rPr>
              <a:t> = 0; </a:t>
            </a:r>
            <a:r>
              <a:rPr lang="en-US" dirty="0" err="1">
                <a:solidFill>
                  <a:schemeClr val="tx1"/>
                </a:solidFill>
                <a:latin typeface="Helvetica" panose="020B0604020202020204" pitchFamily="34" charset="0"/>
              </a:rPr>
              <a:t>i</a:t>
            </a:r>
            <a:r>
              <a:rPr lang="en-US" dirty="0">
                <a:solidFill>
                  <a:schemeClr val="tx1"/>
                </a:solidFill>
                <a:latin typeface="Helvetica" panose="020B0604020202020204" pitchFamily="34" charset="0"/>
              </a:rPr>
              <a:t> &lt; n; </a:t>
            </a:r>
            <a:r>
              <a:rPr lang="en-US" dirty="0" err="1">
                <a:solidFill>
                  <a:schemeClr val="tx1"/>
                </a:solidFill>
                <a:latin typeface="Helvetica" panose="020B0604020202020204" pitchFamily="34" charset="0"/>
              </a:rPr>
              <a:t>i</a:t>
            </a:r>
            <a:r>
              <a:rPr lang="en-US" dirty="0" smtClean="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for(</a:t>
            </a:r>
            <a:r>
              <a:rPr lang="en-US" dirty="0" err="1" smtClean="0">
                <a:solidFill>
                  <a:schemeClr val="tx1"/>
                </a:solidFill>
                <a:latin typeface="Helvetica" panose="020B0604020202020204" pitchFamily="34" charset="0"/>
              </a:rPr>
              <a:t>int</a:t>
            </a:r>
            <a:r>
              <a:rPr lang="en-US" dirty="0" smtClean="0">
                <a:solidFill>
                  <a:schemeClr val="tx1"/>
                </a:solidFill>
                <a:latin typeface="Helvetica" panose="020B0604020202020204" pitchFamily="34" charset="0"/>
              </a:rPr>
              <a:t> </a:t>
            </a:r>
            <a:r>
              <a:rPr lang="en-US" dirty="0">
                <a:solidFill>
                  <a:schemeClr val="tx1"/>
                </a:solidFill>
                <a:latin typeface="Helvetica" panose="020B0604020202020204" pitchFamily="34" charset="0"/>
              </a:rPr>
              <a:t>j = </a:t>
            </a:r>
            <a:r>
              <a:rPr lang="en-US" dirty="0" smtClean="0">
                <a:solidFill>
                  <a:schemeClr val="tx1"/>
                </a:solidFill>
                <a:latin typeface="Helvetica" panose="020B0604020202020204" pitchFamily="34" charset="0"/>
              </a:rPr>
              <a:t>1; </a:t>
            </a:r>
            <a:r>
              <a:rPr lang="en-US" dirty="0">
                <a:solidFill>
                  <a:schemeClr val="tx1"/>
                </a:solidFill>
                <a:latin typeface="Helvetica" panose="020B0604020202020204" pitchFamily="34" charset="0"/>
              </a:rPr>
              <a:t> j &lt; </a:t>
            </a:r>
            <a:r>
              <a:rPr lang="en-US" dirty="0" err="1">
                <a:solidFill>
                  <a:schemeClr val="tx1"/>
                </a:solidFill>
                <a:latin typeface="Helvetica" panose="020B0604020202020204" pitchFamily="34" charset="0"/>
              </a:rPr>
              <a:t>i</a:t>
            </a:r>
            <a:r>
              <a:rPr lang="en-US" dirty="0">
                <a:solidFill>
                  <a:schemeClr val="tx1"/>
                </a:solidFill>
                <a:latin typeface="Helvetica" panose="020B0604020202020204" pitchFamily="34" charset="0"/>
              </a:rPr>
              <a:t>;  j</a:t>
            </a:r>
            <a:r>
              <a:rPr lang="en-US" dirty="0" smtClean="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p </a:t>
            </a:r>
            <a:r>
              <a:rPr lang="en-US" dirty="0">
                <a:solidFill>
                  <a:schemeClr val="tx1"/>
                </a:solidFill>
                <a:latin typeface="Helvetica" panose="020B0604020202020204" pitchFamily="34" charset="0"/>
              </a:rPr>
              <a:t>= p*x/ j;</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S </a:t>
            </a:r>
            <a:r>
              <a:rPr lang="en-US" dirty="0">
                <a:solidFill>
                  <a:schemeClr val="tx1"/>
                </a:solidFill>
                <a:latin typeface="Helvetica" panose="020B0604020202020204" pitchFamily="34" charset="0"/>
              </a:rPr>
              <a:t>+= p;</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return </a:t>
            </a:r>
            <a:r>
              <a:rPr lang="en-US" dirty="0">
                <a:solidFill>
                  <a:schemeClr val="tx1"/>
                </a:solidFill>
                <a:latin typeface="Helvetica" panose="020B0604020202020204" pitchFamily="34" charset="0"/>
              </a:rPr>
              <a:t>S;</a:t>
            </a:r>
            <a:r>
              <a:rPr lang="en-US" dirty="0">
                <a:solidFill>
                  <a:schemeClr val="tx1"/>
                </a:solidFill>
              </a:rPr>
              <a:t/>
            </a:r>
            <a:br>
              <a:rPr lang="en-US" dirty="0">
                <a:solidFill>
                  <a:schemeClr val="tx1"/>
                </a:solidFill>
              </a:rPr>
            </a:br>
            <a:r>
              <a:rPr lang="en-US" dirty="0">
                <a:solidFill>
                  <a:schemeClr val="tx1"/>
                </a:solidFill>
                <a:latin typeface="Helvetica" panose="020B0604020202020204" pitchFamily="34" charset="0"/>
              </a:rPr>
              <a:t>}</a:t>
            </a:r>
            <a:endParaRPr lang="en-US" dirty="0">
              <a:solidFill>
                <a:schemeClr val="tx1"/>
              </a:solidFill>
            </a:endParaRPr>
          </a:p>
        </p:txBody>
      </p:sp>
    </p:spTree>
    <p:extLst>
      <p:ext uri="{BB962C8B-B14F-4D97-AF65-F5344CB8AC3E}">
        <p14:creationId xmlns:p14="http://schemas.microsoft.com/office/powerpoint/2010/main" val="28432870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C327FC35-0761-45A0-BC7E-F1BECCA2EFAD}" type="slidenum">
              <a:rPr lang="en-US" altLang="en-US" sz="1000">
                <a:solidFill>
                  <a:schemeClr val="tx1"/>
                </a:solidFill>
              </a:rPr>
              <a:pPr eaLnBrk="1" hangingPunct="1"/>
              <a:t>48</a:t>
            </a:fld>
            <a:endParaRPr lang="en-US" altLang="en-US" sz="1000">
              <a:solidFill>
                <a:schemeClr val="tx1"/>
              </a:solidFill>
            </a:endParaRPr>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F066CCD8-1378-4005-9D9E-4F52AC474F8C}" type="datetime1">
              <a:rPr lang="en-US" sz="1000" smtClean="0">
                <a:solidFill>
                  <a:schemeClr val="tx1"/>
                </a:solidFill>
              </a:rPr>
              <a:pPr eaLnBrk="1" hangingPunct="1"/>
              <a:t>5/7/2020</a:t>
            </a:fld>
            <a:endParaRPr lang="en-US" altLang="en-US" sz="1000" smtClean="0">
              <a:solidFill>
                <a:schemeClr val="tx1"/>
              </a:solidFill>
            </a:endParaRPr>
          </a:p>
        </p:txBody>
      </p:sp>
      <p:sp>
        <p:nvSpPr>
          <p:cNvPr id="11271"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1272" name="Rectangle 2"/>
          <p:cNvSpPr>
            <a:spLocks noGrp="1" noChangeArrowheads="1"/>
          </p:cNvSpPr>
          <p:nvPr>
            <p:ph type="title" sz="quarter"/>
          </p:nvPr>
        </p:nvSpPr>
        <p:spPr>
          <a:xfrm>
            <a:off x="76200" y="304800"/>
            <a:ext cx="7924800" cy="685800"/>
          </a:xfrm>
        </p:spPr>
        <p:txBody>
          <a:bodyPr/>
          <a:lstStyle/>
          <a:p>
            <a:pPr eaLnBrk="1" hangingPunct="1"/>
            <a:r>
              <a:rPr lang="en-US" sz="3500" dirty="0" err="1" smtClean="0">
                <a:solidFill>
                  <a:srgbClr val="FF3300"/>
                </a:solidFill>
              </a:rPr>
              <a:t>Bài</a:t>
            </a:r>
            <a:r>
              <a:rPr lang="en-US" sz="3500" dirty="0" smtClean="0">
                <a:solidFill>
                  <a:srgbClr val="FF3300"/>
                </a:solidFill>
              </a:rPr>
              <a:t> </a:t>
            </a:r>
            <a:r>
              <a:rPr lang="en-US" sz="3500" dirty="0" err="1" smtClean="0">
                <a:solidFill>
                  <a:srgbClr val="FF3300"/>
                </a:solidFill>
              </a:rPr>
              <a:t>tập</a:t>
            </a:r>
            <a:r>
              <a:rPr lang="en-US" sz="3500" dirty="0" smtClean="0">
                <a:solidFill>
                  <a:srgbClr val="FF3300"/>
                </a:solidFill>
              </a:rPr>
              <a:t>: </a:t>
            </a:r>
            <a:r>
              <a:rPr lang="en-US" sz="3500" dirty="0" err="1" smtClean="0">
                <a:solidFill>
                  <a:srgbClr val="FF3300"/>
                </a:solidFill>
              </a:rPr>
              <a:t>Tính</a:t>
            </a:r>
            <a:r>
              <a:rPr lang="en-US" sz="3500" dirty="0" smtClean="0">
                <a:solidFill>
                  <a:srgbClr val="FF3300"/>
                </a:solidFill>
              </a:rPr>
              <a:t> </a:t>
            </a:r>
            <a:r>
              <a:rPr lang="en-US" sz="3500" dirty="0" err="1" smtClean="0">
                <a:solidFill>
                  <a:srgbClr val="FF3300"/>
                </a:solidFill>
              </a:rPr>
              <a:t>độ</a:t>
            </a:r>
            <a:r>
              <a:rPr lang="en-US" sz="3500" dirty="0" smtClean="0">
                <a:solidFill>
                  <a:srgbClr val="FF3300"/>
                </a:solidFill>
              </a:rPr>
              <a:t> </a:t>
            </a:r>
            <a:r>
              <a:rPr lang="en-US" sz="3500" dirty="0" err="1" smtClean="0">
                <a:solidFill>
                  <a:srgbClr val="FF3300"/>
                </a:solidFill>
              </a:rPr>
              <a:t>phức</a:t>
            </a:r>
            <a:r>
              <a:rPr lang="en-US" sz="3500" dirty="0" smtClean="0">
                <a:solidFill>
                  <a:srgbClr val="FF3300"/>
                </a:solidFill>
              </a:rPr>
              <a:t> </a:t>
            </a:r>
            <a:r>
              <a:rPr lang="en-US" sz="3500" dirty="0" err="1" smtClean="0">
                <a:solidFill>
                  <a:srgbClr val="FF3300"/>
                </a:solidFill>
              </a:rPr>
              <a:t>tạp</a:t>
            </a:r>
            <a:r>
              <a:rPr lang="en-US" sz="3500" dirty="0" smtClean="0">
                <a:solidFill>
                  <a:srgbClr val="FF3300"/>
                </a:solidFill>
              </a:rPr>
              <a:t> </a:t>
            </a:r>
            <a:r>
              <a:rPr lang="en-US" sz="3500" dirty="0" err="1" smtClean="0">
                <a:solidFill>
                  <a:srgbClr val="FF3300"/>
                </a:solidFill>
              </a:rPr>
              <a:t>thuật</a:t>
            </a:r>
            <a:r>
              <a:rPr lang="en-US" sz="3500" dirty="0" smtClean="0">
                <a:solidFill>
                  <a:srgbClr val="FF3300"/>
                </a:solidFill>
              </a:rPr>
              <a:t> </a:t>
            </a:r>
            <a:r>
              <a:rPr lang="en-US" sz="3500" dirty="0" err="1" smtClean="0">
                <a:solidFill>
                  <a:srgbClr val="FF3300"/>
                </a:solidFill>
              </a:rPr>
              <a:t>toán</a:t>
            </a:r>
            <a:endParaRPr lang="en-US" sz="3500" dirty="0" smtClean="0">
              <a:solidFill>
                <a:srgbClr val="FF3300"/>
              </a:solidFill>
            </a:endParaRPr>
          </a:p>
        </p:txBody>
      </p:sp>
      <p:sp>
        <p:nvSpPr>
          <p:cNvPr id="7" name="Text Box 5"/>
          <p:cNvSpPr txBox="1">
            <a:spLocks noChangeArrowheads="1"/>
          </p:cNvSpPr>
          <p:nvPr/>
        </p:nvSpPr>
        <p:spPr bwMode="auto">
          <a:xfrm>
            <a:off x="76200" y="126098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algn="just" eaLnBrk="1" hangingPunct="1"/>
            <a:r>
              <a:rPr lang="en-US" sz="2400" b="1" dirty="0" smtClean="0"/>
              <a:t>5. </a:t>
            </a:r>
            <a:r>
              <a:rPr lang="en-US" sz="2400" b="1" dirty="0" err="1" smtClean="0"/>
              <a:t>Tính</a:t>
            </a:r>
            <a:r>
              <a:rPr lang="en-US" sz="2400" b="1" dirty="0" smtClean="0"/>
              <a:t> </a:t>
            </a:r>
            <a:endParaRPr lang="en-US" sz="24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60592"/>
            <a:ext cx="6248400" cy="562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1323109" y="2590800"/>
            <a:ext cx="6705600" cy="3477875"/>
          </a:xfrm>
          <a:prstGeom prst="rect">
            <a:avLst/>
          </a:prstGeom>
        </p:spPr>
        <p:txBody>
          <a:bodyPr wrap="square">
            <a:spAutoFit/>
          </a:bodyPr>
          <a:lstStyle/>
          <a:p>
            <a:endParaRPr lang="en-US" dirty="0" smtClean="0">
              <a:solidFill>
                <a:schemeClr val="tx1"/>
              </a:solidFill>
              <a:latin typeface="Helvetica" panose="020B0604020202020204" pitchFamily="34" charset="0"/>
            </a:endParaRPr>
          </a:p>
          <a:p>
            <a:r>
              <a:rPr lang="en-US" dirty="0" smtClean="0">
                <a:solidFill>
                  <a:schemeClr val="tx1"/>
                </a:solidFill>
                <a:latin typeface="Helvetica" panose="020B0604020202020204" pitchFamily="34" charset="0"/>
              </a:rPr>
              <a:t>double </a:t>
            </a:r>
            <a:r>
              <a:rPr lang="en-US" dirty="0" err="1">
                <a:solidFill>
                  <a:schemeClr val="tx1"/>
                </a:solidFill>
                <a:latin typeface="Helvetica" panose="020B0604020202020204" pitchFamily="34" charset="0"/>
              </a:rPr>
              <a:t>SumDevideFactorial</a:t>
            </a:r>
            <a:r>
              <a:rPr lang="en-US" dirty="0">
                <a:solidFill>
                  <a:schemeClr val="tx1"/>
                </a:solidFill>
                <a:latin typeface="Helvetica" panose="020B0604020202020204" pitchFamily="34" charset="0"/>
              </a:rPr>
              <a:t>(</a:t>
            </a:r>
            <a:r>
              <a:rPr lang="en-US" dirty="0" err="1">
                <a:solidFill>
                  <a:schemeClr val="tx1"/>
                </a:solidFill>
                <a:latin typeface="Helvetica" panose="020B0604020202020204" pitchFamily="34" charset="0"/>
              </a:rPr>
              <a:t>int</a:t>
            </a:r>
            <a:r>
              <a:rPr lang="en-US" dirty="0">
                <a:solidFill>
                  <a:schemeClr val="tx1"/>
                </a:solidFill>
                <a:latin typeface="Helvetica" panose="020B0604020202020204" pitchFamily="34" charset="0"/>
              </a:rPr>
              <a:t> n</a:t>
            </a:r>
            <a:r>
              <a:rPr lang="en-US" dirty="0" smtClean="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double </a:t>
            </a:r>
            <a:r>
              <a:rPr lang="en-US" dirty="0">
                <a:solidFill>
                  <a:schemeClr val="tx1"/>
                </a:solidFill>
                <a:latin typeface="Helvetica" panose="020B0604020202020204" pitchFamily="34" charset="0"/>
              </a:rPr>
              <a:t>S = 1;</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double </a:t>
            </a:r>
            <a:r>
              <a:rPr lang="en-US" dirty="0">
                <a:solidFill>
                  <a:schemeClr val="tx1"/>
                </a:solidFill>
                <a:latin typeface="Helvetica" panose="020B0604020202020204" pitchFamily="34" charset="0"/>
              </a:rPr>
              <a:t>p = 1;</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for(</a:t>
            </a:r>
            <a:r>
              <a:rPr lang="en-US" dirty="0" err="1" smtClean="0">
                <a:solidFill>
                  <a:schemeClr val="tx1"/>
                </a:solidFill>
                <a:latin typeface="Helvetica" panose="020B0604020202020204" pitchFamily="34" charset="0"/>
              </a:rPr>
              <a:t>int</a:t>
            </a:r>
            <a:r>
              <a:rPr lang="en-US" dirty="0" smtClean="0">
                <a:solidFill>
                  <a:schemeClr val="tx1"/>
                </a:solidFill>
                <a:latin typeface="Helvetica" panose="020B0604020202020204" pitchFamily="34" charset="0"/>
              </a:rPr>
              <a:t> </a:t>
            </a:r>
            <a:r>
              <a:rPr lang="en-US" dirty="0" err="1">
                <a:solidFill>
                  <a:schemeClr val="tx1"/>
                </a:solidFill>
                <a:latin typeface="Helvetica" panose="020B0604020202020204" pitchFamily="34" charset="0"/>
              </a:rPr>
              <a:t>i</a:t>
            </a:r>
            <a:r>
              <a:rPr lang="en-US" dirty="0">
                <a:solidFill>
                  <a:schemeClr val="tx1"/>
                </a:solidFill>
                <a:latin typeface="Helvetica" panose="020B0604020202020204" pitchFamily="34" charset="0"/>
              </a:rPr>
              <a:t> = </a:t>
            </a:r>
            <a:r>
              <a:rPr lang="en-US" dirty="0" smtClean="0">
                <a:solidFill>
                  <a:schemeClr val="tx1"/>
                </a:solidFill>
                <a:latin typeface="Helvetica" panose="020B0604020202020204" pitchFamily="34" charset="0"/>
              </a:rPr>
              <a:t>1; </a:t>
            </a:r>
            <a:r>
              <a:rPr lang="en-US" dirty="0" err="1">
                <a:solidFill>
                  <a:schemeClr val="tx1"/>
                </a:solidFill>
                <a:latin typeface="Helvetica" panose="020B0604020202020204" pitchFamily="34" charset="0"/>
              </a:rPr>
              <a:t>i</a:t>
            </a:r>
            <a:r>
              <a:rPr lang="en-US" dirty="0">
                <a:solidFill>
                  <a:schemeClr val="tx1"/>
                </a:solidFill>
                <a:latin typeface="Helvetica" panose="020B0604020202020204" pitchFamily="34" charset="0"/>
              </a:rPr>
              <a:t> &lt; n; </a:t>
            </a:r>
            <a:r>
              <a:rPr lang="en-US" dirty="0" err="1">
                <a:solidFill>
                  <a:schemeClr val="tx1"/>
                </a:solidFill>
                <a:latin typeface="Helvetica" panose="020B0604020202020204" pitchFamily="34" charset="0"/>
              </a:rPr>
              <a:t>i</a:t>
            </a:r>
            <a:r>
              <a:rPr lang="en-US" dirty="0" smtClean="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p </a:t>
            </a:r>
            <a:r>
              <a:rPr lang="en-US" dirty="0">
                <a:solidFill>
                  <a:schemeClr val="tx1"/>
                </a:solidFill>
                <a:latin typeface="Helvetica" panose="020B0604020202020204" pitchFamily="34" charset="0"/>
              </a:rPr>
              <a:t>= p*x/ </a:t>
            </a:r>
            <a:r>
              <a:rPr lang="en-US" dirty="0" err="1">
                <a:solidFill>
                  <a:schemeClr val="tx1"/>
                </a:solidFill>
                <a:latin typeface="Helvetica" panose="020B0604020202020204" pitchFamily="34" charset="0"/>
              </a:rPr>
              <a:t>i</a:t>
            </a:r>
            <a:r>
              <a:rPr lang="en-US" dirty="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S </a:t>
            </a:r>
            <a:r>
              <a:rPr lang="en-US" dirty="0">
                <a:solidFill>
                  <a:schemeClr val="tx1"/>
                </a:solidFill>
                <a:latin typeface="Helvetica" panose="020B0604020202020204" pitchFamily="34" charset="0"/>
              </a:rPr>
              <a:t>+= p;</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a:t>
            </a:r>
            <a:r>
              <a:rPr lang="en-US" dirty="0">
                <a:solidFill>
                  <a:schemeClr val="tx1"/>
                </a:solidFill>
              </a:rPr>
              <a:t/>
            </a:r>
            <a:br>
              <a:rPr lang="en-US" dirty="0">
                <a:solidFill>
                  <a:schemeClr val="tx1"/>
                </a:solidFill>
              </a:rPr>
            </a:br>
            <a:r>
              <a:rPr lang="en-US" dirty="0" smtClean="0">
                <a:solidFill>
                  <a:schemeClr val="tx1"/>
                </a:solidFill>
              </a:rPr>
              <a:t>    </a:t>
            </a:r>
            <a:r>
              <a:rPr lang="en-US" dirty="0" smtClean="0">
                <a:solidFill>
                  <a:schemeClr val="tx1"/>
                </a:solidFill>
                <a:latin typeface="Helvetica" panose="020B0604020202020204" pitchFamily="34" charset="0"/>
              </a:rPr>
              <a:t>return </a:t>
            </a:r>
            <a:r>
              <a:rPr lang="en-US" dirty="0">
                <a:solidFill>
                  <a:schemeClr val="tx1"/>
                </a:solidFill>
                <a:latin typeface="Helvetica" panose="020B0604020202020204" pitchFamily="34" charset="0"/>
              </a:rPr>
              <a:t>S;</a:t>
            </a:r>
            <a:r>
              <a:rPr lang="en-US" dirty="0">
                <a:solidFill>
                  <a:schemeClr val="tx1"/>
                </a:solidFill>
              </a:rPr>
              <a:t/>
            </a:r>
            <a:br>
              <a:rPr lang="en-US" dirty="0">
                <a:solidFill>
                  <a:schemeClr val="tx1"/>
                </a:solidFill>
              </a:rPr>
            </a:br>
            <a:r>
              <a:rPr lang="en-US" dirty="0">
                <a:solidFill>
                  <a:schemeClr val="tx1"/>
                </a:solidFill>
                <a:latin typeface="Helvetica" panose="020B0604020202020204" pitchFamily="34" charset="0"/>
              </a:rPr>
              <a:t>}</a:t>
            </a:r>
            <a:endParaRPr lang="en-US" dirty="0">
              <a:solidFill>
                <a:schemeClr val="tx1"/>
              </a:solidFill>
            </a:endParaRPr>
          </a:p>
        </p:txBody>
      </p:sp>
      <p:sp>
        <p:nvSpPr>
          <p:cNvPr id="10" name="Text Box 5"/>
          <p:cNvSpPr txBox="1">
            <a:spLocks noChangeArrowheads="1"/>
          </p:cNvSpPr>
          <p:nvPr/>
        </p:nvSpPr>
        <p:spPr bwMode="auto">
          <a:xfrm>
            <a:off x="342900" y="194941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algn="just" eaLnBrk="1" hangingPunct="1"/>
            <a:r>
              <a:rPr lang="en-US" sz="2400" dirty="0" err="1" smtClean="0"/>
              <a:t>Thuật</a:t>
            </a:r>
            <a:r>
              <a:rPr lang="en-US" sz="2400" dirty="0" smtClean="0"/>
              <a:t> </a:t>
            </a:r>
            <a:r>
              <a:rPr lang="en-US" sz="2400" dirty="0" err="1" smtClean="0"/>
              <a:t>giải</a:t>
            </a:r>
            <a:r>
              <a:rPr lang="en-US" sz="2400" dirty="0" smtClean="0"/>
              <a:t> 2: </a:t>
            </a:r>
            <a:r>
              <a:rPr lang="en-US" sz="2400" dirty="0" err="1" smtClean="0"/>
              <a:t>Kế</a:t>
            </a:r>
            <a:r>
              <a:rPr lang="en-US" sz="2400" dirty="0" smtClean="0"/>
              <a:t> </a:t>
            </a:r>
            <a:r>
              <a:rPr lang="en-US" sz="2400" dirty="0" err="1" smtClean="0"/>
              <a:t>thừa</a:t>
            </a:r>
            <a:r>
              <a:rPr lang="en-US" sz="2400" dirty="0" smtClean="0"/>
              <a:t> </a:t>
            </a:r>
            <a:r>
              <a:rPr lang="en-US" sz="2400" dirty="0" err="1" smtClean="0"/>
              <a:t>bước</a:t>
            </a:r>
            <a:r>
              <a:rPr lang="en-US" sz="2400" dirty="0" smtClean="0"/>
              <a:t> </a:t>
            </a:r>
            <a:r>
              <a:rPr lang="en-US" sz="2400" dirty="0" err="1" smtClean="0"/>
              <a:t>trước</a:t>
            </a:r>
            <a:r>
              <a:rPr lang="en-US" sz="2400" dirty="0" smtClean="0"/>
              <a:t> </a:t>
            </a:r>
            <a:r>
              <a:rPr lang="en-US" sz="2400" dirty="0" err="1" smtClean="0"/>
              <a:t>để</a:t>
            </a:r>
            <a:r>
              <a:rPr lang="en-US" sz="2400" dirty="0" smtClean="0"/>
              <a:t> </a:t>
            </a:r>
            <a:r>
              <a:rPr lang="en-US" sz="2400" dirty="0" err="1" smtClean="0"/>
              <a:t>tính</a:t>
            </a:r>
            <a:r>
              <a:rPr lang="en-US" sz="2400" dirty="0" smtClean="0"/>
              <a:t> </a:t>
            </a:r>
            <a:r>
              <a:rPr lang="en-US" sz="2400" dirty="0" err="1" smtClean="0"/>
              <a:t>bước</a:t>
            </a:r>
            <a:r>
              <a:rPr lang="en-US" sz="2400" dirty="0" smtClean="0"/>
              <a:t> </a:t>
            </a:r>
            <a:r>
              <a:rPr lang="en-US" sz="2400" dirty="0" err="1" smtClean="0"/>
              <a:t>sau</a:t>
            </a:r>
            <a:endParaRPr lang="en-US" sz="2400" dirty="0"/>
          </a:p>
        </p:txBody>
      </p:sp>
    </p:spTree>
    <p:extLst>
      <p:ext uri="{BB962C8B-B14F-4D97-AF65-F5344CB8AC3E}">
        <p14:creationId xmlns:p14="http://schemas.microsoft.com/office/powerpoint/2010/main" val="3265792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497212C5-3D29-40FB-B0DA-653E57931068}" type="slidenum">
              <a:rPr lang="en-US" altLang="en-US" sz="1000">
                <a:solidFill>
                  <a:schemeClr val="tx1"/>
                </a:solidFill>
              </a:rPr>
              <a:pPr eaLnBrk="1" hangingPunct="1"/>
              <a:t>5</a:t>
            </a:fld>
            <a:endParaRPr lang="en-US" altLang="en-US" sz="1000">
              <a:solidFill>
                <a:schemeClr val="tx1"/>
              </a:solidFill>
            </a:endParaRPr>
          </a:p>
        </p:txBody>
      </p:sp>
      <p:sp>
        <p:nvSpPr>
          <p:cNvPr id="143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61C35CB4-5C48-4F20-959E-19C27E2949BE}" type="datetime1">
              <a:rPr lang="en-US" sz="1000" smtClean="0">
                <a:solidFill>
                  <a:schemeClr val="tx1"/>
                </a:solidFill>
              </a:rPr>
              <a:pPr eaLnBrk="1" hangingPunct="1"/>
              <a:t>5/7/2020</a:t>
            </a:fld>
            <a:endParaRPr lang="en-US" altLang="en-US" sz="1000" smtClean="0">
              <a:solidFill>
                <a:schemeClr val="tx1"/>
              </a:solidFill>
            </a:endParaRP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4341" name="Rectangle 2"/>
          <p:cNvSpPr>
            <a:spLocks noGrp="1" noChangeArrowheads="1"/>
          </p:cNvSpPr>
          <p:nvPr>
            <p:ph type="title"/>
          </p:nvPr>
        </p:nvSpPr>
        <p:spPr>
          <a:xfrm>
            <a:off x="457200" y="122238"/>
            <a:ext cx="7543800" cy="868362"/>
          </a:xfrm>
        </p:spPr>
        <p:txBody>
          <a:bodyPr/>
          <a:lstStyle/>
          <a:p>
            <a:pPr eaLnBrk="1" hangingPunct="1"/>
            <a:r>
              <a:rPr lang="en-US" dirty="0" err="1" smtClean="0">
                <a:solidFill>
                  <a:srgbClr val="FF3300"/>
                </a:solidFill>
              </a:rPr>
              <a:t>Các</a:t>
            </a:r>
            <a:r>
              <a:rPr lang="en-US" dirty="0" smtClean="0">
                <a:solidFill>
                  <a:srgbClr val="FF3300"/>
                </a:solidFill>
              </a:rPr>
              <a:t> </a:t>
            </a:r>
            <a:r>
              <a:rPr lang="en-US" dirty="0" err="1" smtClean="0">
                <a:solidFill>
                  <a:srgbClr val="FF3300"/>
                </a:solidFill>
              </a:rPr>
              <a:t>khía</a:t>
            </a:r>
            <a:r>
              <a:rPr lang="en-US" dirty="0" smtClean="0">
                <a:solidFill>
                  <a:srgbClr val="FF3300"/>
                </a:solidFill>
              </a:rPr>
              <a:t> </a:t>
            </a:r>
            <a:r>
              <a:rPr lang="en-US" dirty="0" err="1" smtClean="0">
                <a:solidFill>
                  <a:srgbClr val="FF3300"/>
                </a:solidFill>
              </a:rPr>
              <a:t>cạnh</a:t>
            </a:r>
            <a:r>
              <a:rPr lang="en-US" dirty="0" smtClean="0">
                <a:solidFill>
                  <a:srgbClr val="FF3300"/>
                </a:solidFill>
              </a:rPr>
              <a:t> </a:t>
            </a:r>
            <a:r>
              <a:rPr lang="en-US" dirty="0" err="1" smtClean="0">
                <a:solidFill>
                  <a:srgbClr val="FF3300"/>
                </a:solidFill>
              </a:rPr>
              <a:t>cần</a:t>
            </a:r>
            <a:r>
              <a:rPr lang="en-US" dirty="0" smtClean="0">
                <a:solidFill>
                  <a:srgbClr val="FF3300"/>
                </a:solidFill>
              </a:rPr>
              <a:t> </a:t>
            </a:r>
            <a:r>
              <a:rPr lang="en-US" dirty="0" err="1" smtClean="0">
                <a:solidFill>
                  <a:srgbClr val="FF3300"/>
                </a:solidFill>
              </a:rPr>
              <a:t>phân</a:t>
            </a:r>
            <a:r>
              <a:rPr lang="en-US" dirty="0" smtClean="0">
                <a:solidFill>
                  <a:srgbClr val="FF3300"/>
                </a:solidFill>
              </a:rPr>
              <a:t> </a:t>
            </a:r>
            <a:r>
              <a:rPr lang="en-US" dirty="0" err="1" smtClean="0">
                <a:solidFill>
                  <a:srgbClr val="FF3300"/>
                </a:solidFill>
              </a:rPr>
              <a:t>tích</a:t>
            </a:r>
            <a:endParaRPr lang="en-US" dirty="0" smtClean="0">
              <a:solidFill>
                <a:srgbClr val="FF3300"/>
              </a:solidFill>
            </a:endParaRPr>
          </a:p>
        </p:txBody>
      </p:sp>
      <p:sp>
        <p:nvSpPr>
          <p:cNvPr id="14342" name="Rectangle 3"/>
          <p:cNvSpPr>
            <a:spLocks noGrp="1" noChangeArrowheads="1"/>
          </p:cNvSpPr>
          <p:nvPr>
            <p:ph type="body" idx="1"/>
          </p:nvPr>
        </p:nvSpPr>
        <p:spPr>
          <a:xfrm>
            <a:off x="457200" y="1295400"/>
            <a:ext cx="8229600" cy="4411662"/>
          </a:xfrm>
        </p:spPr>
        <p:txBody>
          <a:bodyPr/>
          <a:lstStyle/>
          <a:p>
            <a:pPr eaLnBrk="1" hangingPunct="1"/>
            <a:endParaRPr lang="en-US" sz="2200" dirty="0" smtClean="0">
              <a:solidFill>
                <a:schemeClr val="tx2"/>
              </a:solidFill>
            </a:endParaRPr>
          </a:p>
          <a:p>
            <a:pPr eaLnBrk="1" hangingPunct="1">
              <a:buFont typeface="Wingdings" panose="05000000000000000000" pitchFamily="2" charset="2"/>
              <a:buChar char="q"/>
            </a:pPr>
            <a:r>
              <a:rPr lang="en-US" dirty="0" err="1" smtClean="0">
                <a:solidFill>
                  <a:schemeClr val="tx2"/>
                </a:solidFill>
              </a:rPr>
              <a:t>Bộ</a:t>
            </a:r>
            <a:r>
              <a:rPr lang="en-US" dirty="0" smtClean="0">
                <a:solidFill>
                  <a:schemeClr val="tx2"/>
                </a:solidFill>
              </a:rPr>
              <a:t> </a:t>
            </a:r>
            <a:r>
              <a:rPr lang="en-US" dirty="0" err="1" smtClean="0">
                <a:solidFill>
                  <a:schemeClr val="tx2"/>
                </a:solidFill>
              </a:rPr>
              <a:t>nhớ</a:t>
            </a:r>
            <a:r>
              <a:rPr lang="en-US" dirty="0" smtClean="0">
                <a:solidFill>
                  <a:schemeClr val="tx2"/>
                </a:solidFill>
              </a:rPr>
              <a:t> (Space)</a:t>
            </a:r>
          </a:p>
          <a:p>
            <a:pPr eaLnBrk="1" hangingPunct="1">
              <a:buFont typeface="Wingdings" panose="05000000000000000000" pitchFamily="2" charset="2"/>
              <a:buNone/>
            </a:pPr>
            <a:r>
              <a:rPr lang="en-US" dirty="0" smtClean="0">
                <a:solidFill>
                  <a:srgbClr val="000099"/>
                </a:solidFill>
              </a:rPr>
              <a:t>	</a:t>
            </a:r>
            <a:r>
              <a:rPr lang="en-US" dirty="0" err="1" smtClean="0">
                <a:solidFill>
                  <a:srgbClr val="000099"/>
                </a:solidFill>
              </a:rPr>
              <a:t>X</a:t>
            </a:r>
            <a:r>
              <a:rPr lang="en-US" sz="2400" dirty="0" err="1" smtClean="0">
                <a:solidFill>
                  <a:srgbClr val="000099"/>
                </a:solidFill>
              </a:rPr>
              <a:t>ác</a:t>
            </a:r>
            <a:r>
              <a:rPr lang="en-US" sz="2400" dirty="0" smtClean="0">
                <a:solidFill>
                  <a:srgbClr val="000099"/>
                </a:solidFill>
              </a:rPr>
              <a:t> </a:t>
            </a:r>
            <a:r>
              <a:rPr lang="en-US" sz="2400" dirty="0" err="1" smtClean="0">
                <a:solidFill>
                  <a:srgbClr val="000099"/>
                </a:solidFill>
              </a:rPr>
              <a:t>định</a:t>
            </a:r>
            <a:r>
              <a:rPr lang="en-US" sz="2400" dirty="0" smtClean="0">
                <a:solidFill>
                  <a:srgbClr val="000099"/>
                </a:solidFill>
              </a:rPr>
              <a:t> </a:t>
            </a:r>
            <a:r>
              <a:rPr lang="en-US" sz="2400" dirty="0" err="1" smtClean="0">
                <a:solidFill>
                  <a:srgbClr val="000099"/>
                </a:solidFill>
              </a:rPr>
              <a:t>tổng</a:t>
            </a:r>
            <a:r>
              <a:rPr lang="en-US" sz="2400" dirty="0" smtClean="0">
                <a:solidFill>
                  <a:srgbClr val="000099"/>
                </a:solidFill>
              </a:rPr>
              <a:t> dung </a:t>
            </a:r>
            <a:r>
              <a:rPr lang="en-US" sz="2400" dirty="0" err="1" smtClean="0">
                <a:solidFill>
                  <a:srgbClr val="000099"/>
                </a:solidFill>
              </a:rPr>
              <a:t>lượng</a:t>
            </a:r>
            <a:r>
              <a:rPr lang="en-US" sz="2400" dirty="0" smtClean="0">
                <a:solidFill>
                  <a:srgbClr val="000099"/>
                </a:solidFill>
              </a:rPr>
              <a:t> </a:t>
            </a:r>
            <a:r>
              <a:rPr lang="en-US" sz="2400" dirty="0" err="1" smtClean="0">
                <a:solidFill>
                  <a:srgbClr val="000099"/>
                </a:solidFill>
              </a:rPr>
              <a:t>bộ</a:t>
            </a:r>
            <a:r>
              <a:rPr lang="en-US" sz="2400" dirty="0" smtClean="0">
                <a:solidFill>
                  <a:srgbClr val="000099"/>
                </a:solidFill>
              </a:rPr>
              <a:t> </a:t>
            </a:r>
            <a:r>
              <a:rPr lang="en-US" sz="2400" dirty="0" err="1" smtClean="0">
                <a:solidFill>
                  <a:srgbClr val="000099"/>
                </a:solidFill>
              </a:rPr>
              <a:t>nhớ</a:t>
            </a:r>
            <a:r>
              <a:rPr lang="en-US" sz="2400" dirty="0" smtClean="0">
                <a:solidFill>
                  <a:srgbClr val="000099"/>
                </a:solidFill>
              </a:rPr>
              <a:t> </a:t>
            </a:r>
            <a:r>
              <a:rPr lang="en-US" sz="2400" dirty="0" err="1" smtClean="0">
                <a:solidFill>
                  <a:srgbClr val="000099"/>
                </a:solidFill>
              </a:rPr>
              <a:t>cần</a:t>
            </a:r>
            <a:r>
              <a:rPr lang="en-US" sz="2400" dirty="0" smtClean="0">
                <a:solidFill>
                  <a:srgbClr val="000099"/>
                </a:solidFill>
              </a:rPr>
              <a:t> </a:t>
            </a:r>
            <a:r>
              <a:rPr lang="en-US" sz="2400" dirty="0" err="1" smtClean="0">
                <a:solidFill>
                  <a:srgbClr val="000099"/>
                </a:solidFill>
              </a:rPr>
              <a:t>thiết</a:t>
            </a:r>
            <a:r>
              <a:rPr lang="en-US" sz="2400" dirty="0" smtClean="0">
                <a:solidFill>
                  <a:srgbClr val="000099"/>
                </a:solidFill>
              </a:rPr>
              <a:t> </a:t>
            </a:r>
            <a:r>
              <a:rPr lang="en-US" sz="2400" dirty="0" err="1" smtClean="0">
                <a:solidFill>
                  <a:srgbClr val="000099"/>
                </a:solidFill>
              </a:rPr>
              <a:t>để</a:t>
            </a:r>
            <a:r>
              <a:rPr lang="en-US" sz="2400" dirty="0" smtClean="0">
                <a:solidFill>
                  <a:srgbClr val="000099"/>
                </a:solidFill>
              </a:rPr>
              <a:t> </a:t>
            </a:r>
            <a:r>
              <a:rPr lang="en-US" sz="2400" dirty="0" err="1" smtClean="0">
                <a:solidFill>
                  <a:srgbClr val="000099"/>
                </a:solidFill>
              </a:rPr>
              <a:t>lưu</a:t>
            </a:r>
            <a:r>
              <a:rPr lang="en-US" sz="2400" dirty="0" smtClean="0">
                <a:solidFill>
                  <a:srgbClr val="000099"/>
                </a:solidFill>
              </a:rPr>
              <a:t> </a:t>
            </a:r>
            <a:r>
              <a:rPr lang="en-US" sz="2400" dirty="0" err="1" smtClean="0">
                <a:solidFill>
                  <a:srgbClr val="000099"/>
                </a:solidFill>
              </a:rPr>
              <a:t>trữ</a:t>
            </a:r>
            <a:r>
              <a:rPr lang="en-US" sz="2400" dirty="0" smtClean="0">
                <a:solidFill>
                  <a:srgbClr val="000099"/>
                </a:solidFill>
              </a:rPr>
              <a:t> </a:t>
            </a:r>
            <a:r>
              <a:rPr lang="en-US" sz="2400" dirty="0" err="1" smtClean="0">
                <a:solidFill>
                  <a:srgbClr val="000099"/>
                </a:solidFill>
              </a:rPr>
              <a:t>toàn</a:t>
            </a:r>
            <a:r>
              <a:rPr lang="en-US" sz="2400" dirty="0" smtClean="0">
                <a:solidFill>
                  <a:srgbClr val="000099"/>
                </a:solidFill>
              </a:rPr>
              <a:t> </a:t>
            </a:r>
            <a:r>
              <a:rPr lang="en-US" sz="2400" dirty="0" err="1" smtClean="0">
                <a:solidFill>
                  <a:srgbClr val="000099"/>
                </a:solidFill>
              </a:rPr>
              <a:t>bộ</a:t>
            </a:r>
            <a:r>
              <a:rPr lang="en-US" sz="2400" dirty="0" smtClean="0">
                <a:solidFill>
                  <a:srgbClr val="000099"/>
                </a:solidFill>
              </a:rPr>
              <a:t> </a:t>
            </a:r>
            <a:r>
              <a:rPr lang="en-US" sz="2400" dirty="0" err="1" smtClean="0">
                <a:solidFill>
                  <a:srgbClr val="000099"/>
                </a:solidFill>
              </a:rPr>
              <a:t>dữ</a:t>
            </a:r>
            <a:r>
              <a:rPr lang="en-US" sz="2400" dirty="0" smtClean="0">
                <a:solidFill>
                  <a:srgbClr val="000099"/>
                </a:solidFill>
              </a:rPr>
              <a:t> </a:t>
            </a:r>
            <a:r>
              <a:rPr lang="en-US" sz="2400" dirty="0" err="1" smtClean="0">
                <a:solidFill>
                  <a:srgbClr val="000099"/>
                </a:solidFill>
              </a:rPr>
              <a:t>liệu</a:t>
            </a:r>
            <a:r>
              <a:rPr lang="en-US" sz="2400" dirty="0" smtClean="0">
                <a:solidFill>
                  <a:srgbClr val="000099"/>
                </a:solidFill>
              </a:rPr>
              <a:t> </a:t>
            </a:r>
            <a:r>
              <a:rPr lang="en-US" sz="2400" dirty="0" err="1" smtClean="0">
                <a:solidFill>
                  <a:srgbClr val="000099"/>
                </a:solidFill>
              </a:rPr>
              <a:t>đầu</a:t>
            </a:r>
            <a:r>
              <a:rPr lang="en-US" sz="2400" dirty="0" smtClean="0">
                <a:solidFill>
                  <a:srgbClr val="000099"/>
                </a:solidFill>
              </a:rPr>
              <a:t> </a:t>
            </a:r>
            <a:r>
              <a:rPr lang="en-US" sz="2400" dirty="0" err="1" smtClean="0">
                <a:solidFill>
                  <a:srgbClr val="000099"/>
                </a:solidFill>
              </a:rPr>
              <a:t>vào</a:t>
            </a:r>
            <a:r>
              <a:rPr lang="en-US" sz="2400" dirty="0" smtClean="0">
                <a:solidFill>
                  <a:srgbClr val="000099"/>
                </a:solidFill>
              </a:rPr>
              <a:t>, </a:t>
            </a:r>
            <a:r>
              <a:rPr lang="en-US" sz="2400" dirty="0" err="1" smtClean="0">
                <a:solidFill>
                  <a:srgbClr val="000099"/>
                </a:solidFill>
              </a:rPr>
              <a:t>trung</a:t>
            </a:r>
            <a:r>
              <a:rPr lang="en-US" sz="2400" dirty="0" smtClean="0">
                <a:solidFill>
                  <a:srgbClr val="000099"/>
                </a:solidFill>
              </a:rPr>
              <a:t> </a:t>
            </a:r>
            <a:r>
              <a:rPr lang="en-US" sz="2400" dirty="0" err="1" smtClean="0">
                <a:solidFill>
                  <a:srgbClr val="000099"/>
                </a:solidFill>
              </a:rPr>
              <a:t>gian</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kết</a:t>
            </a:r>
            <a:r>
              <a:rPr lang="en-US" sz="2400" dirty="0" smtClean="0">
                <a:solidFill>
                  <a:srgbClr val="000099"/>
                </a:solidFill>
              </a:rPr>
              <a:t> </a:t>
            </a:r>
            <a:r>
              <a:rPr lang="en-US" sz="2400" dirty="0" err="1" smtClean="0">
                <a:solidFill>
                  <a:srgbClr val="000099"/>
                </a:solidFill>
              </a:rPr>
              <a:t>quả</a:t>
            </a:r>
            <a:r>
              <a:rPr lang="en-US" sz="2400" dirty="0" smtClean="0">
                <a:solidFill>
                  <a:srgbClr val="000099"/>
                </a:solidFill>
              </a:rPr>
              <a:t> </a:t>
            </a:r>
            <a:r>
              <a:rPr lang="en-US" sz="2400" dirty="0" err="1" smtClean="0">
                <a:solidFill>
                  <a:srgbClr val="000099"/>
                </a:solidFill>
              </a:rPr>
              <a:t>đầu</a:t>
            </a:r>
            <a:r>
              <a:rPr lang="en-US" sz="2400" dirty="0" smtClean="0">
                <a:solidFill>
                  <a:srgbClr val="000099"/>
                </a:solidFill>
              </a:rPr>
              <a:t> </a:t>
            </a:r>
            <a:r>
              <a:rPr lang="en-US" sz="2400" dirty="0" err="1" smtClean="0">
                <a:solidFill>
                  <a:srgbClr val="000099"/>
                </a:solidFill>
              </a:rPr>
              <a:t>ra.</a:t>
            </a:r>
            <a:endParaRPr lang="en-US" sz="2400" dirty="0" smtClean="0">
              <a:solidFill>
                <a:srgbClr val="000099"/>
              </a:solidFill>
            </a:endParaRPr>
          </a:p>
          <a:p>
            <a:pPr lvl="1" eaLnBrk="1" hangingPunct="1">
              <a:buFont typeface="Wingdings" panose="05000000000000000000" pitchFamily="2" charset="2"/>
              <a:buChar char="v"/>
            </a:pPr>
            <a:r>
              <a:rPr lang="en-US" sz="2400" dirty="0" err="1" smtClean="0">
                <a:solidFill>
                  <a:srgbClr val="000099"/>
                </a:solidFill>
              </a:rPr>
              <a:t>Ví</a:t>
            </a:r>
            <a:r>
              <a:rPr lang="en-US" sz="2400" dirty="0" smtClean="0">
                <a:solidFill>
                  <a:srgbClr val="000099"/>
                </a:solidFill>
              </a:rPr>
              <a:t> </a:t>
            </a:r>
            <a:r>
              <a:rPr lang="en-US" sz="2400" dirty="0" err="1" smtClean="0">
                <a:solidFill>
                  <a:srgbClr val="000099"/>
                </a:solidFill>
              </a:rPr>
              <a:t>dụ</a:t>
            </a:r>
            <a:r>
              <a:rPr lang="en-US" sz="2400" dirty="0" smtClean="0">
                <a:solidFill>
                  <a:srgbClr val="000099"/>
                </a:solidFill>
              </a:rPr>
              <a:t>: </a:t>
            </a:r>
            <a:r>
              <a:rPr lang="en-US" sz="2400" dirty="0" err="1" smtClean="0">
                <a:solidFill>
                  <a:srgbClr val="000099"/>
                </a:solidFill>
              </a:rPr>
              <a:t>Sắp</a:t>
            </a:r>
            <a:r>
              <a:rPr lang="en-US" sz="2400" dirty="0" smtClean="0">
                <a:solidFill>
                  <a:srgbClr val="000099"/>
                </a:solidFill>
              </a:rPr>
              <a:t> </a:t>
            </a:r>
            <a:r>
              <a:rPr lang="en-US" sz="2400" dirty="0" err="1" smtClean="0">
                <a:solidFill>
                  <a:srgbClr val="000099"/>
                </a:solidFill>
              </a:rPr>
              <a:t>xếp</a:t>
            </a:r>
            <a:r>
              <a:rPr lang="en-US" sz="2400" dirty="0" smtClean="0">
                <a:solidFill>
                  <a:srgbClr val="000099"/>
                </a:solidFill>
              </a:rPr>
              <a:t> một </a:t>
            </a:r>
            <a:r>
              <a:rPr lang="en-US" sz="2400" dirty="0" err="1" smtClean="0">
                <a:solidFill>
                  <a:srgbClr val="000099"/>
                </a:solidFill>
              </a:rPr>
              <a:t>dãy</a:t>
            </a:r>
            <a:r>
              <a:rPr lang="en-US" sz="2400" dirty="0" smtClean="0">
                <a:solidFill>
                  <a:srgbClr val="000099"/>
                </a:solidFill>
              </a:rPr>
              <a:t> n </a:t>
            </a:r>
            <a:r>
              <a:rPr lang="en-US" sz="2400" dirty="0" err="1" smtClean="0">
                <a:solidFill>
                  <a:srgbClr val="000099"/>
                </a:solidFill>
              </a:rPr>
              <a:t>phần</a:t>
            </a:r>
            <a:r>
              <a:rPr lang="en-US" sz="2400" dirty="0" smtClean="0">
                <a:solidFill>
                  <a:srgbClr val="000099"/>
                </a:solidFill>
              </a:rPr>
              <a:t> </a:t>
            </a:r>
            <a:r>
              <a:rPr lang="en-US" sz="2400" dirty="0" err="1" smtClean="0">
                <a:solidFill>
                  <a:srgbClr val="000099"/>
                </a:solidFill>
              </a:rPr>
              <a:t>tử</a:t>
            </a:r>
            <a:r>
              <a:rPr lang="en-US" sz="2400" dirty="0" smtClean="0">
                <a:solidFill>
                  <a:srgbClr val="000099"/>
                </a:solidFill>
              </a:rPr>
              <a:t>.</a:t>
            </a:r>
          </a:p>
          <a:p>
            <a:pPr lvl="1" eaLnBrk="1" hangingPunct="1">
              <a:buFont typeface="Wingdings" panose="05000000000000000000" pitchFamily="2" charset="2"/>
              <a:buNone/>
            </a:pPr>
            <a:r>
              <a:rPr lang="en-US" sz="2400" dirty="0" smtClean="0">
                <a:solidFill>
                  <a:srgbClr val="3399FF"/>
                </a:solidFill>
              </a:rPr>
              <a:t>	</a:t>
            </a:r>
            <a:r>
              <a:rPr lang="en-US" sz="2400" dirty="0" err="1" smtClean="0">
                <a:solidFill>
                  <a:srgbClr val="3399FF"/>
                </a:solidFill>
              </a:rPr>
              <a:t>Bộ</a:t>
            </a:r>
            <a:r>
              <a:rPr lang="en-US" sz="2400" dirty="0" smtClean="0">
                <a:solidFill>
                  <a:srgbClr val="3399FF"/>
                </a:solidFill>
              </a:rPr>
              <a:t> </a:t>
            </a:r>
            <a:r>
              <a:rPr lang="en-US" sz="2400" dirty="0" err="1" smtClean="0">
                <a:solidFill>
                  <a:srgbClr val="3399FF"/>
                </a:solidFill>
              </a:rPr>
              <a:t>nhớ</a:t>
            </a:r>
            <a:r>
              <a:rPr lang="en-US" sz="2400" dirty="0" smtClean="0">
                <a:solidFill>
                  <a:srgbClr val="3399FF"/>
                </a:solidFill>
              </a:rPr>
              <a:t> </a:t>
            </a:r>
            <a:r>
              <a:rPr lang="en-US" sz="2400" dirty="0" err="1" smtClean="0">
                <a:solidFill>
                  <a:srgbClr val="3399FF"/>
                </a:solidFill>
              </a:rPr>
              <a:t>cần</a:t>
            </a:r>
            <a:r>
              <a:rPr lang="en-US" sz="2400" dirty="0" smtClean="0">
                <a:solidFill>
                  <a:srgbClr val="3399FF"/>
                </a:solidFill>
              </a:rPr>
              <a:t> </a:t>
            </a:r>
            <a:r>
              <a:rPr lang="en-US" sz="2400" dirty="0" err="1" smtClean="0">
                <a:solidFill>
                  <a:srgbClr val="3399FF"/>
                </a:solidFill>
              </a:rPr>
              <a:t>cho</a:t>
            </a:r>
            <a:r>
              <a:rPr lang="en-US" sz="2400" dirty="0" smtClean="0">
                <a:solidFill>
                  <a:srgbClr val="3399FF"/>
                </a:solidFill>
              </a:rPr>
              <a:t> </a:t>
            </a:r>
            <a:r>
              <a:rPr lang="en-US" sz="2400" dirty="0" err="1" smtClean="0">
                <a:solidFill>
                  <a:srgbClr val="3399FF"/>
                </a:solidFill>
              </a:rPr>
              <a:t>bài</a:t>
            </a:r>
            <a:r>
              <a:rPr lang="en-US" sz="2400" dirty="0" smtClean="0">
                <a:solidFill>
                  <a:srgbClr val="3399FF"/>
                </a:solidFill>
              </a:rPr>
              <a:t> </a:t>
            </a:r>
            <a:r>
              <a:rPr lang="en-US" sz="2400" dirty="0" err="1" smtClean="0">
                <a:solidFill>
                  <a:srgbClr val="3399FF"/>
                </a:solidFill>
              </a:rPr>
              <a:t>toán</a:t>
            </a:r>
            <a:r>
              <a:rPr lang="en-US" sz="2400" dirty="0" smtClean="0">
                <a:solidFill>
                  <a:srgbClr val="3399FF"/>
                </a:solidFill>
              </a:rPr>
              <a:t> là: </a:t>
            </a:r>
            <a:r>
              <a:rPr lang="en-US" sz="2400" dirty="0" err="1" smtClean="0">
                <a:solidFill>
                  <a:srgbClr val="3399FF"/>
                </a:solidFill>
              </a:rPr>
              <a:t>Bộ</a:t>
            </a:r>
            <a:r>
              <a:rPr lang="en-US" sz="2400" dirty="0" smtClean="0">
                <a:solidFill>
                  <a:srgbClr val="3399FF"/>
                </a:solidFill>
              </a:rPr>
              <a:t> </a:t>
            </a:r>
            <a:r>
              <a:rPr lang="en-US" sz="2400" dirty="0" err="1" smtClean="0">
                <a:solidFill>
                  <a:srgbClr val="3399FF"/>
                </a:solidFill>
              </a:rPr>
              <a:t>nhớ</a:t>
            </a:r>
            <a:r>
              <a:rPr lang="en-US" sz="2400" dirty="0" smtClean="0">
                <a:solidFill>
                  <a:srgbClr val="3399FF"/>
                </a:solidFill>
              </a:rPr>
              <a:t> </a:t>
            </a:r>
            <a:r>
              <a:rPr lang="en-US" sz="2400" dirty="0" err="1" smtClean="0">
                <a:solidFill>
                  <a:srgbClr val="3399FF"/>
                </a:solidFill>
              </a:rPr>
              <a:t>lưu</a:t>
            </a:r>
            <a:r>
              <a:rPr lang="en-US" sz="2400" dirty="0" smtClean="0">
                <a:solidFill>
                  <a:srgbClr val="3399FF"/>
                </a:solidFill>
              </a:rPr>
              <a:t> </a:t>
            </a:r>
            <a:r>
              <a:rPr lang="en-US" sz="2400" dirty="0" err="1" smtClean="0">
                <a:solidFill>
                  <a:srgbClr val="3399FF"/>
                </a:solidFill>
              </a:rPr>
              <a:t>biến</a:t>
            </a:r>
            <a:r>
              <a:rPr lang="en-US" sz="2400" dirty="0" smtClean="0">
                <a:solidFill>
                  <a:srgbClr val="3399FF"/>
                </a:solidFill>
              </a:rPr>
              <a:t> n, </a:t>
            </a:r>
            <a:r>
              <a:rPr lang="en-US" sz="2400" dirty="0" err="1" smtClean="0">
                <a:solidFill>
                  <a:srgbClr val="3399FF"/>
                </a:solidFill>
              </a:rPr>
              <a:t>lưu</a:t>
            </a:r>
            <a:r>
              <a:rPr lang="en-US" sz="2400" dirty="0" smtClean="0">
                <a:solidFill>
                  <a:srgbClr val="3399FF"/>
                </a:solidFill>
              </a:rPr>
              <a:t> n </a:t>
            </a:r>
            <a:r>
              <a:rPr lang="en-US" sz="2400" dirty="0" err="1" smtClean="0">
                <a:solidFill>
                  <a:srgbClr val="3399FF"/>
                </a:solidFill>
              </a:rPr>
              <a:t>phần</a:t>
            </a:r>
            <a:r>
              <a:rPr lang="en-US" sz="2400" dirty="0" smtClean="0">
                <a:solidFill>
                  <a:srgbClr val="3399FF"/>
                </a:solidFill>
              </a:rPr>
              <a:t> </a:t>
            </a:r>
            <a:r>
              <a:rPr lang="en-US" sz="2400" dirty="0" err="1" smtClean="0">
                <a:solidFill>
                  <a:srgbClr val="3399FF"/>
                </a:solidFill>
              </a:rPr>
              <a:t>tử</a:t>
            </a:r>
            <a:r>
              <a:rPr lang="en-US" sz="2400" dirty="0" smtClean="0">
                <a:solidFill>
                  <a:srgbClr val="3399FF"/>
                </a:solidFill>
              </a:rPr>
              <a:t> </a:t>
            </a:r>
            <a:r>
              <a:rPr lang="en-US" sz="2400" dirty="0" err="1" smtClean="0">
                <a:solidFill>
                  <a:srgbClr val="3399FF"/>
                </a:solidFill>
              </a:rPr>
              <a:t>của</a:t>
            </a:r>
            <a:r>
              <a:rPr lang="en-US" sz="2400" dirty="0" smtClean="0">
                <a:solidFill>
                  <a:srgbClr val="3399FF"/>
                </a:solidFill>
              </a:rPr>
              <a:t> </a:t>
            </a:r>
            <a:r>
              <a:rPr lang="en-US" sz="2400" dirty="0" err="1" smtClean="0">
                <a:solidFill>
                  <a:srgbClr val="3399FF"/>
                </a:solidFill>
              </a:rPr>
              <a:t>dãy</a:t>
            </a:r>
            <a:r>
              <a:rPr lang="en-US" sz="2400" dirty="0" smtClean="0">
                <a:solidFill>
                  <a:srgbClr val="3399FF"/>
                </a:solidFill>
              </a:rPr>
              <a:t>, </a:t>
            </a:r>
            <a:r>
              <a:rPr lang="en-US" sz="2400" dirty="0" err="1" smtClean="0">
                <a:solidFill>
                  <a:srgbClr val="3399FF"/>
                </a:solidFill>
              </a:rPr>
              <a:t>lưu</a:t>
            </a:r>
            <a:r>
              <a:rPr lang="en-US" sz="2400" dirty="0" smtClean="0">
                <a:solidFill>
                  <a:srgbClr val="3399FF"/>
                </a:solidFill>
              </a:rPr>
              <a:t> </a:t>
            </a:r>
            <a:r>
              <a:rPr lang="en-US" sz="2400" dirty="0" err="1" smtClean="0">
                <a:solidFill>
                  <a:srgbClr val="3399FF"/>
                </a:solidFill>
              </a:rPr>
              <a:t>các</a:t>
            </a:r>
            <a:r>
              <a:rPr lang="en-US" sz="2400" dirty="0" smtClean="0">
                <a:solidFill>
                  <a:srgbClr val="3399FF"/>
                </a:solidFill>
              </a:rPr>
              <a:t> </a:t>
            </a:r>
            <a:r>
              <a:rPr lang="en-US" sz="2400" dirty="0" err="1" smtClean="0">
                <a:solidFill>
                  <a:srgbClr val="3399FF"/>
                </a:solidFill>
              </a:rPr>
              <a:t>biến</a:t>
            </a:r>
            <a:r>
              <a:rPr lang="en-US" sz="2400" dirty="0" smtClean="0">
                <a:solidFill>
                  <a:srgbClr val="3399FF"/>
                </a:solidFill>
              </a:rPr>
              <a:t> </a:t>
            </a:r>
            <a:r>
              <a:rPr lang="en-US" sz="2400" dirty="0" err="1" smtClean="0">
                <a:solidFill>
                  <a:srgbClr val="3399FF"/>
                </a:solidFill>
              </a:rPr>
              <a:t>i</a:t>
            </a:r>
            <a:r>
              <a:rPr lang="en-US" sz="2400" dirty="0" smtClean="0">
                <a:solidFill>
                  <a:srgbClr val="3399FF"/>
                </a:solidFill>
              </a:rPr>
              <a:t>, j, </a:t>
            </a:r>
            <a:r>
              <a:rPr lang="en-US" sz="2400" dirty="0" err="1" smtClean="0">
                <a:solidFill>
                  <a:srgbClr val="3399FF"/>
                </a:solidFill>
              </a:rPr>
              <a:t>tg</a:t>
            </a:r>
            <a:r>
              <a:rPr lang="en-US" sz="2400" dirty="0" smtClean="0">
                <a:solidFill>
                  <a:srgbClr val="3399FF"/>
                </a:solidFill>
              </a:rPr>
              <a:t>  (</a:t>
            </a:r>
            <a:r>
              <a:rPr lang="en-US" sz="2400" dirty="0" err="1" smtClean="0">
                <a:solidFill>
                  <a:srgbClr val="3399FF"/>
                </a:solidFill>
              </a:rPr>
              <a:t>nếu</a:t>
            </a:r>
            <a:r>
              <a:rPr lang="en-US" sz="2400" dirty="0" smtClean="0">
                <a:solidFill>
                  <a:srgbClr val="3399FF"/>
                </a:solidFill>
              </a:rPr>
              <a:t> là </a:t>
            </a:r>
            <a:r>
              <a:rPr lang="en-US" sz="2400" dirty="0" err="1" smtClean="0">
                <a:solidFill>
                  <a:srgbClr val="3399FF"/>
                </a:solidFill>
              </a:rPr>
              <a:t>thuật</a:t>
            </a:r>
            <a:r>
              <a:rPr lang="en-US" sz="2400" dirty="0" smtClean="0">
                <a:solidFill>
                  <a:srgbClr val="3399FF"/>
                </a:solidFill>
              </a:rPr>
              <a:t> </a:t>
            </a:r>
            <a:r>
              <a:rPr lang="en-US" sz="2400" dirty="0" err="1" smtClean="0">
                <a:solidFill>
                  <a:srgbClr val="3399FF"/>
                </a:solidFill>
              </a:rPr>
              <a:t>toán</a:t>
            </a:r>
            <a:r>
              <a:rPr lang="en-US" sz="2400" dirty="0" smtClean="0">
                <a:solidFill>
                  <a:srgbClr val="3399FF"/>
                </a:solidFill>
              </a:rPr>
              <a:t> Bubble Sort)</a:t>
            </a:r>
          </a:p>
          <a:p>
            <a:pPr lvl="1" eaLnBrk="1" hangingPunct="1">
              <a:buFont typeface="Wingdings" panose="05000000000000000000" pitchFamily="2" charset="2"/>
              <a:buNone/>
            </a:pPr>
            <a:endParaRPr lang="en-US" sz="1800" dirty="0" smtClean="0">
              <a:solidFill>
                <a:srgbClr val="3399FF"/>
              </a:solidFill>
            </a:endParaRPr>
          </a:p>
          <a:p>
            <a:pPr eaLnBrk="1" hangingPunct="1">
              <a:buFont typeface="Wingdings" panose="05000000000000000000" pitchFamily="2" charset="2"/>
              <a:buChar char="q"/>
            </a:pPr>
            <a:r>
              <a:rPr lang="en-US" dirty="0" err="1" smtClean="0">
                <a:solidFill>
                  <a:schemeClr val="tx2"/>
                </a:solidFill>
              </a:rPr>
              <a:t>Thời</a:t>
            </a:r>
            <a:r>
              <a:rPr lang="en-US" dirty="0" smtClean="0">
                <a:solidFill>
                  <a:schemeClr val="tx2"/>
                </a:solidFill>
              </a:rPr>
              <a:t> </a:t>
            </a:r>
            <a:r>
              <a:rPr lang="en-US" dirty="0" err="1" smtClean="0">
                <a:solidFill>
                  <a:schemeClr val="tx2"/>
                </a:solidFill>
              </a:rPr>
              <a:t>gian</a:t>
            </a:r>
            <a:r>
              <a:rPr lang="en-US" dirty="0" smtClean="0">
                <a:solidFill>
                  <a:schemeClr val="tx2"/>
                </a:solidFill>
              </a:rPr>
              <a:t> </a:t>
            </a:r>
            <a:r>
              <a:rPr lang="en-US" dirty="0" err="1" smtClean="0">
                <a:solidFill>
                  <a:schemeClr val="tx2"/>
                </a:solidFill>
              </a:rPr>
              <a:t>chạy</a:t>
            </a:r>
            <a:r>
              <a:rPr lang="en-US" dirty="0" smtClean="0">
                <a:solidFill>
                  <a:schemeClr val="tx2"/>
                </a:solidFill>
              </a:rPr>
              <a:t> </a:t>
            </a:r>
            <a:r>
              <a:rPr lang="en-US" dirty="0" err="1" smtClean="0">
                <a:solidFill>
                  <a:schemeClr val="tx2"/>
                </a:solidFill>
              </a:rPr>
              <a:t>của</a:t>
            </a:r>
            <a:r>
              <a:rPr lang="en-US" dirty="0" smtClean="0">
                <a:solidFill>
                  <a:schemeClr val="tx2"/>
                </a:solidFill>
              </a:rPr>
              <a:t> </a:t>
            </a:r>
            <a:r>
              <a:rPr lang="en-US" dirty="0" err="1" smtClean="0">
                <a:solidFill>
                  <a:schemeClr val="tx2"/>
                </a:solidFill>
              </a:rPr>
              <a:t>thuật</a:t>
            </a:r>
            <a:r>
              <a:rPr lang="en-US" dirty="0" smtClean="0">
                <a:solidFill>
                  <a:schemeClr val="tx2"/>
                </a:solidFill>
              </a:rPr>
              <a:t> </a:t>
            </a:r>
            <a:r>
              <a:rPr lang="en-US" dirty="0" err="1" smtClean="0">
                <a:solidFill>
                  <a:schemeClr val="tx2"/>
                </a:solidFill>
              </a:rPr>
              <a:t>toán</a:t>
            </a:r>
            <a:r>
              <a:rPr lang="en-US" dirty="0" smtClean="0">
                <a:solidFill>
                  <a:schemeClr val="tx2"/>
                </a:solidFill>
              </a:rPr>
              <a:t> (Running time</a:t>
            </a:r>
            <a:r>
              <a:rPr lang="en-US" sz="3800" dirty="0" smtClean="0">
                <a:solidFill>
                  <a:schemeClr val="tx2"/>
                </a:solidFill>
              </a:rPr>
              <a:t>)</a:t>
            </a:r>
            <a:endParaRPr lang="en-US" sz="3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900B4CBB-B277-4BF2-A8EC-B50A51024412}" type="slidenum">
              <a:rPr lang="en-US" altLang="en-US" sz="1000">
                <a:solidFill>
                  <a:schemeClr val="tx1"/>
                </a:solidFill>
              </a:rPr>
              <a:pPr eaLnBrk="1" hangingPunct="1"/>
              <a:t>6</a:t>
            </a:fld>
            <a:endParaRPr lang="en-US" altLang="en-US" sz="1000">
              <a:solidFill>
                <a:schemeClr val="tx1"/>
              </a:solidFill>
            </a:endParaRPr>
          </a:p>
        </p:txBody>
      </p:sp>
      <p:sp>
        <p:nvSpPr>
          <p:cNvPr id="307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48510AE6-BFBA-467B-BED8-A7EC569F49BB}" type="datetime1">
              <a:rPr lang="en-US" sz="1000" smtClean="0">
                <a:solidFill>
                  <a:schemeClr val="tx1"/>
                </a:solidFill>
              </a:rPr>
              <a:pPr eaLnBrk="1" hangingPunct="1"/>
              <a:t>5/7/2020</a:t>
            </a:fld>
            <a:endParaRPr lang="en-US" altLang="en-US" sz="1000" smtClean="0">
              <a:solidFill>
                <a:schemeClr val="tx1"/>
              </a:solidFill>
            </a:endParaRPr>
          </a:p>
        </p:txBody>
      </p:sp>
      <p:sp>
        <p:nvSpPr>
          <p:cNvPr id="307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3078" name="Rectangle 4"/>
          <p:cNvSpPr>
            <a:spLocks noGrp="1" noChangeArrowheads="1"/>
          </p:cNvSpPr>
          <p:nvPr>
            <p:ph type="title"/>
          </p:nvPr>
        </p:nvSpPr>
        <p:spPr>
          <a:xfrm>
            <a:off x="76200" y="106362"/>
            <a:ext cx="7543800" cy="808038"/>
          </a:xfrm>
        </p:spPr>
        <p:txBody>
          <a:bodyPr/>
          <a:lstStyle/>
          <a:p>
            <a:pPr eaLnBrk="1" hangingPunct="1"/>
            <a:r>
              <a:rPr lang="en-US" dirty="0" err="1" smtClean="0">
                <a:solidFill>
                  <a:srgbClr val="FF3300"/>
                </a:solidFill>
              </a:rPr>
              <a:t>Thời</a:t>
            </a:r>
            <a:r>
              <a:rPr lang="en-US" dirty="0" smtClean="0">
                <a:solidFill>
                  <a:srgbClr val="FF3300"/>
                </a:solidFill>
              </a:rPr>
              <a:t> </a:t>
            </a:r>
            <a:r>
              <a:rPr lang="en-US" dirty="0" err="1" smtClean="0">
                <a:solidFill>
                  <a:srgbClr val="FF3300"/>
                </a:solidFill>
              </a:rPr>
              <a:t>gian</a:t>
            </a:r>
            <a:r>
              <a:rPr lang="en-US" dirty="0" smtClean="0">
                <a:solidFill>
                  <a:srgbClr val="FF3300"/>
                </a:solidFill>
              </a:rPr>
              <a:t> </a:t>
            </a:r>
            <a:r>
              <a:rPr lang="en-US" dirty="0" err="1" smtClean="0">
                <a:solidFill>
                  <a:srgbClr val="FF3300"/>
                </a:solidFill>
              </a:rPr>
              <a:t>chạy</a:t>
            </a:r>
            <a:r>
              <a:rPr lang="en-US" dirty="0" smtClean="0">
                <a:solidFill>
                  <a:srgbClr val="FF3300"/>
                </a:solidFill>
              </a:rPr>
              <a:t> (Running time)</a:t>
            </a:r>
          </a:p>
        </p:txBody>
      </p:sp>
      <p:sp>
        <p:nvSpPr>
          <p:cNvPr id="3079" name="Rectangle 5"/>
          <p:cNvSpPr>
            <a:spLocks noGrp="1" noChangeArrowheads="1"/>
          </p:cNvSpPr>
          <p:nvPr>
            <p:ph type="body" sz="half" idx="1"/>
          </p:nvPr>
        </p:nvSpPr>
        <p:spPr>
          <a:xfrm>
            <a:off x="381000" y="1143000"/>
            <a:ext cx="7848600" cy="4621212"/>
          </a:xfrm>
        </p:spPr>
        <p:txBody>
          <a:bodyPr/>
          <a:lstStyle/>
          <a:p>
            <a:pPr algn="just" eaLnBrk="1" hangingPunct="1">
              <a:lnSpc>
                <a:spcPct val="114000"/>
              </a:lnSpc>
            </a:pPr>
            <a:r>
              <a:rPr lang="en-US" sz="2200" dirty="0" err="1" smtClean="0">
                <a:solidFill>
                  <a:srgbClr val="000099"/>
                </a:solidFill>
              </a:rPr>
              <a:t>Hầu</a:t>
            </a:r>
            <a:r>
              <a:rPr lang="en-US" sz="2200" dirty="0" smtClean="0">
                <a:solidFill>
                  <a:srgbClr val="000099"/>
                </a:solidFill>
              </a:rPr>
              <a:t> </a:t>
            </a:r>
            <a:r>
              <a:rPr lang="en-US" sz="2200" dirty="0" err="1" smtClean="0">
                <a:solidFill>
                  <a:srgbClr val="000099"/>
                </a:solidFill>
              </a:rPr>
              <a:t>hết</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thực</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biến</a:t>
            </a:r>
            <a:r>
              <a:rPr lang="en-US" sz="2200" dirty="0" smtClean="0">
                <a:solidFill>
                  <a:srgbClr val="000099"/>
                </a:solidFill>
              </a:rPr>
              <a:t> </a:t>
            </a:r>
            <a:r>
              <a:rPr lang="en-US" sz="2200" dirty="0" err="1" smtClean="0">
                <a:solidFill>
                  <a:srgbClr val="000099"/>
                </a:solidFill>
              </a:rPr>
              <a:t>đổi</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đầu</a:t>
            </a:r>
            <a:r>
              <a:rPr lang="en-US" sz="2200" dirty="0" smtClean="0">
                <a:solidFill>
                  <a:srgbClr val="000099"/>
                </a:solidFill>
              </a:rPr>
              <a:t> </a:t>
            </a:r>
            <a:r>
              <a:rPr lang="en-US" sz="2200" dirty="0" err="1" smtClean="0">
                <a:solidFill>
                  <a:srgbClr val="000099"/>
                </a:solidFill>
              </a:rPr>
              <a:t>vào</a:t>
            </a:r>
            <a:r>
              <a:rPr lang="en-US" sz="2200" dirty="0" smtClean="0">
                <a:solidFill>
                  <a:srgbClr val="000099"/>
                </a:solidFill>
              </a:rPr>
              <a:t> </a:t>
            </a:r>
            <a:r>
              <a:rPr lang="en-US" sz="2200" dirty="0" err="1" smtClean="0">
                <a:solidFill>
                  <a:srgbClr val="000099"/>
                </a:solidFill>
              </a:rPr>
              <a:t>thành</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đầu</a:t>
            </a:r>
            <a:r>
              <a:rPr lang="en-US" sz="2200" dirty="0" smtClean="0">
                <a:solidFill>
                  <a:srgbClr val="000099"/>
                </a:solidFill>
              </a:rPr>
              <a:t> </a:t>
            </a:r>
            <a:r>
              <a:rPr lang="en-US" sz="2200" dirty="0" err="1" smtClean="0">
                <a:solidFill>
                  <a:srgbClr val="000099"/>
                </a:solidFill>
              </a:rPr>
              <a:t>ra.</a:t>
            </a:r>
            <a:endParaRPr lang="en-US" sz="2200" dirty="0" smtClean="0">
              <a:solidFill>
                <a:srgbClr val="000099"/>
              </a:solidFill>
            </a:endParaRPr>
          </a:p>
          <a:p>
            <a:pPr algn="just" eaLnBrk="1" hangingPunct="1">
              <a:lnSpc>
                <a:spcPct val="114000"/>
              </a:lnSpc>
            </a:pPr>
            <a:r>
              <a:rPr lang="en-US" sz="2200" dirty="0" err="1" smtClean="0">
                <a:solidFill>
                  <a:srgbClr val="000099"/>
                </a:solidFill>
              </a:rPr>
              <a:t>Thời</a:t>
            </a:r>
            <a:r>
              <a:rPr lang="en-US" sz="2200" dirty="0" smtClean="0">
                <a:solidFill>
                  <a:srgbClr val="000099"/>
                </a:solidFill>
              </a:rPr>
              <a:t> </a:t>
            </a:r>
            <a:r>
              <a:rPr lang="en-US" sz="2200" dirty="0" err="1" smtClean="0">
                <a:solidFill>
                  <a:srgbClr val="000099"/>
                </a:solidFill>
              </a:rPr>
              <a:t>gian</a:t>
            </a:r>
            <a:r>
              <a:rPr lang="en-US" sz="2200" dirty="0" smtClean="0">
                <a:solidFill>
                  <a:srgbClr val="000099"/>
                </a:solidFill>
              </a:rPr>
              <a:t> </a:t>
            </a:r>
            <a:r>
              <a:rPr lang="en-US" sz="2200" dirty="0" err="1" smtClean="0">
                <a:solidFill>
                  <a:srgbClr val="000099"/>
                </a:solidFill>
              </a:rPr>
              <a:t>chạy</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đặc</a:t>
            </a:r>
            <a:r>
              <a:rPr lang="en-US" sz="2200" dirty="0" smtClean="0">
                <a:solidFill>
                  <a:srgbClr val="000099"/>
                </a:solidFill>
              </a:rPr>
              <a:t> </a:t>
            </a:r>
            <a:r>
              <a:rPr lang="en-US" sz="2200" dirty="0" err="1" smtClean="0">
                <a:solidFill>
                  <a:srgbClr val="000099"/>
                </a:solidFill>
              </a:rPr>
              <a:t>trưng</a:t>
            </a:r>
            <a:r>
              <a:rPr lang="en-US" sz="2200" dirty="0" smtClean="0">
                <a:solidFill>
                  <a:srgbClr val="000099"/>
                </a:solidFill>
              </a:rPr>
              <a:t> </a:t>
            </a:r>
            <a:r>
              <a:rPr lang="en-US" sz="2200" dirty="0" err="1" smtClean="0">
                <a:solidFill>
                  <a:srgbClr val="000099"/>
                </a:solidFill>
              </a:rPr>
              <a:t>bởi</a:t>
            </a:r>
            <a:r>
              <a:rPr lang="en-US" sz="2200" dirty="0" smtClean="0">
                <a:solidFill>
                  <a:srgbClr val="000099"/>
                </a:solidFill>
              </a:rPr>
              <a:t> </a:t>
            </a:r>
            <a:r>
              <a:rPr lang="en-US" sz="2200" dirty="0" err="1" smtClean="0">
                <a:solidFill>
                  <a:srgbClr val="000099"/>
                </a:solidFill>
              </a:rPr>
              <a:t>kích</a:t>
            </a:r>
            <a:r>
              <a:rPr lang="en-US" sz="2200" dirty="0" smtClean="0">
                <a:solidFill>
                  <a:srgbClr val="000099"/>
                </a:solidFill>
              </a:rPr>
              <a:t> </a:t>
            </a:r>
            <a:r>
              <a:rPr lang="en-US" sz="2200" dirty="0" err="1" smtClean="0">
                <a:solidFill>
                  <a:srgbClr val="000099"/>
                </a:solidFill>
              </a:rPr>
              <a:t>thước</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dữ</a:t>
            </a:r>
            <a:r>
              <a:rPr lang="en-US" sz="2200" dirty="0" smtClean="0">
                <a:solidFill>
                  <a:srgbClr val="000099"/>
                </a:solidFill>
              </a:rPr>
              <a:t> </a:t>
            </a:r>
            <a:r>
              <a:rPr lang="en-US" sz="2200" dirty="0" err="1" smtClean="0">
                <a:solidFill>
                  <a:srgbClr val="000099"/>
                </a:solidFill>
              </a:rPr>
              <a:t>liệu</a:t>
            </a:r>
            <a:r>
              <a:rPr lang="en-US" sz="2200" dirty="0" smtClean="0">
                <a:solidFill>
                  <a:srgbClr val="000099"/>
                </a:solidFill>
              </a:rPr>
              <a:t> </a:t>
            </a:r>
            <a:r>
              <a:rPr lang="en-US" sz="2200" dirty="0" err="1" smtClean="0">
                <a:solidFill>
                  <a:srgbClr val="000099"/>
                </a:solidFill>
              </a:rPr>
              <a:t>đầu</a:t>
            </a:r>
            <a:r>
              <a:rPr lang="en-US" sz="2200" dirty="0" smtClean="0">
                <a:solidFill>
                  <a:srgbClr val="000099"/>
                </a:solidFill>
              </a:rPr>
              <a:t> </a:t>
            </a:r>
            <a:r>
              <a:rPr lang="en-US" sz="2200" dirty="0" err="1" smtClean="0">
                <a:solidFill>
                  <a:srgbClr val="000099"/>
                </a:solidFill>
              </a:rPr>
              <a:t>vào</a:t>
            </a:r>
            <a:r>
              <a:rPr lang="en-US" sz="2200" dirty="0" smtClean="0">
                <a:solidFill>
                  <a:srgbClr val="000099"/>
                </a:solidFill>
              </a:rPr>
              <a:t>.</a:t>
            </a:r>
          </a:p>
          <a:p>
            <a:pPr algn="just" eaLnBrk="1" hangingPunct="1">
              <a:lnSpc>
                <a:spcPct val="114000"/>
              </a:lnSpc>
            </a:pPr>
            <a:endParaRPr lang="en-US" sz="2200" dirty="0" smtClean="0">
              <a:solidFill>
                <a:srgbClr val="000099"/>
              </a:solidFill>
            </a:endParaRPr>
          </a:p>
          <a:p>
            <a:pPr algn="just" eaLnBrk="1" hangingPunct="1">
              <a:lnSpc>
                <a:spcPct val="114000"/>
              </a:lnSpc>
            </a:pPr>
            <a:r>
              <a:rPr lang="en-US" sz="2200" dirty="0" err="1" smtClean="0">
                <a:solidFill>
                  <a:srgbClr val="000099"/>
                </a:solidFill>
              </a:rPr>
              <a:t>Chúng</a:t>
            </a:r>
            <a:r>
              <a:rPr lang="en-US" sz="2200" dirty="0" smtClean="0">
                <a:solidFill>
                  <a:srgbClr val="000099"/>
                </a:solidFill>
              </a:rPr>
              <a:t> ta </a:t>
            </a:r>
            <a:r>
              <a:rPr lang="en-US" sz="2200" dirty="0" err="1" smtClean="0">
                <a:solidFill>
                  <a:srgbClr val="000099"/>
                </a:solidFill>
              </a:rPr>
              <a:t>thường</a:t>
            </a:r>
            <a:r>
              <a:rPr lang="en-US" sz="2200" dirty="0" smtClean="0">
                <a:solidFill>
                  <a:srgbClr val="000099"/>
                </a:solidFill>
              </a:rPr>
              <a:t> </a:t>
            </a:r>
            <a:r>
              <a:rPr lang="en-US" sz="2200" dirty="0" err="1" smtClean="0">
                <a:solidFill>
                  <a:srgbClr val="000099"/>
                </a:solidFill>
              </a:rPr>
              <a:t>đi</a:t>
            </a:r>
            <a:r>
              <a:rPr lang="en-US" sz="2200" dirty="0" smtClean="0">
                <a:solidFill>
                  <a:srgbClr val="000099"/>
                </a:solidFill>
              </a:rPr>
              <a:t> </a:t>
            </a:r>
            <a:r>
              <a:rPr lang="en-US" sz="2200" dirty="0" err="1" smtClean="0">
                <a:solidFill>
                  <a:srgbClr val="000099"/>
                </a:solidFill>
              </a:rPr>
              <a:t>đánh</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thời</a:t>
            </a:r>
            <a:r>
              <a:rPr lang="en-US" sz="2200" dirty="0" smtClean="0">
                <a:solidFill>
                  <a:srgbClr val="000099"/>
                </a:solidFill>
              </a:rPr>
              <a:t> </a:t>
            </a:r>
            <a:r>
              <a:rPr lang="en-US" sz="2200" dirty="0" err="1" smtClean="0">
                <a:solidFill>
                  <a:srgbClr val="000099"/>
                </a:solidFill>
              </a:rPr>
              <a:t>gian</a:t>
            </a:r>
            <a:r>
              <a:rPr lang="en-US" sz="2200" dirty="0" smtClean="0">
                <a:solidFill>
                  <a:srgbClr val="000099"/>
                </a:solidFill>
              </a:rPr>
              <a:t> </a:t>
            </a:r>
            <a:r>
              <a:rPr lang="en-US" sz="2200" dirty="0" err="1" smtClean="0">
                <a:solidFill>
                  <a:srgbClr val="000099"/>
                </a:solidFill>
              </a:rPr>
              <a:t>chạy</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trong</a:t>
            </a:r>
            <a:r>
              <a:rPr lang="en-US" sz="2200" dirty="0" smtClean="0">
                <a:solidFill>
                  <a:srgbClr val="000099"/>
                </a:solidFill>
              </a:rPr>
              <a:t> 3 </a:t>
            </a:r>
            <a:r>
              <a:rPr lang="en-US" sz="2200" dirty="0" err="1" smtClean="0">
                <a:solidFill>
                  <a:srgbClr val="000099"/>
                </a:solidFill>
              </a:rPr>
              <a:t>trường</a:t>
            </a:r>
            <a:r>
              <a:rPr lang="en-US" sz="2200" dirty="0" smtClean="0">
                <a:solidFill>
                  <a:srgbClr val="000099"/>
                </a:solidFill>
              </a:rPr>
              <a:t> </a:t>
            </a:r>
            <a:r>
              <a:rPr lang="en-US" sz="2200" dirty="0" err="1" smtClean="0">
                <a:solidFill>
                  <a:srgbClr val="000099"/>
                </a:solidFill>
              </a:rPr>
              <a:t>hợp</a:t>
            </a:r>
            <a:r>
              <a:rPr lang="en-US" sz="2200" dirty="0" smtClean="0">
                <a:solidFill>
                  <a:srgbClr val="000099"/>
                </a:solidFill>
              </a:rPr>
              <a:t>: </a:t>
            </a:r>
            <a:r>
              <a:rPr lang="en-US" sz="2200" dirty="0" err="1" smtClean="0">
                <a:solidFill>
                  <a:srgbClr val="FF3300"/>
                </a:solidFill>
              </a:rPr>
              <a:t>xấu</a:t>
            </a:r>
            <a:r>
              <a:rPr lang="en-US" sz="2200" dirty="0" smtClean="0">
                <a:solidFill>
                  <a:srgbClr val="FF3300"/>
                </a:solidFill>
              </a:rPr>
              <a:t> </a:t>
            </a:r>
            <a:r>
              <a:rPr lang="en-US" sz="2200" dirty="0" err="1" smtClean="0">
                <a:solidFill>
                  <a:srgbClr val="FF3300"/>
                </a:solidFill>
              </a:rPr>
              <a:t>nhất</a:t>
            </a:r>
            <a:r>
              <a:rPr lang="en-US" sz="2200" dirty="0" smtClean="0">
                <a:solidFill>
                  <a:srgbClr val="000099"/>
                </a:solidFill>
              </a:rPr>
              <a:t>, </a:t>
            </a:r>
            <a:r>
              <a:rPr lang="en-US" sz="2200" dirty="0" err="1" smtClean="0">
                <a:solidFill>
                  <a:srgbClr val="FF3300"/>
                </a:solidFill>
              </a:rPr>
              <a:t>trung</a:t>
            </a:r>
            <a:r>
              <a:rPr lang="en-US" sz="2200" dirty="0" smtClean="0">
                <a:solidFill>
                  <a:srgbClr val="FF3300"/>
                </a:solidFill>
              </a:rPr>
              <a:t> </a:t>
            </a:r>
            <a:r>
              <a:rPr lang="en-US" sz="2200" dirty="0" err="1" smtClean="0">
                <a:solidFill>
                  <a:srgbClr val="FF3300"/>
                </a:solidFill>
              </a:rPr>
              <a:t>bình</a:t>
            </a:r>
            <a:r>
              <a:rPr lang="en-US" sz="2200" dirty="0" smtClean="0">
                <a:solidFill>
                  <a:srgbClr val="FF3300"/>
                </a:solidFill>
              </a:rPr>
              <a:t> </a:t>
            </a:r>
            <a:r>
              <a:rPr lang="en-US" sz="2200" dirty="0" err="1" smtClean="0">
                <a:solidFill>
                  <a:srgbClr val="FF3300"/>
                </a:solidFill>
              </a:rPr>
              <a:t>và</a:t>
            </a:r>
            <a:r>
              <a:rPr lang="en-US" sz="2200" dirty="0" smtClean="0">
                <a:solidFill>
                  <a:srgbClr val="FF3300"/>
                </a:solidFill>
              </a:rPr>
              <a:t> </a:t>
            </a:r>
            <a:r>
              <a:rPr lang="en-US" sz="2200" dirty="0" err="1" smtClean="0">
                <a:solidFill>
                  <a:srgbClr val="FF3300"/>
                </a:solidFill>
              </a:rPr>
              <a:t>tốt</a:t>
            </a:r>
            <a:r>
              <a:rPr lang="en-US" sz="2200" dirty="0" smtClean="0">
                <a:solidFill>
                  <a:srgbClr val="FF3300"/>
                </a:solidFill>
              </a:rPr>
              <a:t> </a:t>
            </a:r>
            <a:r>
              <a:rPr lang="en-US" sz="2200" dirty="0" err="1" smtClean="0">
                <a:solidFill>
                  <a:srgbClr val="FF3300"/>
                </a:solidFill>
              </a:rPr>
              <a:t>nhất</a:t>
            </a:r>
            <a:r>
              <a:rPr lang="en-US" sz="2200" dirty="0" smtClean="0">
                <a:solidFill>
                  <a:srgbClr val="FF3300"/>
                </a:solidFill>
              </a:rPr>
              <a:t>.</a:t>
            </a:r>
          </a:p>
          <a:p>
            <a:pPr algn="just" eaLnBrk="1" hangingPunct="1">
              <a:lnSpc>
                <a:spcPct val="114000"/>
              </a:lnSpc>
            </a:pPr>
            <a:r>
              <a:rPr lang="en-US" sz="2200" dirty="0" err="1" smtClean="0">
                <a:solidFill>
                  <a:srgbClr val="000099"/>
                </a:solidFill>
              </a:rPr>
              <a:t>Thời</a:t>
            </a:r>
            <a:r>
              <a:rPr lang="en-US" sz="2200" dirty="0" smtClean="0">
                <a:solidFill>
                  <a:srgbClr val="000099"/>
                </a:solidFill>
              </a:rPr>
              <a:t> </a:t>
            </a:r>
            <a:r>
              <a:rPr lang="en-US" sz="2200" dirty="0" err="1" smtClean="0">
                <a:solidFill>
                  <a:srgbClr val="000099"/>
                </a:solidFill>
              </a:rPr>
              <a:t>gian</a:t>
            </a:r>
            <a:r>
              <a:rPr lang="en-US" sz="2200" dirty="0" smtClean="0">
                <a:solidFill>
                  <a:srgbClr val="000099"/>
                </a:solidFill>
              </a:rPr>
              <a:t> </a:t>
            </a:r>
            <a:r>
              <a:rPr lang="en-US" sz="2200" dirty="0" err="1" smtClean="0">
                <a:solidFill>
                  <a:srgbClr val="000099"/>
                </a:solidFill>
              </a:rPr>
              <a:t>chạy</a:t>
            </a:r>
            <a:r>
              <a:rPr lang="en-US" sz="2200" dirty="0" smtClean="0">
                <a:solidFill>
                  <a:srgbClr val="000099"/>
                </a:solidFill>
              </a:rPr>
              <a:t> </a:t>
            </a:r>
            <a:r>
              <a:rPr lang="en-US" sz="2200" dirty="0" err="1" smtClean="0">
                <a:solidFill>
                  <a:srgbClr val="000099"/>
                </a:solidFill>
              </a:rPr>
              <a:t>trung</a:t>
            </a:r>
            <a:r>
              <a:rPr lang="en-US" sz="2200" dirty="0" smtClean="0">
                <a:solidFill>
                  <a:srgbClr val="000099"/>
                </a:solidFill>
              </a:rPr>
              <a:t> </a:t>
            </a:r>
            <a:r>
              <a:rPr lang="en-US" sz="2200" dirty="0" err="1" smtClean="0">
                <a:solidFill>
                  <a:srgbClr val="000099"/>
                </a:solidFill>
              </a:rPr>
              <a:t>bình</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 </a:t>
            </a:r>
            <a:r>
              <a:rPr lang="en-US" sz="2200" dirty="0" err="1" smtClean="0">
                <a:solidFill>
                  <a:srgbClr val="000099"/>
                </a:solidFill>
              </a:rPr>
              <a:t>thường</a:t>
            </a:r>
            <a:r>
              <a:rPr lang="en-US" sz="2200" dirty="0" smtClean="0">
                <a:solidFill>
                  <a:srgbClr val="000099"/>
                </a:solidFill>
              </a:rPr>
              <a:t> </a:t>
            </a:r>
            <a:r>
              <a:rPr lang="en-US" sz="2200" dirty="0" err="1" smtClean="0">
                <a:solidFill>
                  <a:srgbClr val="000099"/>
                </a:solidFill>
              </a:rPr>
              <a:t>rất</a:t>
            </a:r>
            <a:r>
              <a:rPr lang="en-US" sz="2200" dirty="0" smtClean="0">
                <a:solidFill>
                  <a:srgbClr val="000099"/>
                </a:solidFill>
              </a:rPr>
              <a:t> </a:t>
            </a:r>
            <a:r>
              <a:rPr lang="en-US" sz="2200" dirty="0" err="1" smtClean="0">
                <a:solidFill>
                  <a:srgbClr val="000099"/>
                </a:solidFill>
              </a:rPr>
              <a:t>khó</a:t>
            </a:r>
            <a:r>
              <a:rPr lang="en-US" sz="2200" dirty="0" smtClean="0">
                <a:solidFill>
                  <a:srgbClr val="000099"/>
                </a:solidFill>
              </a:rPr>
              <a:t> </a:t>
            </a:r>
            <a:r>
              <a:rPr lang="en-US" sz="2200" dirty="0" err="1" smtClean="0">
                <a:solidFill>
                  <a:srgbClr val="000099"/>
                </a:solidFill>
              </a:rPr>
              <a:t>xác</a:t>
            </a:r>
            <a:r>
              <a:rPr lang="en-US" sz="2200" dirty="0" smtClean="0">
                <a:solidFill>
                  <a:srgbClr val="000099"/>
                </a:solidFill>
              </a:rPr>
              <a:t> </a:t>
            </a:r>
            <a:r>
              <a:rPr lang="en-US" sz="2200" dirty="0" err="1" smtClean="0">
                <a:solidFill>
                  <a:srgbClr val="000099"/>
                </a:solidFill>
              </a:rPr>
              <a:t>định</a:t>
            </a:r>
            <a:endParaRPr lang="en-US" sz="2200" dirty="0" smtClean="0">
              <a:solidFill>
                <a:srgbClr val="000099"/>
              </a:solidFill>
            </a:endParaRPr>
          </a:p>
          <a:p>
            <a:pPr algn="just" eaLnBrk="1" hangingPunct="1">
              <a:lnSpc>
                <a:spcPct val="114000"/>
              </a:lnSpc>
            </a:pPr>
            <a:endParaRPr lang="en-US" sz="2200" dirty="0" smtClean="0">
              <a:solidFill>
                <a:srgbClr val="000099"/>
              </a:solidFill>
            </a:endParaRPr>
          </a:p>
          <a:p>
            <a:pPr algn="just" eaLnBrk="1" hangingPunct="1">
              <a:lnSpc>
                <a:spcPct val="114000"/>
              </a:lnSpc>
            </a:pPr>
            <a:r>
              <a:rPr lang="en-US" sz="2200" b="1" dirty="0" err="1" smtClean="0">
                <a:solidFill>
                  <a:srgbClr val="000099"/>
                </a:solidFill>
              </a:rPr>
              <a:t>Chúng</a:t>
            </a:r>
            <a:r>
              <a:rPr lang="en-US" sz="2200" b="1" dirty="0" smtClean="0">
                <a:solidFill>
                  <a:srgbClr val="000099"/>
                </a:solidFill>
              </a:rPr>
              <a:t> ta </a:t>
            </a:r>
            <a:r>
              <a:rPr lang="en-US" sz="2200" b="1" dirty="0" err="1" smtClean="0">
                <a:solidFill>
                  <a:srgbClr val="000099"/>
                </a:solidFill>
              </a:rPr>
              <a:t>tập</a:t>
            </a:r>
            <a:r>
              <a:rPr lang="en-US" sz="2200" b="1" dirty="0" smtClean="0">
                <a:solidFill>
                  <a:srgbClr val="000099"/>
                </a:solidFill>
              </a:rPr>
              <a:t> </a:t>
            </a:r>
            <a:r>
              <a:rPr lang="en-US" sz="2200" b="1" dirty="0" err="1" smtClean="0">
                <a:solidFill>
                  <a:srgbClr val="000099"/>
                </a:solidFill>
              </a:rPr>
              <a:t>trung</a:t>
            </a:r>
            <a:r>
              <a:rPr lang="en-US" sz="2200" b="1" dirty="0" smtClean="0">
                <a:solidFill>
                  <a:srgbClr val="000099"/>
                </a:solidFill>
              </a:rPr>
              <a:t> </a:t>
            </a:r>
            <a:r>
              <a:rPr lang="en-US" sz="2200" b="1" dirty="0" err="1" smtClean="0">
                <a:solidFill>
                  <a:srgbClr val="000099"/>
                </a:solidFill>
              </a:rPr>
              <a:t>vào</a:t>
            </a:r>
            <a:r>
              <a:rPr lang="en-US" sz="2200" b="1" dirty="0" smtClean="0">
                <a:solidFill>
                  <a:srgbClr val="000099"/>
                </a:solidFill>
              </a:rPr>
              <a:t> </a:t>
            </a:r>
            <a:r>
              <a:rPr lang="en-US" sz="2200" b="1" dirty="0" err="1" smtClean="0">
                <a:solidFill>
                  <a:srgbClr val="000099"/>
                </a:solidFill>
              </a:rPr>
              <a:t>phân</a:t>
            </a:r>
            <a:r>
              <a:rPr lang="en-US" sz="2200" b="1" dirty="0" smtClean="0">
                <a:solidFill>
                  <a:srgbClr val="000099"/>
                </a:solidFill>
              </a:rPr>
              <a:t> </a:t>
            </a:r>
            <a:r>
              <a:rPr lang="en-US" sz="2200" b="1" dirty="0" err="1" smtClean="0">
                <a:solidFill>
                  <a:srgbClr val="000099"/>
                </a:solidFill>
              </a:rPr>
              <a:t>tích</a:t>
            </a:r>
            <a:r>
              <a:rPr lang="en-US" sz="2200" b="1" dirty="0" smtClean="0">
                <a:solidFill>
                  <a:srgbClr val="000099"/>
                </a:solidFill>
              </a:rPr>
              <a:t> </a:t>
            </a:r>
            <a:r>
              <a:rPr lang="en-US" sz="2200" b="1" dirty="0" err="1" smtClean="0">
                <a:solidFill>
                  <a:srgbClr val="000099"/>
                </a:solidFill>
              </a:rPr>
              <a:t>thời</a:t>
            </a:r>
            <a:r>
              <a:rPr lang="en-US" sz="2200" b="1" dirty="0" smtClean="0">
                <a:solidFill>
                  <a:srgbClr val="000099"/>
                </a:solidFill>
              </a:rPr>
              <a:t> </a:t>
            </a:r>
            <a:r>
              <a:rPr lang="en-US" sz="2200" b="1" dirty="0" err="1" smtClean="0">
                <a:solidFill>
                  <a:srgbClr val="000099"/>
                </a:solidFill>
              </a:rPr>
              <a:t>gian</a:t>
            </a:r>
            <a:r>
              <a:rPr lang="en-US" sz="2200" b="1" dirty="0" smtClean="0">
                <a:solidFill>
                  <a:srgbClr val="000099"/>
                </a:solidFill>
              </a:rPr>
              <a:t> </a:t>
            </a:r>
            <a:r>
              <a:rPr lang="en-US" sz="2200" b="1" dirty="0" err="1" smtClean="0">
                <a:solidFill>
                  <a:srgbClr val="000099"/>
                </a:solidFill>
              </a:rPr>
              <a:t>chạy</a:t>
            </a:r>
            <a:r>
              <a:rPr lang="en-US" sz="2200" b="1" dirty="0" smtClean="0">
                <a:solidFill>
                  <a:srgbClr val="000099"/>
                </a:solidFill>
              </a:rPr>
              <a:t> </a:t>
            </a:r>
            <a:r>
              <a:rPr lang="en-US" sz="2200" b="1" dirty="0" err="1" smtClean="0">
                <a:solidFill>
                  <a:srgbClr val="000099"/>
                </a:solidFill>
              </a:rPr>
              <a:t>trong</a:t>
            </a:r>
            <a:r>
              <a:rPr lang="en-US" sz="2200" b="1" dirty="0" smtClean="0">
                <a:solidFill>
                  <a:srgbClr val="000099"/>
                </a:solidFill>
              </a:rPr>
              <a:t> </a:t>
            </a:r>
            <a:r>
              <a:rPr lang="en-US" sz="2200" b="1" dirty="0" err="1" smtClean="0">
                <a:solidFill>
                  <a:srgbClr val="000099"/>
                </a:solidFill>
              </a:rPr>
              <a:t>trường</a:t>
            </a:r>
            <a:r>
              <a:rPr lang="en-US" sz="2200" b="1" dirty="0" smtClean="0">
                <a:solidFill>
                  <a:srgbClr val="000099"/>
                </a:solidFill>
              </a:rPr>
              <a:t> </a:t>
            </a:r>
            <a:r>
              <a:rPr lang="en-US" sz="2200" b="1" dirty="0" err="1" smtClean="0">
                <a:solidFill>
                  <a:srgbClr val="000099"/>
                </a:solidFill>
              </a:rPr>
              <a:t>hợp</a:t>
            </a:r>
            <a:r>
              <a:rPr lang="en-US" sz="2200" b="1" dirty="0" smtClean="0">
                <a:solidFill>
                  <a:srgbClr val="000099"/>
                </a:solidFill>
              </a:rPr>
              <a:t> </a:t>
            </a:r>
            <a:r>
              <a:rPr lang="en-US" sz="2200" b="1" dirty="0" err="1" smtClean="0">
                <a:solidFill>
                  <a:srgbClr val="000099"/>
                </a:solidFill>
              </a:rPr>
              <a:t>xấu</a:t>
            </a:r>
            <a:r>
              <a:rPr lang="en-US" sz="2200" b="1" dirty="0" smtClean="0">
                <a:solidFill>
                  <a:srgbClr val="000099"/>
                </a:solidFill>
              </a:rPr>
              <a:t> </a:t>
            </a:r>
            <a:r>
              <a:rPr lang="en-US" sz="2200" b="1" dirty="0" err="1" smtClean="0">
                <a:solidFill>
                  <a:srgbClr val="000099"/>
                </a:solidFill>
              </a:rPr>
              <a:t>nhất</a:t>
            </a:r>
            <a:r>
              <a:rPr lang="en-US" sz="2200" b="1" dirty="0" smtClean="0">
                <a:solidFill>
                  <a:srgbClr val="000099"/>
                </a:solidFill>
              </a:rPr>
              <a:t> (do </a:t>
            </a:r>
            <a:r>
              <a:rPr lang="en-US" sz="2200" b="1" dirty="0" err="1" smtClean="0">
                <a:solidFill>
                  <a:srgbClr val="000099"/>
                </a:solidFill>
              </a:rPr>
              <a:t>dễ</a:t>
            </a:r>
            <a:r>
              <a:rPr lang="en-US" sz="2200" b="1" dirty="0" smtClean="0">
                <a:solidFill>
                  <a:srgbClr val="000099"/>
                </a:solidFill>
              </a:rPr>
              <a:t> </a:t>
            </a:r>
            <a:r>
              <a:rPr lang="en-US" sz="2200" b="1" dirty="0" err="1" smtClean="0">
                <a:solidFill>
                  <a:srgbClr val="000099"/>
                </a:solidFill>
              </a:rPr>
              <a:t>phân</a:t>
            </a:r>
            <a:r>
              <a:rPr lang="en-US" sz="2200" b="1" dirty="0" smtClean="0">
                <a:solidFill>
                  <a:srgbClr val="000099"/>
                </a:solidFill>
              </a:rPr>
              <a:t> </a:t>
            </a:r>
            <a:r>
              <a:rPr lang="en-US" sz="2200" b="1" dirty="0" err="1" smtClean="0">
                <a:solidFill>
                  <a:srgbClr val="000099"/>
                </a:solidFill>
              </a:rPr>
              <a:t>tích</a:t>
            </a:r>
            <a:r>
              <a:rPr lang="en-US" sz="2200" b="1" dirty="0" smtClean="0">
                <a:solidFill>
                  <a:srgbClr val="000099"/>
                </a:solidFill>
              </a:rPr>
              <a:t>)</a:t>
            </a:r>
            <a:endParaRPr lang="en-US" sz="2200" dirty="0" smtClean="0">
              <a:solidFill>
                <a:srgbClr val="000099"/>
              </a:solidFill>
            </a:endParaRPr>
          </a:p>
        </p:txBody>
      </p:sp>
      <p:sp>
        <p:nvSpPr>
          <p:cNvPr id="3080" name="Text Box 9"/>
          <p:cNvSpPr txBox="1">
            <a:spLocks noChangeArrowheads="1"/>
          </p:cNvSpPr>
          <p:nvPr/>
        </p:nvSpPr>
        <p:spPr bwMode="auto">
          <a:xfrm>
            <a:off x="5486400" y="1143000"/>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endParaRPr lang="en-US" sz="1800">
              <a:solidFill>
                <a:schemeClr val="tx1"/>
              </a:solidFill>
            </a:endParaRPr>
          </a:p>
        </p:txBody>
      </p:sp>
      <p:sp>
        <p:nvSpPr>
          <p:cNvPr id="3081" name="AutoShape 14"/>
          <p:cNvSpPr>
            <a:spLocks noChangeArrowheads="1"/>
          </p:cNvSpPr>
          <p:nvPr/>
        </p:nvSpPr>
        <p:spPr bwMode="auto">
          <a:xfrm>
            <a:off x="381000" y="2057400"/>
            <a:ext cx="304800" cy="3048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a:p>
        </p:txBody>
      </p:sp>
      <p:sp>
        <p:nvSpPr>
          <p:cNvPr id="3082" name="AutoShape 16"/>
          <p:cNvSpPr>
            <a:spLocks noChangeArrowheads="1"/>
          </p:cNvSpPr>
          <p:nvPr/>
        </p:nvSpPr>
        <p:spPr bwMode="auto">
          <a:xfrm>
            <a:off x="381000" y="4191000"/>
            <a:ext cx="304800" cy="3048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900B4CBB-B277-4BF2-A8EC-B50A51024412}" type="slidenum">
              <a:rPr lang="en-US" altLang="en-US" sz="1000">
                <a:solidFill>
                  <a:schemeClr val="tx1"/>
                </a:solidFill>
              </a:rPr>
              <a:pPr eaLnBrk="1" hangingPunct="1"/>
              <a:t>7</a:t>
            </a:fld>
            <a:endParaRPr lang="en-US" altLang="en-US" sz="1000">
              <a:solidFill>
                <a:schemeClr val="tx1"/>
              </a:solidFill>
            </a:endParaRPr>
          </a:p>
        </p:txBody>
      </p:sp>
      <p:sp>
        <p:nvSpPr>
          <p:cNvPr id="307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48510AE6-BFBA-467B-BED8-A7EC569F49BB}" type="datetime1">
              <a:rPr lang="en-US" sz="1000" smtClean="0">
                <a:solidFill>
                  <a:schemeClr val="tx1"/>
                </a:solidFill>
              </a:rPr>
              <a:pPr eaLnBrk="1" hangingPunct="1"/>
              <a:t>5/7/2020</a:t>
            </a:fld>
            <a:endParaRPr lang="en-US" altLang="en-US" sz="1000" smtClean="0">
              <a:solidFill>
                <a:schemeClr val="tx1"/>
              </a:solidFill>
            </a:endParaRPr>
          </a:p>
        </p:txBody>
      </p:sp>
      <p:sp>
        <p:nvSpPr>
          <p:cNvPr id="307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3078" name="Rectangle 4"/>
          <p:cNvSpPr>
            <a:spLocks noGrp="1" noChangeArrowheads="1"/>
          </p:cNvSpPr>
          <p:nvPr>
            <p:ph type="title"/>
          </p:nvPr>
        </p:nvSpPr>
        <p:spPr>
          <a:xfrm>
            <a:off x="76200" y="106362"/>
            <a:ext cx="7543800" cy="808038"/>
          </a:xfrm>
        </p:spPr>
        <p:txBody>
          <a:bodyPr/>
          <a:lstStyle/>
          <a:p>
            <a:pPr eaLnBrk="1" hangingPunct="1"/>
            <a:r>
              <a:rPr lang="en-US" dirty="0" err="1" smtClean="0">
                <a:solidFill>
                  <a:srgbClr val="FF3300"/>
                </a:solidFill>
              </a:rPr>
              <a:t>Thời</a:t>
            </a:r>
            <a:r>
              <a:rPr lang="en-US" dirty="0" smtClean="0">
                <a:solidFill>
                  <a:srgbClr val="FF3300"/>
                </a:solidFill>
              </a:rPr>
              <a:t> </a:t>
            </a:r>
            <a:r>
              <a:rPr lang="en-US" dirty="0" err="1" smtClean="0">
                <a:solidFill>
                  <a:srgbClr val="FF3300"/>
                </a:solidFill>
              </a:rPr>
              <a:t>gian</a:t>
            </a:r>
            <a:r>
              <a:rPr lang="en-US" dirty="0" smtClean="0">
                <a:solidFill>
                  <a:srgbClr val="FF3300"/>
                </a:solidFill>
              </a:rPr>
              <a:t> </a:t>
            </a:r>
            <a:r>
              <a:rPr lang="en-US" dirty="0" err="1" smtClean="0">
                <a:solidFill>
                  <a:srgbClr val="FF3300"/>
                </a:solidFill>
              </a:rPr>
              <a:t>chạy</a:t>
            </a:r>
            <a:r>
              <a:rPr lang="en-US" dirty="0" smtClean="0">
                <a:solidFill>
                  <a:srgbClr val="FF3300"/>
                </a:solidFill>
              </a:rPr>
              <a:t> (Running time)</a:t>
            </a:r>
          </a:p>
        </p:txBody>
      </p:sp>
      <p:sp>
        <p:nvSpPr>
          <p:cNvPr id="3080" name="Text Box 9"/>
          <p:cNvSpPr txBox="1">
            <a:spLocks noChangeArrowheads="1"/>
          </p:cNvSpPr>
          <p:nvPr/>
        </p:nvSpPr>
        <p:spPr bwMode="auto">
          <a:xfrm>
            <a:off x="5486400" y="1143000"/>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spcBef>
                <a:spcPct val="50000"/>
              </a:spcBef>
            </a:pPr>
            <a:endParaRPr lang="en-US" sz="1800">
              <a:solidFill>
                <a:schemeClr val="tx1"/>
              </a:solidFill>
            </a:endParaRPr>
          </a:p>
        </p:txBody>
      </p:sp>
      <p:graphicFrame>
        <p:nvGraphicFramePr>
          <p:cNvPr id="3074" name="Object 12"/>
          <p:cNvGraphicFramePr>
            <a:graphicFrameLocks noGrp="1" noChangeAspect="1"/>
          </p:cNvGraphicFramePr>
          <p:nvPr>
            <p:ph sz="half" idx="2"/>
            <p:extLst>
              <p:ext uri="{D42A27DB-BD31-4B8C-83A1-F6EECF244321}">
                <p14:modId xmlns:p14="http://schemas.microsoft.com/office/powerpoint/2010/main" val="462128770"/>
              </p:ext>
            </p:extLst>
          </p:nvPr>
        </p:nvGraphicFramePr>
        <p:xfrm>
          <a:off x="457200" y="1143000"/>
          <a:ext cx="7467600" cy="4922043"/>
        </p:xfrm>
        <a:graphic>
          <a:graphicData uri="http://schemas.openxmlformats.org/presentationml/2006/ole">
            <mc:AlternateContent xmlns:mc="http://schemas.openxmlformats.org/markup-compatibility/2006">
              <mc:Choice xmlns:v="urn:schemas-microsoft-com:vml" Requires="v">
                <p:oleObj spid="_x0000_s12325" name="Bitmap Image" r:id="rId3" imgW="2324424" imgH="2523810" progId="Paint.Picture">
                  <p:embed/>
                </p:oleObj>
              </mc:Choice>
              <mc:Fallback>
                <p:oleObj name="Bitmap Image" r:id="rId3" imgW="2324424" imgH="25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7467600" cy="492204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70674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AF7E5AF3-C968-4978-BBBF-36CBA7770693}" type="slidenum">
              <a:rPr lang="en-US" altLang="en-US" sz="1000">
                <a:solidFill>
                  <a:schemeClr val="tx1"/>
                </a:solidFill>
              </a:rPr>
              <a:pPr eaLnBrk="1" hangingPunct="1"/>
              <a:t>8</a:t>
            </a:fld>
            <a:endParaRPr lang="en-US" altLang="en-US" sz="1000">
              <a:solidFill>
                <a:schemeClr val="tx1"/>
              </a:solidFill>
            </a:endParaRPr>
          </a:p>
        </p:txBody>
      </p:sp>
      <p:sp>
        <p:nvSpPr>
          <p:cNvPr id="1536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B8041BD4-D384-4CA8-B8ED-30266ABE1716}" type="datetime1">
              <a:rPr lang="en-US" sz="1000" smtClean="0">
                <a:solidFill>
                  <a:schemeClr val="tx1"/>
                </a:solidFill>
              </a:rPr>
              <a:pPr eaLnBrk="1" hangingPunct="1"/>
              <a:t>5/7/2020</a:t>
            </a:fld>
            <a:endParaRPr lang="en-US" altLang="en-US" sz="1000" smtClean="0">
              <a:solidFill>
                <a:schemeClr val="tx1"/>
              </a:solidFill>
            </a:endParaRPr>
          </a:p>
        </p:txBody>
      </p:sp>
      <p:sp>
        <p:nvSpPr>
          <p:cNvPr id="153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15365" name="Rectangle 2"/>
          <p:cNvSpPr>
            <a:spLocks noGrp="1" noChangeArrowheads="1"/>
          </p:cNvSpPr>
          <p:nvPr>
            <p:ph type="title"/>
          </p:nvPr>
        </p:nvSpPr>
        <p:spPr>
          <a:xfrm>
            <a:off x="457200" y="122238"/>
            <a:ext cx="7543800" cy="868362"/>
          </a:xfrm>
        </p:spPr>
        <p:txBody>
          <a:bodyPr/>
          <a:lstStyle/>
          <a:p>
            <a:pPr eaLnBrk="1" hangingPunct="1"/>
            <a:r>
              <a:rPr lang="en-US" dirty="0" err="1" smtClean="0">
                <a:solidFill>
                  <a:srgbClr val="FF3300"/>
                </a:solidFill>
              </a:rPr>
              <a:t>Phương</a:t>
            </a:r>
            <a:r>
              <a:rPr lang="en-US" dirty="0" smtClean="0">
                <a:solidFill>
                  <a:srgbClr val="FF3300"/>
                </a:solidFill>
              </a:rPr>
              <a:t> </a:t>
            </a:r>
            <a:r>
              <a:rPr lang="en-US" dirty="0" err="1" smtClean="0">
                <a:solidFill>
                  <a:srgbClr val="FF3300"/>
                </a:solidFill>
              </a:rPr>
              <a:t>pháp</a:t>
            </a:r>
            <a:r>
              <a:rPr lang="en-US" dirty="0" smtClean="0">
                <a:solidFill>
                  <a:srgbClr val="FF3300"/>
                </a:solidFill>
              </a:rPr>
              <a:t> </a:t>
            </a:r>
            <a:r>
              <a:rPr lang="en-US" dirty="0" err="1" smtClean="0">
                <a:solidFill>
                  <a:srgbClr val="FF3300"/>
                </a:solidFill>
              </a:rPr>
              <a:t>đánh</a:t>
            </a:r>
            <a:r>
              <a:rPr lang="en-US" dirty="0" smtClean="0">
                <a:solidFill>
                  <a:srgbClr val="FF3300"/>
                </a:solidFill>
              </a:rPr>
              <a:t> </a:t>
            </a:r>
            <a:r>
              <a:rPr lang="en-US" dirty="0" err="1" smtClean="0">
                <a:solidFill>
                  <a:srgbClr val="FF3300"/>
                </a:solidFill>
              </a:rPr>
              <a:t>giá</a:t>
            </a:r>
            <a:endParaRPr lang="en-US" dirty="0" smtClean="0">
              <a:solidFill>
                <a:srgbClr val="FF3300"/>
              </a:solidFill>
            </a:endParaRPr>
          </a:p>
        </p:txBody>
      </p:sp>
      <p:sp>
        <p:nvSpPr>
          <p:cNvPr id="15366" name="Rectangle 3"/>
          <p:cNvSpPr>
            <a:spLocks noGrp="1" noChangeArrowheads="1"/>
          </p:cNvSpPr>
          <p:nvPr>
            <p:ph type="body" idx="1"/>
          </p:nvPr>
        </p:nvSpPr>
        <p:spPr>
          <a:xfrm>
            <a:off x="457200" y="1676401"/>
            <a:ext cx="8229600" cy="3733800"/>
          </a:xfrm>
        </p:spPr>
        <p:txBody>
          <a:bodyPr/>
          <a:lstStyle/>
          <a:p>
            <a:pPr marL="571500" indent="-571500" eaLnBrk="1" hangingPunct="1">
              <a:buFont typeface="Wingdings" panose="05000000000000000000" pitchFamily="2" charset="2"/>
              <a:buAutoNum type="arabicPeriod"/>
            </a:pPr>
            <a:r>
              <a:rPr lang="en-US" b="1" dirty="0" err="1" smtClean="0">
                <a:solidFill>
                  <a:srgbClr val="000099"/>
                </a:solidFill>
              </a:rPr>
              <a:t>Phương</a:t>
            </a:r>
            <a:r>
              <a:rPr lang="en-US" b="1" dirty="0" smtClean="0">
                <a:solidFill>
                  <a:srgbClr val="000099"/>
                </a:solidFill>
              </a:rPr>
              <a:t> </a:t>
            </a:r>
            <a:r>
              <a:rPr lang="en-US" b="1" dirty="0" err="1" smtClean="0">
                <a:solidFill>
                  <a:srgbClr val="000099"/>
                </a:solidFill>
              </a:rPr>
              <a:t>pháp</a:t>
            </a:r>
            <a:r>
              <a:rPr lang="en-US" b="1" dirty="0" smtClean="0">
                <a:solidFill>
                  <a:srgbClr val="000099"/>
                </a:solidFill>
              </a:rPr>
              <a:t> </a:t>
            </a:r>
            <a:r>
              <a:rPr lang="en-US" b="1" dirty="0" err="1" smtClean="0">
                <a:solidFill>
                  <a:srgbClr val="000099"/>
                </a:solidFill>
              </a:rPr>
              <a:t>thực</a:t>
            </a:r>
            <a:r>
              <a:rPr lang="en-US" b="1" dirty="0" smtClean="0">
                <a:solidFill>
                  <a:srgbClr val="000099"/>
                </a:solidFill>
              </a:rPr>
              <a:t> </a:t>
            </a:r>
            <a:r>
              <a:rPr lang="en-US" b="1" dirty="0" err="1" smtClean="0">
                <a:solidFill>
                  <a:srgbClr val="000099"/>
                </a:solidFill>
              </a:rPr>
              <a:t>nghiệm</a:t>
            </a:r>
            <a:endParaRPr lang="en-US" b="1" dirty="0" smtClean="0">
              <a:solidFill>
                <a:srgbClr val="000099"/>
              </a:solidFill>
            </a:endParaRPr>
          </a:p>
          <a:p>
            <a:pPr marL="571500" indent="-571500" eaLnBrk="1" hangingPunct="1">
              <a:buFont typeface="Wingdings" panose="05000000000000000000" pitchFamily="2" charset="2"/>
              <a:buAutoNum type="arabicPeriod"/>
            </a:pPr>
            <a:endParaRPr lang="en-US" b="1" dirty="0" smtClean="0">
              <a:solidFill>
                <a:srgbClr val="000099"/>
              </a:solidFill>
            </a:endParaRPr>
          </a:p>
          <a:p>
            <a:pPr marL="571500" indent="-571500" eaLnBrk="1" hangingPunct="1">
              <a:buFont typeface="Wingdings" panose="05000000000000000000" pitchFamily="2" charset="2"/>
              <a:buAutoNum type="arabicPeriod"/>
            </a:pPr>
            <a:r>
              <a:rPr lang="en-US" b="1" dirty="0" err="1" smtClean="0">
                <a:solidFill>
                  <a:srgbClr val="000099"/>
                </a:solidFill>
              </a:rPr>
              <a:t>Phương</a:t>
            </a:r>
            <a:r>
              <a:rPr lang="en-US" b="1" dirty="0" smtClean="0">
                <a:solidFill>
                  <a:srgbClr val="000099"/>
                </a:solidFill>
              </a:rPr>
              <a:t> </a:t>
            </a:r>
            <a:r>
              <a:rPr lang="en-US" b="1" dirty="0" err="1" smtClean="0">
                <a:solidFill>
                  <a:srgbClr val="000099"/>
                </a:solidFill>
              </a:rPr>
              <a:t>pháp</a:t>
            </a:r>
            <a:r>
              <a:rPr lang="en-US" b="1" dirty="0" smtClean="0">
                <a:solidFill>
                  <a:srgbClr val="000099"/>
                </a:solidFill>
              </a:rPr>
              <a:t> </a:t>
            </a:r>
            <a:r>
              <a:rPr lang="en-US" b="1" dirty="0" err="1" smtClean="0">
                <a:solidFill>
                  <a:srgbClr val="000099"/>
                </a:solidFill>
              </a:rPr>
              <a:t>phân</a:t>
            </a:r>
            <a:r>
              <a:rPr lang="en-US" b="1" dirty="0" smtClean="0">
                <a:solidFill>
                  <a:srgbClr val="000099"/>
                </a:solidFill>
              </a:rPr>
              <a:t> </a:t>
            </a:r>
            <a:r>
              <a:rPr lang="en-US" b="1" dirty="0" err="1" smtClean="0">
                <a:solidFill>
                  <a:srgbClr val="000099"/>
                </a:solidFill>
              </a:rPr>
              <a:t>tích</a:t>
            </a:r>
            <a:r>
              <a:rPr lang="en-US" b="1" dirty="0" smtClean="0">
                <a:solidFill>
                  <a:srgbClr val="000099"/>
                </a:solidFill>
              </a:rPr>
              <a:t> </a:t>
            </a:r>
            <a:r>
              <a:rPr lang="en-US" b="1" dirty="0" err="1" smtClean="0">
                <a:solidFill>
                  <a:srgbClr val="000099"/>
                </a:solidFill>
              </a:rPr>
              <a:t>lý</a:t>
            </a:r>
            <a:r>
              <a:rPr lang="en-US" b="1" dirty="0" smtClean="0">
                <a:solidFill>
                  <a:srgbClr val="000099"/>
                </a:solidFill>
              </a:rPr>
              <a:t> </a:t>
            </a:r>
            <a:r>
              <a:rPr lang="en-US" b="1" dirty="0" err="1" smtClean="0">
                <a:solidFill>
                  <a:srgbClr val="000099"/>
                </a:solidFill>
              </a:rPr>
              <a:t>thuyết</a:t>
            </a:r>
            <a:r>
              <a:rPr lang="en-US" b="1" dirty="0" smtClean="0">
                <a:solidFill>
                  <a:srgbClr val="000099"/>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78BDEA57-B58D-40CA-BBFF-392452F8CF35}" type="slidenum">
              <a:rPr lang="en-US" altLang="en-US" sz="1000">
                <a:solidFill>
                  <a:schemeClr val="tx1"/>
                </a:solidFill>
              </a:rPr>
              <a:pPr eaLnBrk="1" hangingPunct="1"/>
              <a:t>9</a:t>
            </a:fld>
            <a:endParaRPr lang="en-US" altLang="en-US" sz="1000">
              <a:solidFill>
                <a:schemeClr val="tx1"/>
              </a:solidFill>
            </a:endParaRPr>
          </a:p>
        </p:txBody>
      </p:sp>
      <p:sp>
        <p:nvSpPr>
          <p:cNvPr id="410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fld id="{1CC1A343-8F10-47C7-A167-09FB377E3150}" type="datetime1">
              <a:rPr lang="en-US" sz="1000" smtClean="0">
                <a:solidFill>
                  <a:schemeClr val="tx1"/>
                </a:solidFill>
              </a:rPr>
              <a:pPr eaLnBrk="1" hangingPunct="1"/>
              <a:t>5/7/2020</a:t>
            </a:fld>
            <a:endParaRPr lang="en-US" altLang="en-US" sz="1000" smtClean="0">
              <a:solidFill>
                <a:schemeClr val="tx1"/>
              </a:solidFill>
            </a:endParaRPr>
          </a:p>
        </p:txBody>
      </p:sp>
      <p:sp>
        <p:nvSpPr>
          <p:cNvPr id="4101"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000099"/>
                </a:solidFill>
                <a:latin typeface="Arial" panose="020B0604020202020204" pitchFamily="34" charset="0"/>
              </a:defRPr>
            </a:lvl1pPr>
            <a:lvl2pPr marL="742950" indent="-285750" eaLnBrk="0" hangingPunct="0">
              <a:defRPr sz="2200">
                <a:solidFill>
                  <a:srgbClr val="000099"/>
                </a:solidFill>
                <a:latin typeface="Arial" panose="020B0604020202020204" pitchFamily="34" charset="0"/>
              </a:defRPr>
            </a:lvl2pPr>
            <a:lvl3pPr marL="1143000" indent="-228600" eaLnBrk="0" hangingPunct="0">
              <a:defRPr sz="2200">
                <a:solidFill>
                  <a:srgbClr val="000099"/>
                </a:solidFill>
                <a:latin typeface="Arial" panose="020B0604020202020204" pitchFamily="34" charset="0"/>
              </a:defRPr>
            </a:lvl3pPr>
            <a:lvl4pPr marL="1600200" indent="-228600" eaLnBrk="0" hangingPunct="0">
              <a:defRPr sz="2200">
                <a:solidFill>
                  <a:srgbClr val="000099"/>
                </a:solidFill>
                <a:latin typeface="Arial" panose="020B0604020202020204" pitchFamily="34" charset="0"/>
              </a:defRPr>
            </a:lvl4pPr>
            <a:lvl5pPr marL="2057400" indent="-228600" eaLnBrk="0" hangingPunct="0">
              <a:defRPr sz="2200">
                <a:solidFill>
                  <a:srgbClr val="000099"/>
                </a:solidFill>
                <a:latin typeface="Arial" panose="020B0604020202020204" pitchFamily="34" charset="0"/>
              </a:defRPr>
            </a:lvl5pPr>
            <a:lvl6pPr marL="2514600" indent="-228600" eaLnBrk="0" fontAlgn="base" hangingPunct="0">
              <a:spcBef>
                <a:spcPct val="0"/>
              </a:spcBef>
              <a:spcAft>
                <a:spcPct val="0"/>
              </a:spcAft>
              <a:defRPr sz="2200">
                <a:solidFill>
                  <a:srgbClr val="000099"/>
                </a:solidFill>
                <a:latin typeface="Arial" panose="020B0604020202020204" pitchFamily="34" charset="0"/>
              </a:defRPr>
            </a:lvl6pPr>
            <a:lvl7pPr marL="2971800" indent="-228600" eaLnBrk="0" fontAlgn="base" hangingPunct="0">
              <a:spcBef>
                <a:spcPct val="0"/>
              </a:spcBef>
              <a:spcAft>
                <a:spcPct val="0"/>
              </a:spcAft>
              <a:defRPr sz="2200">
                <a:solidFill>
                  <a:srgbClr val="000099"/>
                </a:solidFill>
                <a:latin typeface="Arial" panose="020B0604020202020204" pitchFamily="34" charset="0"/>
              </a:defRPr>
            </a:lvl7pPr>
            <a:lvl8pPr marL="3429000" indent="-228600" eaLnBrk="0" fontAlgn="base" hangingPunct="0">
              <a:spcBef>
                <a:spcPct val="0"/>
              </a:spcBef>
              <a:spcAft>
                <a:spcPct val="0"/>
              </a:spcAft>
              <a:defRPr sz="2200">
                <a:solidFill>
                  <a:srgbClr val="000099"/>
                </a:solidFill>
                <a:latin typeface="Arial" panose="020B0604020202020204" pitchFamily="34" charset="0"/>
              </a:defRPr>
            </a:lvl8pPr>
            <a:lvl9pPr marL="3886200" indent="-228600" eaLnBrk="0" fontAlgn="base" hangingPunct="0">
              <a:spcBef>
                <a:spcPct val="0"/>
              </a:spcBef>
              <a:spcAft>
                <a:spcPct val="0"/>
              </a:spcAft>
              <a:defRPr sz="2200">
                <a:solidFill>
                  <a:srgbClr val="000099"/>
                </a:solidFill>
                <a:latin typeface="Arial" panose="020B0604020202020204" pitchFamily="34" charset="0"/>
              </a:defRPr>
            </a:lvl9pPr>
          </a:lstStyle>
          <a:p>
            <a:pPr eaLnBrk="1" hangingPunct="1"/>
            <a:r>
              <a:rPr lang="en-US" altLang="en-US" sz="1000" smtClean="0">
                <a:solidFill>
                  <a:schemeClr val="tx1"/>
                </a:solidFill>
              </a:rPr>
              <a:t>Phân tích thuật toán</a:t>
            </a:r>
          </a:p>
        </p:txBody>
      </p:sp>
      <p:sp>
        <p:nvSpPr>
          <p:cNvPr id="4102" name="Rectangle 4"/>
          <p:cNvSpPr>
            <a:spLocks noGrp="1" noChangeArrowheads="1"/>
          </p:cNvSpPr>
          <p:nvPr>
            <p:ph type="title"/>
          </p:nvPr>
        </p:nvSpPr>
        <p:spPr>
          <a:xfrm>
            <a:off x="457200" y="122238"/>
            <a:ext cx="7543800" cy="792162"/>
          </a:xfrm>
        </p:spPr>
        <p:txBody>
          <a:bodyPr/>
          <a:lstStyle/>
          <a:p>
            <a:pPr eaLnBrk="1" hangingPunct="1"/>
            <a:r>
              <a:rPr lang="en-US" dirty="0" err="1" smtClean="0">
                <a:solidFill>
                  <a:srgbClr val="FF3300"/>
                </a:solidFill>
              </a:rPr>
              <a:t>Phương</a:t>
            </a:r>
            <a:r>
              <a:rPr lang="en-US" dirty="0" smtClean="0">
                <a:solidFill>
                  <a:srgbClr val="FF3300"/>
                </a:solidFill>
              </a:rPr>
              <a:t> </a:t>
            </a:r>
            <a:r>
              <a:rPr lang="en-US" dirty="0" err="1" smtClean="0">
                <a:solidFill>
                  <a:srgbClr val="FF3300"/>
                </a:solidFill>
              </a:rPr>
              <a:t>pháp</a:t>
            </a:r>
            <a:r>
              <a:rPr lang="en-US" dirty="0" smtClean="0">
                <a:solidFill>
                  <a:srgbClr val="FF3300"/>
                </a:solidFill>
              </a:rPr>
              <a:t> </a:t>
            </a:r>
            <a:r>
              <a:rPr lang="en-US" dirty="0" err="1" smtClean="0">
                <a:solidFill>
                  <a:srgbClr val="FF3300"/>
                </a:solidFill>
              </a:rPr>
              <a:t>thực</a:t>
            </a:r>
            <a:r>
              <a:rPr lang="en-US" dirty="0" smtClean="0">
                <a:solidFill>
                  <a:srgbClr val="FF3300"/>
                </a:solidFill>
              </a:rPr>
              <a:t> </a:t>
            </a:r>
            <a:r>
              <a:rPr lang="en-US" dirty="0" err="1" smtClean="0">
                <a:solidFill>
                  <a:srgbClr val="FF3300"/>
                </a:solidFill>
              </a:rPr>
              <a:t>nghiệm</a:t>
            </a:r>
            <a:endParaRPr lang="en-US" dirty="0" smtClean="0">
              <a:solidFill>
                <a:srgbClr val="FF3300"/>
              </a:solidFill>
            </a:endParaRPr>
          </a:p>
        </p:txBody>
      </p:sp>
      <p:sp>
        <p:nvSpPr>
          <p:cNvPr id="4103" name="Rectangle 5"/>
          <p:cNvSpPr>
            <a:spLocks noGrp="1" noChangeArrowheads="1"/>
          </p:cNvSpPr>
          <p:nvPr>
            <p:ph type="body" sz="half" idx="1"/>
          </p:nvPr>
        </p:nvSpPr>
        <p:spPr>
          <a:xfrm>
            <a:off x="155864" y="1066800"/>
            <a:ext cx="4038600" cy="5181600"/>
          </a:xfrm>
        </p:spPr>
        <p:txBody>
          <a:bodyPr/>
          <a:lstStyle/>
          <a:p>
            <a:pPr marL="495300" indent="-495300" algn="just" eaLnBrk="1" hangingPunct="1">
              <a:buFont typeface="Wingdings" panose="05000000000000000000" pitchFamily="2" charset="2"/>
              <a:buNone/>
            </a:pP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bước</a:t>
            </a:r>
            <a:r>
              <a:rPr lang="en-US" sz="2200" dirty="0" smtClean="0">
                <a:solidFill>
                  <a:srgbClr val="000099"/>
                </a:solidFill>
              </a:rPr>
              <a:t> </a:t>
            </a:r>
            <a:r>
              <a:rPr lang="en-US" sz="2200" dirty="0" err="1" smtClean="0">
                <a:solidFill>
                  <a:srgbClr val="000099"/>
                </a:solidFill>
              </a:rPr>
              <a:t>thực</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a:t>
            </a:r>
          </a:p>
          <a:p>
            <a:pPr marL="495300" indent="-495300" algn="just" eaLnBrk="1" hangingPunct="1"/>
            <a:r>
              <a:rPr lang="en-US" sz="2200" dirty="0" err="1" smtClean="0">
                <a:solidFill>
                  <a:srgbClr val="000099"/>
                </a:solidFill>
              </a:rPr>
              <a:t>Viết</a:t>
            </a:r>
            <a:r>
              <a:rPr lang="en-US" sz="2200" dirty="0" smtClean="0">
                <a:solidFill>
                  <a:srgbClr val="000099"/>
                </a:solidFill>
              </a:rPr>
              <a:t> một </a:t>
            </a:r>
            <a:r>
              <a:rPr lang="en-US" sz="2200" dirty="0" err="1" smtClean="0">
                <a:solidFill>
                  <a:srgbClr val="000099"/>
                </a:solidFill>
              </a:rPr>
              <a:t>chương</a:t>
            </a:r>
            <a:r>
              <a:rPr lang="en-US" sz="2200" dirty="0" smtClean="0">
                <a:solidFill>
                  <a:srgbClr val="000099"/>
                </a:solidFill>
              </a:rPr>
              <a:t> </a:t>
            </a:r>
            <a:r>
              <a:rPr lang="en-US" sz="2200" dirty="0" err="1" smtClean="0">
                <a:solidFill>
                  <a:srgbClr val="000099"/>
                </a:solidFill>
              </a:rPr>
              <a:t>trình</a:t>
            </a:r>
            <a:r>
              <a:rPr lang="en-US" sz="2200" dirty="0" smtClean="0">
                <a:solidFill>
                  <a:srgbClr val="000099"/>
                </a:solidFill>
              </a:rPr>
              <a:t> </a:t>
            </a:r>
            <a:r>
              <a:rPr lang="en-US" sz="2200" dirty="0" err="1" smtClean="0">
                <a:solidFill>
                  <a:srgbClr val="000099"/>
                </a:solidFill>
              </a:rPr>
              <a:t>thể</a:t>
            </a:r>
            <a:r>
              <a:rPr lang="en-US" sz="2200" dirty="0" smtClean="0">
                <a:solidFill>
                  <a:srgbClr val="000099"/>
                </a:solidFill>
              </a:rPr>
              <a:t> </a:t>
            </a:r>
            <a:r>
              <a:rPr lang="en-US" sz="2200" dirty="0" err="1" smtClean="0">
                <a:solidFill>
                  <a:srgbClr val="000099"/>
                </a:solidFill>
              </a:rPr>
              <a:t>hiện</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endParaRPr lang="en-US" sz="2200" dirty="0" smtClean="0">
              <a:solidFill>
                <a:srgbClr val="000099"/>
              </a:solidFill>
            </a:endParaRPr>
          </a:p>
          <a:p>
            <a:pPr marL="495300" indent="-495300" algn="just" eaLnBrk="1" hangingPunct="1"/>
            <a:r>
              <a:rPr lang="en-US" sz="2200" dirty="0" err="1" smtClean="0">
                <a:solidFill>
                  <a:srgbClr val="000099"/>
                </a:solidFill>
              </a:rPr>
              <a:t>Chạy</a:t>
            </a:r>
            <a:r>
              <a:rPr lang="en-US" sz="2200" dirty="0" smtClean="0">
                <a:solidFill>
                  <a:srgbClr val="000099"/>
                </a:solidFill>
              </a:rPr>
              <a:t> </a:t>
            </a:r>
            <a:r>
              <a:rPr lang="en-US" sz="2200" dirty="0" err="1" smtClean="0">
                <a:solidFill>
                  <a:srgbClr val="000099"/>
                </a:solidFill>
              </a:rPr>
              <a:t>chương</a:t>
            </a:r>
            <a:r>
              <a:rPr lang="en-US" sz="2200" dirty="0" smtClean="0">
                <a:solidFill>
                  <a:srgbClr val="000099"/>
                </a:solidFill>
              </a:rPr>
              <a:t> </a:t>
            </a:r>
            <a:r>
              <a:rPr lang="en-US" sz="2200" dirty="0" err="1" smtClean="0">
                <a:solidFill>
                  <a:srgbClr val="000099"/>
                </a:solidFill>
              </a:rPr>
              <a:t>trình</a:t>
            </a:r>
            <a:r>
              <a:rPr lang="en-US" sz="2200" dirty="0" smtClean="0">
                <a:solidFill>
                  <a:srgbClr val="000099"/>
                </a:solidFill>
              </a:rPr>
              <a:t> </a:t>
            </a:r>
            <a:r>
              <a:rPr lang="en-US" sz="2200" dirty="0" err="1" smtClean="0">
                <a:solidFill>
                  <a:srgbClr val="000099"/>
                </a:solidFill>
              </a:rPr>
              <a:t>với</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bộ</a:t>
            </a:r>
            <a:r>
              <a:rPr lang="en-US" sz="2200" dirty="0" smtClean="0">
                <a:solidFill>
                  <a:srgbClr val="000099"/>
                </a:solidFill>
              </a:rPr>
              <a:t> </a:t>
            </a:r>
            <a:r>
              <a:rPr lang="en-US" sz="2200" dirty="0" err="1" smtClean="0">
                <a:solidFill>
                  <a:srgbClr val="000099"/>
                </a:solidFill>
              </a:rPr>
              <a:t>dữ</a:t>
            </a:r>
            <a:r>
              <a:rPr lang="en-US" sz="2200" dirty="0" smtClean="0">
                <a:solidFill>
                  <a:srgbClr val="000099"/>
                </a:solidFill>
              </a:rPr>
              <a:t> </a:t>
            </a:r>
            <a:r>
              <a:rPr lang="en-US" sz="2200" dirty="0" err="1" smtClean="0">
                <a:solidFill>
                  <a:srgbClr val="000099"/>
                </a:solidFill>
              </a:rPr>
              <a:t>liệu</a:t>
            </a:r>
            <a:r>
              <a:rPr lang="en-US" sz="2200" dirty="0" smtClean="0">
                <a:solidFill>
                  <a:srgbClr val="000099"/>
                </a:solidFill>
              </a:rPr>
              <a:t> </a:t>
            </a:r>
            <a:r>
              <a:rPr lang="en-US" sz="2200" dirty="0" err="1" smtClean="0">
                <a:solidFill>
                  <a:srgbClr val="000099"/>
                </a:solidFill>
              </a:rPr>
              <a:t>đầu</a:t>
            </a:r>
            <a:r>
              <a:rPr lang="en-US" sz="2200" dirty="0" smtClean="0">
                <a:solidFill>
                  <a:srgbClr val="000099"/>
                </a:solidFill>
              </a:rPr>
              <a:t> </a:t>
            </a:r>
            <a:r>
              <a:rPr lang="en-US" sz="2200" dirty="0" err="1" smtClean="0">
                <a:solidFill>
                  <a:srgbClr val="000099"/>
                </a:solidFill>
              </a:rPr>
              <a:t>vào</a:t>
            </a:r>
            <a:r>
              <a:rPr lang="en-US" sz="2200" dirty="0" smtClean="0">
                <a:solidFill>
                  <a:srgbClr val="000099"/>
                </a:solidFill>
              </a:rPr>
              <a:t>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kích</a:t>
            </a:r>
            <a:r>
              <a:rPr lang="en-US" sz="2200" dirty="0" smtClean="0">
                <a:solidFill>
                  <a:srgbClr val="000099"/>
                </a:solidFill>
              </a:rPr>
              <a:t> </a:t>
            </a:r>
            <a:r>
              <a:rPr lang="en-US" sz="2200" dirty="0" err="1" smtClean="0">
                <a:solidFill>
                  <a:srgbClr val="000099"/>
                </a:solidFill>
              </a:rPr>
              <a:t>thước</a:t>
            </a:r>
            <a:r>
              <a:rPr lang="en-US" sz="2200" dirty="0" smtClean="0">
                <a:solidFill>
                  <a:srgbClr val="000099"/>
                </a:solidFill>
              </a:rPr>
              <a:t> </a:t>
            </a:r>
            <a:r>
              <a:rPr lang="en-US" sz="2200" dirty="0" err="1" smtClean="0">
                <a:solidFill>
                  <a:srgbClr val="000099"/>
                </a:solidFill>
              </a:rPr>
              <a:t>khác</a:t>
            </a:r>
            <a:r>
              <a:rPr lang="en-US" sz="2200" dirty="0" smtClean="0">
                <a:solidFill>
                  <a:srgbClr val="000099"/>
                </a:solidFill>
              </a:rPr>
              <a:t> </a:t>
            </a:r>
            <a:r>
              <a:rPr lang="en-US" sz="2200" dirty="0" err="1" smtClean="0">
                <a:solidFill>
                  <a:srgbClr val="000099"/>
                </a:solidFill>
              </a:rPr>
              <a:t>nhau</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tổng</a:t>
            </a:r>
            <a:r>
              <a:rPr lang="en-US" sz="2200" dirty="0" smtClean="0">
                <a:solidFill>
                  <a:srgbClr val="000099"/>
                </a:solidFill>
              </a:rPr>
              <a:t> </a:t>
            </a:r>
            <a:r>
              <a:rPr lang="en-US" sz="2200" dirty="0" err="1" smtClean="0">
                <a:solidFill>
                  <a:srgbClr val="000099"/>
                </a:solidFill>
              </a:rPr>
              <a:t>hợp</a:t>
            </a:r>
            <a:r>
              <a:rPr lang="en-US" sz="2200" dirty="0" smtClean="0">
                <a:solidFill>
                  <a:srgbClr val="000099"/>
                </a:solidFill>
              </a:rPr>
              <a:t> </a:t>
            </a:r>
            <a:r>
              <a:rPr lang="en-US" sz="2200" dirty="0" err="1" smtClean="0">
                <a:solidFill>
                  <a:srgbClr val="000099"/>
                </a:solidFill>
              </a:rPr>
              <a:t>lại</a:t>
            </a:r>
            <a:r>
              <a:rPr lang="en-US" sz="2200" dirty="0" smtClean="0">
                <a:solidFill>
                  <a:srgbClr val="000099"/>
                </a:solidFill>
              </a:rPr>
              <a:t>.</a:t>
            </a:r>
          </a:p>
          <a:p>
            <a:pPr marL="495300" indent="-495300" algn="just" eaLnBrk="1" hangingPunct="1"/>
            <a:endParaRPr lang="en-US" sz="2200" dirty="0" smtClean="0">
              <a:solidFill>
                <a:srgbClr val="000099"/>
              </a:solidFill>
            </a:endParaRPr>
          </a:p>
          <a:p>
            <a:pPr marL="495300" indent="-495300" algn="just" eaLnBrk="1" hangingPunct="1"/>
            <a:r>
              <a:rPr lang="en-US" sz="2200" dirty="0" err="1" smtClean="0">
                <a:solidFill>
                  <a:srgbClr val="000099"/>
                </a:solidFill>
              </a:rPr>
              <a:t>Sử</a:t>
            </a:r>
            <a:r>
              <a:rPr lang="en-US" sz="2200" dirty="0" smtClean="0">
                <a:solidFill>
                  <a:srgbClr val="000099"/>
                </a:solidFill>
              </a:rPr>
              <a:t> </a:t>
            </a:r>
            <a:r>
              <a:rPr lang="en-US" sz="2200" dirty="0" err="1" smtClean="0">
                <a:solidFill>
                  <a:srgbClr val="000099"/>
                </a:solidFill>
              </a:rPr>
              <a:t>dụng</a:t>
            </a:r>
            <a:r>
              <a:rPr lang="en-US" sz="2200" dirty="0" smtClean="0">
                <a:solidFill>
                  <a:srgbClr val="000099"/>
                </a:solidFill>
              </a:rPr>
              <a:t> một </a:t>
            </a:r>
            <a:r>
              <a:rPr lang="en-US" sz="2200" dirty="0" err="1" smtClean="0">
                <a:solidFill>
                  <a:srgbClr val="000099"/>
                </a:solidFill>
              </a:rPr>
              <a:t>hàm</a:t>
            </a:r>
            <a:r>
              <a:rPr lang="en-US" sz="2200" dirty="0" smtClean="0">
                <a:solidFill>
                  <a:srgbClr val="000099"/>
                </a:solidFill>
              </a:rPr>
              <a:t> </a:t>
            </a:r>
            <a:r>
              <a:rPr lang="en-US" sz="2200" dirty="0" err="1" smtClean="0">
                <a:solidFill>
                  <a:srgbClr val="000099"/>
                </a:solidFill>
              </a:rPr>
              <a:t>như</a:t>
            </a:r>
            <a:r>
              <a:rPr lang="en-US" sz="2200" dirty="0" smtClean="0">
                <a:solidFill>
                  <a:srgbClr val="000099"/>
                </a:solidFill>
              </a:rPr>
              <a:t> một </a:t>
            </a:r>
            <a:r>
              <a:rPr lang="en-US" sz="2200" dirty="0" err="1" smtClean="0">
                <a:solidFill>
                  <a:srgbClr val="000099"/>
                </a:solidFill>
              </a:rPr>
              <a:t>đồng</a:t>
            </a:r>
            <a:r>
              <a:rPr lang="en-US" sz="2200" dirty="0" smtClean="0">
                <a:solidFill>
                  <a:srgbClr val="000099"/>
                </a:solidFill>
              </a:rPr>
              <a:t> </a:t>
            </a:r>
            <a:r>
              <a:rPr lang="en-US" sz="2200" dirty="0" err="1" smtClean="0">
                <a:solidFill>
                  <a:srgbClr val="000099"/>
                </a:solidFill>
              </a:rPr>
              <a:t>hồ</a:t>
            </a:r>
            <a:r>
              <a:rPr lang="en-US" sz="2200" dirty="0" smtClean="0">
                <a:solidFill>
                  <a:srgbClr val="000099"/>
                </a:solidFill>
              </a:rPr>
              <a:t> </a:t>
            </a:r>
            <a:r>
              <a:rPr lang="en-US" sz="2200" dirty="0" err="1" smtClean="0">
                <a:solidFill>
                  <a:srgbClr val="000099"/>
                </a:solidFill>
              </a:rPr>
              <a:t>để</a:t>
            </a:r>
            <a:r>
              <a:rPr lang="en-US" sz="2200" dirty="0" smtClean="0">
                <a:solidFill>
                  <a:srgbClr val="000099"/>
                </a:solidFill>
              </a:rPr>
              <a:t> </a:t>
            </a:r>
            <a:r>
              <a:rPr lang="en-US" sz="2200" dirty="0" err="1" smtClean="0">
                <a:solidFill>
                  <a:srgbClr val="000099"/>
                </a:solidFill>
              </a:rPr>
              <a:t>lấy</a:t>
            </a:r>
            <a:r>
              <a:rPr lang="en-US" sz="2200" dirty="0" smtClean="0">
                <a:solidFill>
                  <a:srgbClr val="000099"/>
                </a:solidFill>
              </a:rPr>
              <a:t> </a:t>
            </a:r>
            <a:r>
              <a:rPr lang="en-US" sz="2200" dirty="0" err="1" smtClean="0">
                <a:solidFill>
                  <a:srgbClr val="000099"/>
                </a:solidFill>
              </a:rPr>
              <a:t>chính</a:t>
            </a:r>
            <a:r>
              <a:rPr lang="en-US" sz="2200" dirty="0" smtClean="0">
                <a:solidFill>
                  <a:srgbClr val="000099"/>
                </a:solidFill>
              </a:rPr>
              <a:t> </a:t>
            </a:r>
            <a:r>
              <a:rPr lang="en-US" sz="2200" dirty="0" err="1" smtClean="0">
                <a:solidFill>
                  <a:srgbClr val="000099"/>
                </a:solidFill>
              </a:rPr>
              <a:t>xác</a:t>
            </a:r>
            <a:r>
              <a:rPr lang="en-US" sz="2200" dirty="0" smtClean="0">
                <a:solidFill>
                  <a:srgbClr val="000099"/>
                </a:solidFill>
              </a:rPr>
              <a:t> </a:t>
            </a:r>
            <a:r>
              <a:rPr lang="en-US" sz="2200" dirty="0" err="1" smtClean="0">
                <a:solidFill>
                  <a:srgbClr val="000099"/>
                </a:solidFill>
              </a:rPr>
              <a:t>thời</a:t>
            </a:r>
            <a:r>
              <a:rPr lang="en-US" sz="2200" dirty="0" smtClean="0">
                <a:solidFill>
                  <a:srgbClr val="000099"/>
                </a:solidFill>
              </a:rPr>
              <a:t> </a:t>
            </a:r>
            <a:r>
              <a:rPr lang="en-US" sz="2200" dirty="0" err="1" smtClean="0">
                <a:solidFill>
                  <a:srgbClr val="000099"/>
                </a:solidFill>
              </a:rPr>
              <a:t>gian</a:t>
            </a:r>
            <a:r>
              <a:rPr lang="en-US" sz="2200" dirty="0" smtClean="0">
                <a:solidFill>
                  <a:srgbClr val="000099"/>
                </a:solidFill>
              </a:rPr>
              <a:t> </a:t>
            </a:r>
            <a:r>
              <a:rPr lang="en-US" sz="2200" dirty="0" err="1" smtClean="0">
                <a:solidFill>
                  <a:srgbClr val="000099"/>
                </a:solidFill>
              </a:rPr>
              <a:t>chạy</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thuật</a:t>
            </a:r>
            <a:r>
              <a:rPr lang="en-US" sz="2200" dirty="0" smtClean="0">
                <a:solidFill>
                  <a:srgbClr val="000099"/>
                </a:solidFill>
              </a:rPr>
              <a:t> </a:t>
            </a:r>
            <a:r>
              <a:rPr lang="en-US" sz="2200" dirty="0" err="1" smtClean="0">
                <a:solidFill>
                  <a:srgbClr val="000099"/>
                </a:solidFill>
              </a:rPr>
              <a:t>toán</a:t>
            </a:r>
            <a:r>
              <a:rPr lang="en-US" sz="2200" dirty="0" smtClean="0">
                <a:solidFill>
                  <a:srgbClr val="000099"/>
                </a:solidFill>
              </a:rPr>
              <a:t>.</a:t>
            </a:r>
          </a:p>
          <a:p>
            <a:pPr marL="495300" indent="-495300" algn="just" eaLnBrk="1" hangingPunct="1"/>
            <a:r>
              <a:rPr lang="en-US" sz="2200" dirty="0" err="1" smtClean="0">
                <a:solidFill>
                  <a:srgbClr val="000099"/>
                </a:solidFill>
              </a:rPr>
              <a:t>Vẽ</a:t>
            </a:r>
            <a:r>
              <a:rPr lang="en-US" sz="2200" dirty="0" smtClean="0">
                <a:solidFill>
                  <a:srgbClr val="000099"/>
                </a:solidFill>
              </a:rPr>
              <a:t> </a:t>
            </a:r>
            <a:r>
              <a:rPr lang="en-US" sz="2200" dirty="0" err="1" smtClean="0">
                <a:solidFill>
                  <a:srgbClr val="000099"/>
                </a:solidFill>
              </a:rPr>
              <a:t>đồ</a:t>
            </a:r>
            <a:r>
              <a:rPr lang="en-US" sz="2200" dirty="0" smtClean="0">
                <a:solidFill>
                  <a:srgbClr val="000099"/>
                </a:solidFill>
              </a:rPr>
              <a:t> </a:t>
            </a:r>
            <a:r>
              <a:rPr lang="en-US" sz="2200" dirty="0" err="1" smtClean="0">
                <a:solidFill>
                  <a:srgbClr val="000099"/>
                </a:solidFill>
              </a:rPr>
              <a:t>thị</a:t>
            </a:r>
            <a:r>
              <a:rPr lang="en-US" sz="2200" dirty="0" smtClean="0">
                <a:solidFill>
                  <a:srgbClr val="000099"/>
                </a:solidFill>
              </a:rPr>
              <a:t> </a:t>
            </a:r>
            <a:r>
              <a:rPr lang="en-US" sz="2200" dirty="0" err="1" smtClean="0">
                <a:solidFill>
                  <a:srgbClr val="000099"/>
                </a:solidFill>
              </a:rPr>
              <a:t>biểu</a:t>
            </a:r>
            <a:r>
              <a:rPr lang="en-US" sz="2200" dirty="0" smtClean="0">
                <a:solidFill>
                  <a:srgbClr val="000099"/>
                </a:solidFill>
              </a:rPr>
              <a:t> </a:t>
            </a:r>
            <a:r>
              <a:rPr lang="en-US" sz="2200" dirty="0" err="1" smtClean="0">
                <a:solidFill>
                  <a:srgbClr val="000099"/>
                </a:solidFill>
              </a:rPr>
              <a:t>diễn</a:t>
            </a:r>
            <a:r>
              <a:rPr lang="en-US" sz="2200" dirty="0" smtClean="0">
                <a:solidFill>
                  <a:srgbClr val="000099"/>
                </a:solidFill>
              </a:rPr>
              <a:t> </a:t>
            </a:r>
            <a:r>
              <a:rPr lang="en-US" sz="2200" dirty="0" err="1" smtClean="0">
                <a:solidFill>
                  <a:srgbClr val="000099"/>
                </a:solidFill>
              </a:rPr>
              <a:t>kết</a:t>
            </a:r>
            <a:r>
              <a:rPr lang="en-US" sz="2200" dirty="0" smtClean="0">
                <a:solidFill>
                  <a:srgbClr val="000099"/>
                </a:solidFill>
              </a:rPr>
              <a:t> </a:t>
            </a:r>
            <a:r>
              <a:rPr lang="en-US" sz="2200" dirty="0" err="1" smtClean="0">
                <a:solidFill>
                  <a:srgbClr val="000099"/>
                </a:solidFill>
              </a:rPr>
              <a:t>quả</a:t>
            </a:r>
            <a:endParaRPr lang="en-US" sz="2200" dirty="0" smtClean="0">
              <a:solidFill>
                <a:srgbClr val="000099"/>
              </a:solidFill>
            </a:endParaRPr>
          </a:p>
        </p:txBody>
      </p:sp>
      <p:graphicFrame>
        <p:nvGraphicFramePr>
          <p:cNvPr id="4098" name="Object 6"/>
          <p:cNvGraphicFramePr>
            <a:graphicFrameLocks noGrp="1" noChangeAspect="1"/>
          </p:cNvGraphicFramePr>
          <p:nvPr>
            <p:ph sz="quarter" idx="3"/>
            <p:extLst>
              <p:ext uri="{D42A27DB-BD31-4B8C-83A1-F6EECF244321}">
                <p14:modId xmlns:p14="http://schemas.microsoft.com/office/powerpoint/2010/main" val="2024049321"/>
              </p:ext>
            </p:extLst>
          </p:nvPr>
        </p:nvGraphicFramePr>
        <p:xfrm>
          <a:off x="4724400" y="1143000"/>
          <a:ext cx="4252913" cy="4987636"/>
        </p:xfrm>
        <a:graphic>
          <a:graphicData uri="http://schemas.openxmlformats.org/presentationml/2006/ole">
            <mc:AlternateContent xmlns:mc="http://schemas.openxmlformats.org/markup-compatibility/2006">
              <mc:Choice xmlns:v="urn:schemas-microsoft-com:vml" Requires="v">
                <p:oleObj spid="_x0000_s4144" name="Bitmap Image" r:id="rId3" imgW="2561905" imgH="2762636" progId="Paint.Picture">
                  <p:embed/>
                </p:oleObj>
              </mc:Choice>
              <mc:Fallback>
                <p:oleObj name="Bitmap Image" r:id="rId3" imgW="2561905" imgH="276263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143000"/>
                        <a:ext cx="4252913" cy="4987636"/>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000099"/>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000099"/>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2709</TotalTime>
  <Words>3595</Words>
  <Application>Microsoft Office PowerPoint</Application>
  <PresentationFormat>On-screen Show (4:3)</PresentationFormat>
  <Paragraphs>508</Paragraphs>
  <Slides>48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48</vt:i4>
      </vt:variant>
    </vt:vector>
  </HeadingPairs>
  <TitlesOfParts>
    <vt:vector size="58" baseType="lpstr">
      <vt:lpstr>Arial</vt:lpstr>
      <vt:lpstr>Helvetica</vt:lpstr>
      <vt:lpstr>Symbol</vt:lpstr>
      <vt:lpstr>Times New Roman</vt:lpstr>
      <vt:lpstr>Wingdings</vt:lpstr>
      <vt:lpstr>Network</vt:lpstr>
      <vt:lpstr>Clip</vt:lpstr>
      <vt:lpstr>Bitmap Image</vt:lpstr>
      <vt:lpstr>Equation</vt:lpstr>
      <vt:lpstr>Chart</vt:lpstr>
      <vt:lpstr>Bài 4. Phân tích các thuật toán (Analysis of Algorithms)</vt:lpstr>
      <vt:lpstr>PowerPoint Presentation</vt:lpstr>
      <vt:lpstr>PowerPoint Presentation</vt:lpstr>
      <vt:lpstr>Tính hiệu quả của thuật toán</vt:lpstr>
      <vt:lpstr>Các khía cạnh cần phân tích</vt:lpstr>
      <vt:lpstr>Thời gian chạy (Running time)</vt:lpstr>
      <vt:lpstr>Thời gian chạy (Running time)</vt:lpstr>
      <vt:lpstr>Phương pháp đánh giá</vt:lpstr>
      <vt:lpstr>Phương pháp thực nghiệm</vt:lpstr>
      <vt:lpstr>Hạn chế của phương pháp thực nghiệm</vt:lpstr>
      <vt:lpstr>Phương pháp phân tích lý thuyết</vt:lpstr>
      <vt:lpstr>Giả mã (Pseudocode)</vt:lpstr>
      <vt:lpstr>Những chi tiết mô tả PseudoCode</vt:lpstr>
      <vt:lpstr>Mô hình máy truy nhập ngẫu nhiên (Random Access Machine (RAM) Model)  </vt:lpstr>
      <vt:lpstr>Bẩy hàm quan trọng sử dụng trong phân tích thuật toán </vt:lpstr>
      <vt:lpstr>Các phép toán cơ sở</vt:lpstr>
      <vt:lpstr>Xác định số phép toán cơ sở</vt:lpstr>
      <vt:lpstr>Ước lượng thời gian chạy</vt:lpstr>
      <vt:lpstr>Thời gian chạy của các lệnh</vt:lpstr>
      <vt:lpstr>Thời gian chạy của các lệnh</vt:lpstr>
      <vt:lpstr>Tốc độ phát triển của thời gian chạy</vt:lpstr>
      <vt:lpstr>Tốc độ phát triển TG của thuật toán</vt:lpstr>
      <vt:lpstr>Hệ số hằng</vt:lpstr>
      <vt:lpstr>Ký hiệu ô-lớn (Big-Oh)</vt:lpstr>
      <vt:lpstr>Ví dụ: </vt:lpstr>
      <vt:lpstr>Thêm một số ví dụ về ô-lớn </vt:lpstr>
      <vt:lpstr>Thêm một số ví dụ về ô-lớn </vt:lpstr>
      <vt:lpstr>Ô-lớn và tốc độ phát triển giá trị</vt:lpstr>
      <vt:lpstr>Qui tắc xác định Ô-lớn </vt:lpstr>
      <vt:lpstr>Phân tích tiệm cận </vt:lpstr>
      <vt:lpstr>Phân tích tiệm cận </vt:lpstr>
      <vt:lpstr>Ví dụ: Tính trung bình các phần tử đầu dãy (prefix average) </vt:lpstr>
      <vt:lpstr>Thuật toán độ phức tạp bậc hai</vt:lpstr>
      <vt:lpstr>Thuật toán độ phức tạp bình phương</vt:lpstr>
      <vt:lpstr>Thời gian chạy của thuật toán </vt:lpstr>
      <vt:lpstr>Thuật toán độ phức tạp bậc nhất (tuyến tính) </vt:lpstr>
      <vt:lpstr>Xác định độ phức tạp của thuật toán</vt:lpstr>
      <vt:lpstr>PowerPoint Presentation</vt:lpstr>
      <vt:lpstr>PowerPoint Presentation</vt:lpstr>
      <vt:lpstr>Một số hàm sử dụng để đánh giá tốc độ gia tăng thời gian chạy.</vt:lpstr>
      <vt:lpstr>Một số hàm sử dụng để đánh giá tốc độ gia tăng thời gian chạy.</vt:lpstr>
      <vt:lpstr>Tóm lại:</vt:lpstr>
      <vt:lpstr>Bài tập: Tính độ phức tạp thuật toán</vt:lpstr>
      <vt:lpstr>Bài tập: Tính độ phức tạp thuật toán</vt:lpstr>
      <vt:lpstr>Bài tập: Tính độ phức tạp thuật toán</vt:lpstr>
      <vt:lpstr>Bài tập: Tính độ phức tạp thuật toán</vt:lpstr>
      <vt:lpstr>Bài tập: Tính độ phức tạp thuật toán</vt:lpstr>
      <vt:lpstr>Bài tập: Tính độ phức tạp thuật toán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nhatran</dc:creator>
  <cp:lastModifiedBy>Nha Tran Phong</cp:lastModifiedBy>
  <cp:revision>122</cp:revision>
  <dcterms:created xsi:type="dcterms:W3CDTF">2006-06-22T22:47:31Z</dcterms:created>
  <dcterms:modified xsi:type="dcterms:W3CDTF">2020-05-07T02:21:37Z</dcterms:modified>
</cp:coreProperties>
</file>