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840" r:id="rId1"/>
  </p:sldMasterIdLst>
  <p:sldIdLst>
    <p:sldId id="256" r:id="rId2"/>
    <p:sldId id="262" r:id="rId3"/>
    <p:sldId id="261" r:id="rId4"/>
    <p:sldId id="264" r:id="rId5"/>
    <p:sldId id="265" r:id="rId6"/>
    <p:sldId id="266" r:id="rId7"/>
    <p:sldId id="267" r:id="rId8"/>
    <p:sldId id="268" r:id="rId9"/>
    <p:sldId id="263" r:id="rId10"/>
    <p:sldId id="269" r:id="rId11"/>
    <p:sldId id="270" r:id="rId12"/>
    <p:sldId id="272" r:id="rId13"/>
    <p:sldId id="273" r:id="rId14"/>
    <p:sldId id="274" r:id="rId15"/>
    <p:sldId id="275" r:id="rId16"/>
    <p:sldId id="278" r:id="rId17"/>
    <p:sldId id="279" r:id="rId18"/>
    <p:sldId id="280" r:id="rId19"/>
    <p:sldId id="276" r:id="rId20"/>
    <p:sldId id="281" r:id="rId21"/>
    <p:sldId id="282" r:id="rId22"/>
    <p:sldId id="284" r:id="rId23"/>
    <p:sldId id="285" r:id="rId24"/>
    <p:sldId id="258" r:id="rId25"/>
    <p:sldId id="286" r:id="rId26"/>
    <p:sldId id="287" r:id="rId27"/>
    <p:sldId id="288" r:id="rId28"/>
    <p:sldId id="289" r:id="rId29"/>
    <p:sldId id="290" r:id="rId30"/>
    <p:sldId id="291" r:id="rId31"/>
    <p:sldId id="292" r:id="rId32"/>
    <p:sldId id="293" r:id="rId33"/>
    <p:sldId id="294" r:id="rId34"/>
    <p:sldId id="296" r:id="rId35"/>
    <p:sldId id="298" r:id="rId36"/>
    <p:sldId id="299" r:id="rId37"/>
    <p:sldId id="300" r:id="rId38"/>
    <p:sldId id="301" r:id="rId39"/>
    <p:sldId id="302" r:id="rId40"/>
    <p:sldId id="303" r:id="rId41"/>
    <p:sldId id="304" r:id="rId42"/>
    <p:sldId id="308" r:id="rId43"/>
    <p:sldId id="305" r:id="rId44"/>
    <p:sldId id="306" r:id="rId45"/>
    <p:sldId id="307" r:id="rId46"/>
    <p:sldId id="30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4" d="100"/>
          <a:sy n="74" d="100"/>
        </p:scale>
        <p:origin x="2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8/12/2020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8/12/2020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8/12/2020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8/12/2020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000" b="1" dirty="0">
                <a:solidFill>
                  <a:srgbClr val="000000"/>
                </a:solidFill>
                <a:latin typeface="Rockwell Condensed (Headings)"/>
                <a:ea typeface="Times New Roman" panose="02020603050405020304" pitchFamily="18" charset="0"/>
              </a:rPr>
              <a:t>BÁO CÁO BÀI TẬP LỚN</a:t>
            </a:r>
            <a:r>
              <a:rPr lang="vi-VN" sz="4000" b="1" dirty="0">
                <a:solidFill>
                  <a:srgbClr val="000000"/>
                </a:solidFill>
                <a:latin typeface="Rockwell Condensed (Headings)"/>
                <a:ea typeface="Times New Roman" panose="02020603050405020304" pitchFamily="18" charset="0"/>
              </a:rPr>
              <a:t>: </a:t>
            </a:r>
            <a:r>
              <a:rPr lang="vi-VN" sz="4000" dirty="0" smtClean="0">
                <a:latin typeface="Rockwell Condensed (Headings)"/>
              </a:rPr>
              <a:t/>
            </a:r>
            <a:br>
              <a:rPr lang="vi-VN" sz="4000" dirty="0" smtClean="0">
                <a:latin typeface="Rockwell Condensed (Headings)"/>
              </a:rPr>
            </a:br>
            <a:r>
              <a:rPr lang="en-US" sz="4000" dirty="0" smtClean="0">
                <a:latin typeface="Rockwell Condensed (Headings)"/>
              </a:rPr>
              <a:t>ĐỀ </a:t>
            </a:r>
            <a:r>
              <a:rPr lang="en-US" sz="4000" dirty="0">
                <a:latin typeface="Rockwell Condensed (Headings)"/>
              </a:rPr>
              <a:t>TÀI</a:t>
            </a:r>
            <a:br>
              <a:rPr lang="en-US" sz="4000" dirty="0">
                <a:latin typeface="Rockwell Condensed (Headings)"/>
              </a:rPr>
            </a:br>
            <a:r>
              <a:rPr lang="vi-VN" sz="4000" b="1" dirty="0">
                <a:latin typeface="Rockwell Condensed (Headings)"/>
              </a:rPr>
              <a:t>THIẾT KẾ VÀ PHÁT TRIỂN TRÒ CHƠI </a:t>
            </a:r>
            <a:r>
              <a:rPr lang="en-US" sz="4000" dirty="0">
                <a:latin typeface="Rockwell Condensed (Headings)"/>
              </a:rPr>
              <a:t/>
            </a:r>
            <a:br>
              <a:rPr lang="en-US" sz="4000" dirty="0">
                <a:latin typeface="Rockwell Condensed (Headings)"/>
              </a:rPr>
            </a:br>
            <a:r>
              <a:rPr lang="vi-VN" sz="4000" b="1" dirty="0">
                <a:latin typeface="Rockwell Condensed (Headings)"/>
              </a:rPr>
              <a:t>“BEWARE OF VIRUS”</a:t>
            </a:r>
            <a:r>
              <a:rPr lang="en-US" sz="4000" dirty="0">
                <a:latin typeface="Rockwell Condensed (Headings)"/>
              </a:rPr>
              <a:t/>
            </a:r>
            <a:br>
              <a:rPr lang="en-US" sz="4000" dirty="0">
                <a:latin typeface="Rockwell Condensed (Headings)"/>
              </a:rPr>
            </a:br>
            <a:endParaRPr lang="en-US" sz="4000" dirty="0">
              <a:latin typeface="Rockwell Condensed (Headings)"/>
            </a:endParaRP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phụ</a:t>
            </a:r>
            <a:r>
              <a:rPr lang="en-US" dirty="0"/>
              <a:t> </a:t>
            </a:r>
            <a:r>
              <a:rPr lang="en-US" dirty="0" err="1"/>
              <a:t>trách</a:t>
            </a:r>
            <a:r>
              <a:rPr lang="en-US" dirty="0"/>
              <a:t> </a:t>
            </a:r>
            <a:r>
              <a:rPr lang="en-US" dirty="0" err="1"/>
              <a:t>môn</a:t>
            </a:r>
            <a:r>
              <a:rPr lang="en-US" dirty="0"/>
              <a:t> </a:t>
            </a:r>
            <a:r>
              <a:rPr lang="en-US" dirty="0" err="1"/>
              <a:t>học</a:t>
            </a:r>
            <a:r>
              <a:rPr lang="en-US" dirty="0"/>
              <a:t>:</a:t>
            </a:r>
            <a:r>
              <a:rPr lang="en-US" b="1" dirty="0"/>
              <a:t> </a:t>
            </a:r>
            <a:r>
              <a:rPr lang="en-US" b="1" dirty="0" err="1"/>
              <a:t>ThS</a:t>
            </a:r>
            <a:r>
              <a:rPr lang="en-US" b="1" dirty="0"/>
              <a:t>.</a:t>
            </a:r>
            <a:r>
              <a:rPr lang="vi-VN" b="1" dirty="0"/>
              <a:t>Trương Xuân </a:t>
            </a:r>
            <a:r>
              <a:rPr lang="vi-VN" b="1" dirty="0" smtClean="0"/>
              <a:t>Nam</a:t>
            </a:r>
          </a:p>
          <a:p>
            <a:endParaRPr lang="vi-VN" b="1" dirty="0"/>
          </a:p>
          <a:p>
            <a:endParaRPr lang="en-US" dirty="0"/>
          </a:p>
        </p:txBody>
      </p:sp>
      <p:sp>
        <p:nvSpPr>
          <p:cNvPr id="4" name="Rectangle 2"/>
          <p:cNvSpPr>
            <a:spLocks noChangeArrowheads="1"/>
          </p:cNvSpPr>
          <p:nvPr/>
        </p:nvSpPr>
        <p:spPr bwMode="auto">
          <a:xfrm>
            <a:off x="-348484" y="101429"/>
            <a:ext cx="123654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vi-VN" altLang="en-US" sz="1800" b="1" i="0" strike="noStrike" cap="none" normalizeH="0" baseline="0" dirty="0" smtClean="0">
                <a:ln>
                  <a:noFill/>
                </a:ln>
                <a:solidFill>
                  <a:schemeClr val="bg1">
                    <a:lumMod val="50000"/>
                  </a:schemeClr>
                </a:solidFill>
                <a:effectLst/>
                <a:latin typeface="Arial" panose="020B0604020202020204" pitchFamily="34" charset="0"/>
                <a:ea typeface="Times New Roman" panose="02020603050405020304" pitchFamily="18" charset="0"/>
              </a:rPr>
              <a:t>TRƯỜNG ĐẠI HỌC THỦY LỢI</a:t>
            </a:r>
            <a:endParaRPr kumimoji="0" lang="en-US" altLang="en-US" sz="1500" b="0" i="0" strike="noStrike" cap="none" normalizeH="0" baseline="0" dirty="0" smtClean="0">
              <a:ln>
                <a:noFill/>
              </a:ln>
              <a:solidFill>
                <a:schemeClr val="bg1">
                  <a:lumMod val="50000"/>
                </a:schemeClr>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strike="noStrike" cap="none" normalizeH="0" baseline="0" dirty="0" err="1" smtClean="0">
                <a:ln>
                  <a:noFill/>
                </a:ln>
                <a:solidFill>
                  <a:schemeClr val="bg1">
                    <a:lumMod val="50000"/>
                  </a:schemeClr>
                </a:solidFill>
                <a:effectLst/>
                <a:latin typeface="Arial" panose="020B0604020202020204" pitchFamily="34" charset="0"/>
                <a:ea typeface="Times New Roman" panose="02020603050405020304" pitchFamily="18" charset="0"/>
              </a:rPr>
              <a:t>Khoa</a:t>
            </a:r>
            <a:r>
              <a:rPr kumimoji="0" lang="en-US" altLang="en-US" sz="1800" b="1" i="0" strike="noStrike" cap="none" normalizeH="0" baseline="0" dirty="0" smtClean="0">
                <a:ln>
                  <a:noFill/>
                </a:ln>
                <a:solidFill>
                  <a:schemeClr val="bg1">
                    <a:lumMod val="50000"/>
                  </a:schemeClr>
                </a:solidFill>
                <a:effectLst/>
                <a:latin typeface="Arial" panose="020B0604020202020204" pitchFamily="34" charset="0"/>
                <a:ea typeface="Times New Roman" panose="02020603050405020304" pitchFamily="18" charset="0"/>
              </a:rPr>
              <a:t> </a:t>
            </a:r>
            <a:r>
              <a:rPr kumimoji="0" lang="en-US" altLang="en-US" sz="1800" b="1" i="0" strike="noStrike" cap="none" normalizeH="0" baseline="0" dirty="0" err="1" smtClean="0">
                <a:ln>
                  <a:noFill/>
                </a:ln>
                <a:solidFill>
                  <a:schemeClr val="bg1">
                    <a:lumMod val="50000"/>
                  </a:schemeClr>
                </a:solidFill>
                <a:effectLst/>
                <a:latin typeface="Arial" panose="020B0604020202020204" pitchFamily="34" charset="0"/>
                <a:ea typeface="Times New Roman" panose="02020603050405020304" pitchFamily="18" charset="0"/>
              </a:rPr>
              <a:t>Công</a:t>
            </a:r>
            <a:r>
              <a:rPr kumimoji="0" lang="en-US" altLang="en-US" sz="1800" b="1" i="0" strike="noStrike" cap="none" normalizeH="0" baseline="0" dirty="0" smtClean="0">
                <a:ln>
                  <a:noFill/>
                </a:ln>
                <a:solidFill>
                  <a:schemeClr val="bg1">
                    <a:lumMod val="50000"/>
                  </a:schemeClr>
                </a:solidFill>
                <a:effectLst/>
                <a:latin typeface="Arial" panose="020B0604020202020204" pitchFamily="34" charset="0"/>
                <a:ea typeface="Times New Roman" panose="02020603050405020304" pitchFamily="18" charset="0"/>
              </a:rPr>
              <a:t> </a:t>
            </a:r>
            <a:r>
              <a:rPr kumimoji="0" lang="en-US" altLang="en-US" sz="1800" b="1" i="0" strike="noStrike" cap="none" normalizeH="0" baseline="0" dirty="0" err="1" smtClean="0">
                <a:ln>
                  <a:noFill/>
                </a:ln>
                <a:solidFill>
                  <a:schemeClr val="bg1">
                    <a:lumMod val="50000"/>
                  </a:schemeClr>
                </a:solidFill>
                <a:effectLst/>
                <a:latin typeface="Arial" panose="020B0604020202020204" pitchFamily="34" charset="0"/>
                <a:ea typeface="Times New Roman" panose="02020603050405020304" pitchFamily="18" charset="0"/>
              </a:rPr>
              <a:t>Nghệ</a:t>
            </a:r>
            <a:r>
              <a:rPr kumimoji="0" lang="en-US" altLang="en-US" sz="1800" b="1" i="0" strike="noStrike" cap="none" normalizeH="0" baseline="0" dirty="0" smtClean="0">
                <a:ln>
                  <a:noFill/>
                </a:ln>
                <a:solidFill>
                  <a:schemeClr val="bg1">
                    <a:lumMod val="50000"/>
                  </a:schemeClr>
                </a:solidFill>
                <a:effectLst/>
                <a:latin typeface="Arial" panose="020B0604020202020204" pitchFamily="34" charset="0"/>
                <a:ea typeface="Times New Roman" panose="02020603050405020304" pitchFamily="18" charset="0"/>
              </a:rPr>
              <a:t> </a:t>
            </a:r>
            <a:r>
              <a:rPr kumimoji="0" lang="en-US" altLang="en-US" sz="1800" b="1" i="0" strike="noStrike" cap="none" normalizeH="0" baseline="0" dirty="0" err="1" smtClean="0">
                <a:ln>
                  <a:noFill/>
                </a:ln>
                <a:solidFill>
                  <a:schemeClr val="bg1">
                    <a:lumMod val="50000"/>
                  </a:schemeClr>
                </a:solidFill>
                <a:effectLst/>
                <a:latin typeface="Arial" panose="020B0604020202020204" pitchFamily="34" charset="0"/>
                <a:ea typeface="Times New Roman" panose="02020603050405020304" pitchFamily="18" charset="0"/>
              </a:rPr>
              <a:t>Thông</a:t>
            </a:r>
            <a:r>
              <a:rPr kumimoji="0" lang="en-US" altLang="en-US" sz="1800" b="1" i="0" strike="noStrike" cap="none" normalizeH="0" baseline="0" dirty="0" smtClean="0">
                <a:ln>
                  <a:noFill/>
                </a:ln>
                <a:solidFill>
                  <a:schemeClr val="bg1">
                    <a:lumMod val="50000"/>
                  </a:schemeClr>
                </a:solidFill>
                <a:effectLst/>
                <a:latin typeface="Arial" panose="020B0604020202020204" pitchFamily="34" charset="0"/>
                <a:ea typeface="Times New Roman" panose="02020603050405020304" pitchFamily="18" charset="0"/>
              </a:rPr>
              <a:t> Tin</a:t>
            </a:r>
            <a:endParaRPr kumimoji="0" lang="en-US" altLang="en-US" sz="1500" b="0" i="0" strike="noStrike" cap="none" normalizeH="0" baseline="0" dirty="0" smtClean="0">
              <a:ln>
                <a:noFill/>
              </a:ln>
              <a:solidFill>
                <a:schemeClr val="bg1">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5" name="Picture 1" descr="truongdaihocthuylo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534" y="29555"/>
            <a:ext cx="1492466" cy="10670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69848" y="5097464"/>
            <a:ext cx="8287407" cy="1366528"/>
          </a:xfrm>
          <a:prstGeom prst="rect">
            <a:avLst/>
          </a:prstGeom>
        </p:spPr>
        <p:txBody>
          <a:bodyPr wrap="square">
            <a:spAutoFit/>
          </a:bodyPr>
          <a:lstStyle/>
          <a:p>
            <a:pPr>
              <a:lnSpc>
                <a:spcPct val="115000"/>
              </a:lnSpc>
              <a:spcAft>
                <a:spcPts val="0"/>
              </a:spcAft>
            </a:pPr>
            <a:r>
              <a:rPr lang="vi-VN" b="1" smtClean="0">
                <a:solidFill>
                  <a:srgbClr val="000000"/>
                </a:solidFill>
                <a:ea typeface="Times New Roman" panose="02020603050405020304" pitchFamily="18" charset="0"/>
              </a:rPr>
              <a:t>Nhóm sinh viên thực hiện:</a:t>
            </a:r>
            <a:r>
              <a:rPr lang="en-US" smtClean="0">
                <a:solidFill>
                  <a:srgbClr val="000000"/>
                </a:solidFill>
                <a:latin typeface="Times New Roman" panose="02020603050405020304" pitchFamily="18" charset="0"/>
                <a:ea typeface="Times New Roman" panose="02020603050405020304" pitchFamily="18" charset="0"/>
              </a:rPr>
              <a:t>       </a:t>
            </a:r>
            <a:r>
              <a:rPr lang="vi-VN" smtClean="0">
                <a:solidFill>
                  <a:srgbClr val="000000"/>
                </a:solidFill>
                <a:ea typeface="Times New Roman" panose="02020603050405020304" pitchFamily="18" charset="0"/>
              </a:rPr>
              <a:t>Nguyễn Văn Nhật 	– 165106</a:t>
            </a:r>
            <a:r>
              <a:rPr lang="en-US" smtClean="0">
                <a:solidFill>
                  <a:srgbClr val="000000"/>
                </a:solidFill>
                <a:latin typeface="Times New Roman" panose="02020603050405020304" pitchFamily="18" charset="0"/>
                <a:ea typeface="Times New Roman" panose="02020603050405020304" pitchFamily="18" charset="0"/>
              </a:rPr>
              <a:t>0881</a:t>
            </a:r>
            <a:endParaRPr lang="en-US" smtClean="0">
              <a:latin typeface="Times New Roman" panose="02020603050405020304" pitchFamily="18" charset="0"/>
              <a:ea typeface="Times New Roman" panose="02020603050405020304" pitchFamily="18" charset="0"/>
            </a:endParaRPr>
          </a:p>
          <a:p>
            <a:pPr>
              <a:lnSpc>
                <a:spcPct val="115000"/>
              </a:lnSpc>
              <a:spcAft>
                <a:spcPts val="0"/>
              </a:spcAft>
            </a:pPr>
            <a:r>
              <a:rPr lang="en-US" smtClean="0">
                <a:solidFill>
                  <a:srgbClr val="000000"/>
                </a:solidFill>
                <a:latin typeface="Times New Roman" panose="02020603050405020304" pitchFamily="18" charset="0"/>
                <a:ea typeface="Times New Roman" panose="02020603050405020304" pitchFamily="18" charset="0"/>
              </a:rPr>
              <a:t>                                                    </a:t>
            </a:r>
            <a:r>
              <a:rPr lang="vi-VN" smtClean="0">
                <a:solidFill>
                  <a:srgbClr val="000000"/>
                </a:solidFill>
                <a:ea typeface="Times New Roman" panose="02020603050405020304" pitchFamily="18" charset="0"/>
              </a:rPr>
              <a:t>Vũ Hải Nam 		– 1651060884</a:t>
            </a:r>
            <a:endParaRPr lang="en-US" smtClean="0">
              <a:latin typeface="Times New Roman" panose="02020603050405020304" pitchFamily="18" charset="0"/>
              <a:ea typeface="Times New Roman" panose="02020603050405020304" pitchFamily="18" charset="0"/>
            </a:endParaRPr>
          </a:p>
          <a:p>
            <a:pPr>
              <a:lnSpc>
                <a:spcPct val="115000"/>
              </a:lnSpc>
              <a:spcAft>
                <a:spcPts val="0"/>
              </a:spcAft>
            </a:pPr>
            <a:r>
              <a:rPr lang="en-US" smtClean="0">
                <a:solidFill>
                  <a:srgbClr val="000000"/>
                </a:solidFill>
                <a:latin typeface="Times New Roman" panose="02020603050405020304" pitchFamily="18" charset="0"/>
                <a:ea typeface="Times New Roman" panose="02020603050405020304" pitchFamily="18" charset="0"/>
              </a:rPr>
              <a:t>                                                    </a:t>
            </a:r>
            <a:r>
              <a:rPr lang="vi-VN" smtClean="0">
                <a:solidFill>
                  <a:srgbClr val="000000"/>
                </a:solidFill>
                <a:ea typeface="Times New Roman" panose="02020603050405020304" pitchFamily="18" charset="0"/>
              </a:rPr>
              <a:t>Nguyễn Hồng Nhung 	– 165106</a:t>
            </a:r>
            <a:r>
              <a:rPr lang="en-US" smtClean="0">
                <a:solidFill>
                  <a:srgbClr val="000000"/>
                </a:solidFill>
                <a:latin typeface="Times New Roman" panose="02020603050405020304" pitchFamily="18" charset="0"/>
                <a:ea typeface="Times New Roman" panose="02020603050405020304" pitchFamily="18" charset="0"/>
              </a:rPr>
              <a:t>1103</a:t>
            </a:r>
            <a:endParaRPr lang="en-US" smtClean="0">
              <a:latin typeface="Times New Roman" panose="02020603050405020304" pitchFamily="18" charset="0"/>
              <a:ea typeface="Times New Roman" panose="02020603050405020304" pitchFamily="18" charset="0"/>
            </a:endParaRPr>
          </a:p>
          <a:p>
            <a:pPr>
              <a:lnSpc>
                <a:spcPct val="115000"/>
              </a:lnSpc>
              <a:spcAft>
                <a:spcPts val="0"/>
              </a:spcAft>
            </a:pPr>
            <a:r>
              <a:rPr lang="en-US" smtClean="0">
                <a:solidFill>
                  <a:srgbClr val="000000"/>
                </a:solidFill>
                <a:latin typeface="Times New Roman" panose="02020603050405020304" pitchFamily="18" charset="0"/>
                <a:ea typeface="Times New Roman" panose="02020603050405020304" pitchFamily="18" charset="0"/>
              </a:rPr>
              <a:t>			  	           </a:t>
            </a:r>
            <a:r>
              <a:rPr lang="vi-VN" smtClean="0">
                <a:solidFill>
                  <a:srgbClr val="000000"/>
                </a:solidFill>
                <a:latin typeface="Times New Roman" panose="02020603050405020304" pitchFamily="18" charset="0"/>
                <a:ea typeface="Times New Roman" panose="02020603050405020304" pitchFamily="18" charset="0"/>
              </a:rPr>
              <a:t>	    </a:t>
            </a:r>
            <a:r>
              <a:rPr lang="vi-VN" smtClean="0">
                <a:solidFill>
                  <a:srgbClr val="000000"/>
                </a:solidFill>
                <a:ea typeface="Times New Roman" panose="02020603050405020304" pitchFamily="18" charset="0"/>
              </a:rPr>
              <a:t>Trần Chí Nghĩa		– 1651060775</a:t>
            </a:r>
            <a:endParaRPr lang="en-US" dirty="0">
              <a:latin typeface="Times New Roman" panose="02020603050405020304" pitchFamily="18" charset="0"/>
              <a:ea typeface="Times New Roman" panose="02020603050405020304" pitchFamily="18" charset="0"/>
            </a:endParaRPr>
          </a:p>
        </p:txBody>
      </p:sp>
      <p:sp>
        <p:nvSpPr>
          <p:cNvPr id="7" name="Rectangle 6"/>
          <p:cNvSpPr/>
          <p:nvPr/>
        </p:nvSpPr>
        <p:spPr>
          <a:xfrm>
            <a:off x="8788504" y="6447118"/>
            <a:ext cx="3403496" cy="410882"/>
          </a:xfrm>
          <a:prstGeom prst="rect">
            <a:avLst/>
          </a:prstGeom>
        </p:spPr>
        <p:txBody>
          <a:bodyPr wrap="none">
            <a:spAutoFit/>
          </a:bodyPr>
          <a:lstStyle/>
          <a:p>
            <a:pPr algn="r">
              <a:lnSpc>
                <a:spcPct val="115000"/>
              </a:lnSpc>
              <a:spcAft>
                <a:spcPts val="0"/>
              </a:spcAft>
            </a:pPr>
            <a:r>
              <a:rPr lang="en-US" i="1" dirty="0" err="1">
                <a:solidFill>
                  <a:srgbClr val="000000"/>
                </a:solidFill>
                <a:latin typeface="Times New Roman" panose="02020603050405020304" pitchFamily="18" charset="0"/>
                <a:ea typeface="Times New Roman" panose="02020603050405020304" pitchFamily="18" charset="0"/>
              </a:rPr>
              <a:t>Hà</a:t>
            </a:r>
            <a:r>
              <a:rPr lang="en-US" i="1" dirty="0">
                <a:solidFill>
                  <a:srgbClr val="000000"/>
                </a:solidFill>
                <a:latin typeface="Times New Roman" panose="02020603050405020304" pitchFamily="18" charset="0"/>
                <a:ea typeface="Times New Roman" panose="02020603050405020304" pitchFamily="18" charset="0"/>
              </a:rPr>
              <a:t> </a:t>
            </a:r>
            <a:r>
              <a:rPr lang="en-US" i="1" dirty="0" err="1">
                <a:solidFill>
                  <a:srgbClr val="000000"/>
                </a:solidFill>
                <a:latin typeface="Times New Roman" panose="02020603050405020304" pitchFamily="18" charset="0"/>
                <a:ea typeface="Times New Roman" panose="02020603050405020304" pitchFamily="18" charset="0"/>
              </a:rPr>
              <a:t>nội</a:t>
            </a:r>
            <a:r>
              <a:rPr lang="en-US" i="1" dirty="0">
                <a:solidFill>
                  <a:srgbClr val="000000"/>
                </a:solidFill>
                <a:latin typeface="Times New Roman" panose="02020603050405020304" pitchFamily="18" charset="0"/>
                <a:ea typeface="Times New Roman" panose="02020603050405020304" pitchFamily="18" charset="0"/>
              </a:rPr>
              <a:t>, </a:t>
            </a:r>
            <a:r>
              <a:rPr lang="en-US" i="1" dirty="0" err="1">
                <a:solidFill>
                  <a:srgbClr val="000000"/>
                </a:solidFill>
                <a:latin typeface="Times New Roman" panose="02020603050405020304" pitchFamily="18" charset="0"/>
                <a:ea typeface="Times New Roman" panose="02020603050405020304" pitchFamily="18" charset="0"/>
              </a:rPr>
              <a:t>ngày</a:t>
            </a:r>
            <a:r>
              <a:rPr lang="en-US" i="1" dirty="0">
                <a:solidFill>
                  <a:srgbClr val="000000"/>
                </a:solidFill>
                <a:latin typeface="Times New Roman" panose="02020603050405020304" pitchFamily="18" charset="0"/>
                <a:ea typeface="Times New Roman" panose="02020603050405020304" pitchFamily="18" charset="0"/>
              </a:rPr>
              <a:t> </a:t>
            </a:r>
            <a:r>
              <a:rPr lang="vi-VN" i="1" dirty="0">
                <a:solidFill>
                  <a:srgbClr val="000000"/>
                </a:solidFill>
                <a:ea typeface="Times New Roman" panose="02020603050405020304" pitchFamily="18" charset="0"/>
              </a:rPr>
              <a:t>29</a:t>
            </a:r>
            <a:r>
              <a:rPr lang="en-US" i="1" dirty="0">
                <a:solidFill>
                  <a:srgbClr val="000000"/>
                </a:solidFill>
                <a:latin typeface="Times New Roman" panose="02020603050405020304" pitchFamily="18" charset="0"/>
                <a:ea typeface="Times New Roman" panose="02020603050405020304" pitchFamily="18" charset="0"/>
              </a:rPr>
              <a:t> </a:t>
            </a:r>
            <a:r>
              <a:rPr lang="en-US" i="1" dirty="0" err="1">
                <a:solidFill>
                  <a:srgbClr val="000000"/>
                </a:solidFill>
                <a:latin typeface="Times New Roman" panose="02020603050405020304" pitchFamily="18" charset="0"/>
                <a:ea typeface="Times New Roman" panose="02020603050405020304" pitchFamily="18" charset="0"/>
              </a:rPr>
              <a:t>tháng</a:t>
            </a:r>
            <a:r>
              <a:rPr lang="en-US" i="1" dirty="0">
                <a:solidFill>
                  <a:srgbClr val="000000"/>
                </a:solidFill>
                <a:latin typeface="Times New Roman" panose="02020603050405020304" pitchFamily="18" charset="0"/>
                <a:ea typeface="Times New Roman" panose="02020603050405020304" pitchFamily="18" charset="0"/>
              </a:rPr>
              <a:t> 6 </a:t>
            </a:r>
            <a:r>
              <a:rPr lang="en-US" i="1" dirty="0" err="1">
                <a:solidFill>
                  <a:srgbClr val="000000"/>
                </a:solidFill>
                <a:latin typeface="Times New Roman" panose="02020603050405020304" pitchFamily="18" charset="0"/>
                <a:ea typeface="Times New Roman" panose="02020603050405020304" pitchFamily="18" charset="0"/>
              </a:rPr>
              <a:t>năm</a:t>
            </a:r>
            <a:r>
              <a:rPr lang="en-US" i="1" dirty="0">
                <a:solidFill>
                  <a:srgbClr val="000000"/>
                </a:solidFill>
                <a:latin typeface="Times New Roman" panose="02020603050405020304" pitchFamily="18" charset="0"/>
                <a:ea typeface="Times New Roman" panose="02020603050405020304" pitchFamily="18" charset="0"/>
              </a:rPr>
              <a:t> 2020</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94633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b="1" dirty="0" smtClean="0"/>
              <a:t>2. </a:t>
            </a:r>
            <a:r>
              <a:rPr lang="en-US" b="1" dirty="0" err="1" smtClean="0"/>
              <a:t>Yếu</a:t>
            </a:r>
            <a:r>
              <a:rPr lang="en-US" b="1" dirty="0" smtClean="0"/>
              <a:t> </a:t>
            </a:r>
            <a:r>
              <a:rPr lang="en-US" b="1" dirty="0" err="1"/>
              <a:t>tố</a:t>
            </a:r>
            <a:r>
              <a:rPr lang="en-US" b="1" dirty="0"/>
              <a:t> </a:t>
            </a:r>
            <a:r>
              <a:rPr lang="en-US" dirty="0"/>
              <a:t/>
            </a:r>
            <a:br>
              <a:rPr lang="en-US" dirty="0"/>
            </a:br>
            <a:endParaRPr lang="en-US" dirty="0"/>
          </a:p>
        </p:txBody>
      </p:sp>
      <p:sp>
        <p:nvSpPr>
          <p:cNvPr id="3" name="Content Placeholder 2"/>
          <p:cNvSpPr>
            <a:spLocks noGrp="1"/>
          </p:cNvSpPr>
          <p:nvPr>
            <p:ph idx="1"/>
          </p:nvPr>
        </p:nvSpPr>
        <p:spPr>
          <a:xfrm>
            <a:off x="835571" y="1466193"/>
            <a:ext cx="10830911" cy="4792717"/>
          </a:xfrm>
        </p:spPr>
        <p:txBody>
          <a:bodyPr/>
          <a:lstStyle/>
          <a:p>
            <a:r>
              <a:rPr lang="en-US" dirty="0"/>
              <a:t>Game </a:t>
            </a:r>
            <a:r>
              <a:rPr lang="en-US" dirty="0" err="1"/>
              <a:t>mang</a:t>
            </a:r>
            <a:r>
              <a:rPr lang="en-US" dirty="0"/>
              <a:t> </a:t>
            </a:r>
            <a:r>
              <a:rPr lang="en-US" dirty="0" err="1"/>
              <a:t>tính</a:t>
            </a:r>
            <a:r>
              <a:rPr lang="en-US" dirty="0"/>
              <a:t> </a:t>
            </a:r>
            <a:r>
              <a:rPr lang="en-US" dirty="0" err="1"/>
              <a:t>giải</a:t>
            </a:r>
            <a:r>
              <a:rPr lang="en-US" dirty="0"/>
              <a:t> </a:t>
            </a:r>
            <a:r>
              <a:rPr lang="en-US" dirty="0" err="1"/>
              <a:t>trí</a:t>
            </a:r>
            <a:r>
              <a:rPr lang="en-US" dirty="0"/>
              <a:t>, </a:t>
            </a:r>
            <a:r>
              <a:rPr lang="en-US" dirty="0" err="1"/>
              <a:t>giúp</a:t>
            </a:r>
            <a:r>
              <a:rPr lang="en-US" dirty="0"/>
              <a:t> </a:t>
            </a:r>
            <a:r>
              <a:rPr lang="en-US" dirty="0" err="1"/>
              <a:t>tăng</a:t>
            </a:r>
            <a:r>
              <a:rPr lang="en-US" dirty="0"/>
              <a:t> </a:t>
            </a:r>
            <a:r>
              <a:rPr lang="vi-VN" dirty="0"/>
              <a:t>phản xạ</a:t>
            </a:r>
            <a:r>
              <a:rPr lang="en-US" dirty="0"/>
              <a:t>, </a:t>
            </a:r>
            <a:r>
              <a:rPr lang="en-US" dirty="0" err="1"/>
              <a:t>sự</a:t>
            </a:r>
            <a:r>
              <a:rPr lang="en-US" dirty="0"/>
              <a:t> </a:t>
            </a:r>
            <a:r>
              <a:rPr lang="en-US" dirty="0" err="1"/>
              <a:t>khéo</a:t>
            </a:r>
            <a:r>
              <a:rPr lang="en-US" dirty="0"/>
              <a:t> </a:t>
            </a:r>
            <a:r>
              <a:rPr lang="en-US" dirty="0" err="1"/>
              <a:t>léo</a:t>
            </a:r>
            <a:r>
              <a:rPr lang="en-US" dirty="0"/>
              <a:t> </a:t>
            </a:r>
            <a:r>
              <a:rPr lang="en-US" dirty="0" err="1"/>
              <a:t>và</a:t>
            </a:r>
            <a:r>
              <a:rPr lang="en-US" dirty="0"/>
              <a:t> </a:t>
            </a:r>
            <a:r>
              <a:rPr lang="vi-VN" dirty="0"/>
              <a:t>sự tập trung thông qua việc đưa nhân vật qua hàng rào vi-rút.</a:t>
            </a:r>
            <a:endParaRPr lang="en-US" dirty="0"/>
          </a:p>
          <a:p>
            <a:r>
              <a:rPr lang="en-US" dirty="0" err="1"/>
              <a:t>Đối</a:t>
            </a:r>
            <a:r>
              <a:rPr lang="en-US" dirty="0"/>
              <a:t> </a:t>
            </a:r>
            <a:r>
              <a:rPr lang="en-US" dirty="0" err="1"/>
              <a:t>tượng</a:t>
            </a:r>
            <a:r>
              <a:rPr lang="en-US" dirty="0"/>
              <a:t> </a:t>
            </a:r>
            <a:r>
              <a:rPr lang="en-US" dirty="0" err="1"/>
              <a:t>nhắm</a:t>
            </a:r>
            <a:r>
              <a:rPr lang="en-US" dirty="0"/>
              <a:t> </a:t>
            </a:r>
            <a:r>
              <a:rPr lang="en-US" dirty="0" err="1"/>
              <a:t>tới</a:t>
            </a:r>
            <a:r>
              <a:rPr lang="en-US" dirty="0"/>
              <a:t> </a:t>
            </a:r>
            <a:r>
              <a:rPr lang="en-US" dirty="0" err="1"/>
              <a:t>là</a:t>
            </a:r>
            <a:r>
              <a:rPr lang="en-US" dirty="0"/>
              <a:t> </a:t>
            </a:r>
            <a:r>
              <a:rPr lang="en-US" dirty="0" err="1"/>
              <a:t>những</a:t>
            </a:r>
            <a:r>
              <a:rPr lang="en-US" dirty="0"/>
              <a:t> </a:t>
            </a:r>
            <a:r>
              <a:rPr lang="en-US" dirty="0" err="1"/>
              <a:t>người</a:t>
            </a:r>
            <a:r>
              <a:rPr lang="en-US" dirty="0"/>
              <a:t> </a:t>
            </a:r>
            <a:r>
              <a:rPr lang="en-US" dirty="0" err="1"/>
              <a:t>chơi</a:t>
            </a:r>
            <a:r>
              <a:rPr lang="en-US" dirty="0"/>
              <a:t> </a:t>
            </a:r>
            <a:r>
              <a:rPr lang="en-US" dirty="0" err="1"/>
              <a:t>trẻ</a:t>
            </a:r>
            <a:r>
              <a:rPr lang="en-US" dirty="0"/>
              <a:t> </a:t>
            </a:r>
            <a:r>
              <a:rPr lang="en-US" dirty="0" err="1"/>
              <a:t>thuộc</a:t>
            </a:r>
            <a:r>
              <a:rPr lang="en-US" dirty="0"/>
              <a:t> </a:t>
            </a:r>
            <a:r>
              <a:rPr lang="en-US" dirty="0" err="1"/>
              <a:t>độ</a:t>
            </a:r>
            <a:r>
              <a:rPr lang="en-US" dirty="0"/>
              <a:t> </a:t>
            </a:r>
            <a:r>
              <a:rPr lang="en-US" dirty="0" err="1"/>
              <a:t>tuổi</a:t>
            </a:r>
            <a:r>
              <a:rPr lang="en-US" dirty="0"/>
              <a:t> 13-50.</a:t>
            </a:r>
          </a:p>
          <a:p>
            <a:r>
              <a:rPr lang="en-US" dirty="0"/>
              <a:t>So </a:t>
            </a:r>
            <a:r>
              <a:rPr lang="en-US" dirty="0" err="1"/>
              <a:t>với</a:t>
            </a:r>
            <a:r>
              <a:rPr lang="en-US" dirty="0"/>
              <a:t> </a:t>
            </a:r>
            <a:r>
              <a:rPr lang="en-US" dirty="0" err="1"/>
              <a:t>những</a:t>
            </a:r>
            <a:r>
              <a:rPr lang="en-US" dirty="0"/>
              <a:t> game </a:t>
            </a:r>
            <a:r>
              <a:rPr lang="en-US" dirty="0" err="1"/>
              <a:t>gây</a:t>
            </a:r>
            <a:r>
              <a:rPr lang="en-US" dirty="0"/>
              <a:t> </a:t>
            </a:r>
            <a:r>
              <a:rPr lang="en-US" dirty="0" err="1"/>
              <a:t>nghiện</a:t>
            </a:r>
            <a:r>
              <a:rPr lang="en-US" dirty="0"/>
              <a:t> </a:t>
            </a:r>
            <a:r>
              <a:rPr lang="en-US" dirty="0" err="1"/>
              <a:t>khác</a:t>
            </a:r>
            <a:r>
              <a:rPr lang="en-US" dirty="0"/>
              <a:t>, </a:t>
            </a:r>
            <a:r>
              <a:rPr lang="en-US" dirty="0" err="1"/>
              <a:t>hệ</a:t>
            </a:r>
            <a:r>
              <a:rPr lang="en-US" dirty="0"/>
              <a:t> </a:t>
            </a:r>
            <a:r>
              <a:rPr lang="en-US" dirty="0" err="1"/>
              <a:t>thống</a:t>
            </a:r>
            <a:r>
              <a:rPr lang="en-US" dirty="0"/>
              <a:t> </a:t>
            </a:r>
            <a:r>
              <a:rPr lang="en-US" dirty="0" err="1"/>
              <a:t>cung</a:t>
            </a:r>
            <a:r>
              <a:rPr lang="en-US" dirty="0"/>
              <a:t> </a:t>
            </a:r>
            <a:r>
              <a:rPr lang="en-US" dirty="0" err="1"/>
              <a:t>cấp</a:t>
            </a:r>
            <a:r>
              <a:rPr lang="en-US" dirty="0"/>
              <a:t> </a:t>
            </a:r>
            <a:r>
              <a:rPr lang="en-US" dirty="0" err="1"/>
              <a:t>thêm</a:t>
            </a:r>
            <a:r>
              <a:rPr lang="en-US" dirty="0"/>
              <a:t> </a:t>
            </a:r>
            <a:r>
              <a:rPr lang="en-US" dirty="0" err="1"/>
              <a:t>các</a:t>
            </a:r>
            <a:r>
              <a:rPr lang="en-US" dirty="0"/>
              <a:t> item </a:t>
            </a:r>
            <a:r>
              <a:rPr lang="en-US" dirty="0" err="1"/>
              <a:t>để</a:t>
            </a:r>
            <a:r>
              <a:rPr lang="en-US" dirty="0"/>
              <a:t> </a:t>
            </a:r>
            <a:r>
              <a:rPr lang="en-US" dirty="0" err="1"/>
              <a:t>tăng</a:t>
            </a:r>
            <a:r>
              <a:rPr lang="en-US" dirty="0"/>
              <a:t> skill, </a:t>
            </a:r>
            <a:r>
              <a:rPr lang="en-US" dirty="0" err="1"/>
              <a:t>đa</a:t>
            </a:r>
            <a:r>
              <a:rPr lang="en-US" dirty="0"/>
              <a:t> </a:t>
            </a:r>
            <a:r>
              <a:rPr lang="en-US" dirty="0" err="1"/>
              <a:t>dạng</a:t>
            </a:r>
            <a:r>
              <a:rPr lang="en-US" dirty="0"/>
              <a:t> </a:t>
            </a:r>
            <a:r>
              <a:rPr lang="en-US" dirty="0" err="1"/>
              <a:t>trò</a:t>
            </a:r>
            <a:r>
              <a:rPr lang="en-US" dirty="0"/>
              <a:t> </a:t>
            </a:r>
            <a:r>
              <a:rPr lang="en-US" dirty="0" err="1"/>
              <a:t>chơi</a:t>
            </a:r>
            <a:r>
              <a:rPr lang="en-US" dirty="0"/>
              <a:t>, </a:t>
            </a:r>
            <a:r>
              <a:rPr lang="en-US" dirty="0" err="1"/>
              <a:t>để</a:t>
            </a:r>
            <a:r>
              <a:rPr lang="en-US" dirty="0"/>
              <a:t> </a:t>
            </a:r>
            <a:r>
              <a:rPr lang="en-US" dirty="0" err="1"/>
              <a:t>người</a:t>
            </a:r>
            <a:r>
              <a:rPr lang="en-US" dirty="0"/>
              <a:t> </a:t>
            </a:r>
            <a:r>
              <a:rPr lang="en-US" dirty="0" err="1"/>
              <a:t>chơi</a:t>
            </a:r>
            <a:r>
              <a:rPr lang="en-US" dirty="0"/>
              <a:t> </a:t>
            </a:r>
            <a:r>
              <a:rPr lang="en-US" dirty="0" err="1"/>
              <a:t>không</a:t>
            </a:r>
            <a:r>
              <a:rPr lang="en-US" dirty="0"/>
              <a:t> </a:t>
            </a:r>
            <a:r>
              <a:rPr lang="en-US" dirty="0" err="1"/>
              <a:t>bị</a:t>
            </a:r>
            <a:r>
              <a:rPr lang="en-US" dirty="0"/>
              <a:t> </a:t>
            </a:r>
            <a:r>
              <a:rPr lang="en-US" dirty="0" err="1"/>
              <a:t>nhàm</a:t>
            </a:r>
            <a:r>
              <a:rPr lang="en-US" dirty="0"/>
              <a:t> </a:t>
            </a:r>
            <a:r>
              <a:rPr lang="en-US" dirty="0" err="1"/>
              <a:t>chán</a:t>
            </a:r>
            <a:r>
              <a:rPr lang="en-US" dirty="0"/>
              <a:t>.</a:t>
            </a:r>
          </a:p>
          <a:p>
            <a:r>
              <a:rPr lang="en-US" dirty="0" err="1"/>
              <a:t>Hệ</a:t>
            </a:r>
            <a:r>
              <a:rPr lang="en-US" dirty="0"/>
              <a:t> </a:t>
            </a:r>
            <a:r>
              <a:rPr lang="en-US" dirty="0" err="1"/>
              <a:t>thống</a:t>
            </a:r>
            <a:r>
              <a:rPr lang="en-US" dirty="0"/>
              <a:t> </a:t>
            </a:r>
            <a:r>
              <a:rPr lang="vi-VN" dirty="0"/>
              <a:t>item</a:t>
            </a:r>
            <a:r>
              <a:rPr lang="en-US" dirty="0"/>
              <a:t> </a:t>
            </a:r>
            <a:r>
              <a:rPr lang="en-US" dirty="0" err="1"/>
              <a:t>trong</a:t>
            </a:r>
            <a:r>
              <a:rPr lang="en-US" dirty="0"/>
              <a:t> game </a:t>
            </a:r>
            <a:r>
              <a:rPr lang="en-US" dirty="0" err="1"/>
              <a:t>đa</a:t>
            </a:r>
            <a:r>
              <a:rPr lang="en-US" dirty="0"/>
              <a:t> </a:t>
            </a:r>
            <a:r>
              <a:rPr lang="en-US" dirty="0" err="1"/>
              <a:t>dạng</a:t>
            </a:r>
            <a:r>
              <a:rPr lang="en-US" dirty="0"/>
              <a:t> </a:t>
            </a:r>
            <a:r>
              <a:rPr lang="en-US" dirty="0" err="1"/>
              <a:t>theo</a:t>
            </a:r>
            <a:r>
              <a:rPr lang="en-US" dirty="0"/>
              <a:t> </a:t>
            </a:r>
            <a:r>
              <a:rPr lang="en-US" dirty="0" err="1"/>
              <a:t>loại</a:t>
            </a:r>
            <a:r>
              <a:rPr lang="en-US" dirty="0"/>
              <a:t>, </a:t>
            </a:r>
            <a:r>
              <a:rPr lang="en-US" dirty="0" err="1"/>
              <a:t>mức</a:t>
            </a:r>
            <a:r>
              <a:rPr lang="en-US" dirty="0"/>
              <a:t> </a:t>
            </a:r>
            <a:r>
              <a:rPr lang="en-US" dirty="0" err="1"/>
              <a:t>độ</a:t>
            </a:r>
            <a:r>
              <a:rPr lang="en-US" dirty="0"/>
              <a:t>; </a:t>
            </a:r>
            <a:r>
              <a:rPr lang="en-US" dirty="0" err="1"/>
              <a:t>tạo</a:t>
            </a:r>
            <a:r>
              <a:rPr lang="en-US" dirty="0"/>
              <a:t> </a:t>
            </a:r>
            <a:r>
              <a:rPr lang="en-US" dirty="0" err="1"/>
              <a:t>hứng</a:t>
            </a:r>
            <a:r>
              <a:rPr lang="en-US" dirty="0"/>
              <a:t> </a:t>
            </a:r>
            <a:r>
              <a:rPr lang="en-US" dirty="0" err="1"/>
              <a:t>thú</a:t>
            </a:r>
            <a:r>
              <a:rPr lang="en-US" dirty="0"/>
              <a:t>, </a:t>
            </a:r>
            <a:r>
              <a:rPr lang="en-US" dirty="0" err="1"/>
              <a:t>cuốn</a:t>
            </a:r>
            <a:r>
              <a:rPr lang="en-US" dirty="0"/>
              <a:t> </a:t>
            </a:r>
            <a:r>
              <a:rPr lang="en-US" dirty="0" err="1"/>
              <a:t>hút</a:t>
            </a:r>
            <a:r>
              <a:rPr lang="en-US" dirty="0"/>
              <a:t> </a:t>
            </a:r>
            <a:r>
              <a:rPr lang="en-US" dirty="0" err="1"/>
              <a:t>cho</a:t>
            </a:r>
            <a:r>
              <a:rPr lang="en-US" dirty="0"/>
              <a:t> </a:t>
            </a:r>
            <a:r>
              <a:rPr lang="en-US" dirty="0" err="1"/>
              <a:t>người</a:t>
            </a:r>
            <a:r>
              <a:rPr lang="en-US" dirty="0"/>
              <a:t> </a:t>
            </a:r>
            <a:r>
              <a:rPr lang="en-US" dirty="0" err="1"/>
              <a:t>chơi</a:t>
            </a:r>
            <a:r>
              <a:rPr lang="en-US" dirty="0"/>
              <a:t> </a:t>
            </a:r>
            <a:r>
              <a:rPr lang="en-US" dirty="0" err="1"/>
              <a:t>mà</a:t>
            </a:r>
            <a:r>
              <a:rPr lang="en-US" dirty="0"/>
              <a:t> </a:t>
            </a:r>
            <a:r>
              <a:rPr lang="en-US" dirty="0" err="1"/>
              <a:t>không</a:t>
            </a:r>
            <a:r>
              <a:rPr lang="en-US" dirty="0"/>
              <a:t> </a:t>
            </a:r>
            <a:r>
              <a:rPr lang="en-US" dirty="0" err="1"/>
              <a:t>cảm</a:t>
            </a:r>
            <a:r>
              <a:rPr lang="en-US" dirty="0"/>
              <a:t> </a:t>
            </a:r>
            <a:r>
              <a:rPr lang="en-US" dirty="0" err="1"/>
              <a:t>thấy</a:t>
            </a:r>
            <a:r>
              <a:rPr lang="en-US" dirty="0"/>
              <a:t> </a:t>
            </a:r>
            <a:r>
              <a:rPr lang="en-US" dirty="0" err="1"/>
              <a:t>nhàm</a:t>
            </a:r>
            <a:r>
              <a:rPr lang="en-US" dirty="0"/>
              <a:t> </a:t>
            </a:r>
            <a:r>
              <a:rPr lang="en-US" dirty="0" err="1"/>
              <a:t>chán</a:t>
            </a:r>
            <a:r>
              <a:rPr lang="en-US" dirty="0"/>
              <a:t>. </a:t>
            </a:r>
          </a:p>
          <a:p>
            <a:r>
              <a:rPr lang="vi-VN" dirty="0"/>
              <a:t>Có thể cho nhân vật tạm dừng khi có bận việc gì đó</a:t>
            </a:r>
            <a:endParaRPr lang="en-US" dirty="0"/>
          </a:p>
          <a:p>
            <a:r>
              <a:rPr lang="en-US" dirty="0" err="1"/>
              <a:t>Phong</a:t>
            </a:r>
            <a:r>
              <a:rPr lang="en-US" dirty="0"/>
              <a:t> </a:t>
            </a:r>
            <a:r>
              <a:rPr lang="en-US" dirty="0" err="1"/>
              <a:t>cách</a:t>
            </a:r>
            <a:r>
              <a:rPr lang="en-US" dirty="0"/>
              <a:t>, </a:t>
            </a:r>
            <a:r>
              <a:rPr lang="en-US" dirty="0" err="1"/>
              <a:t>yếu</a:t>
            </a:r>
            <a:r>
              <a:rPr lang="en-US" dirty="0"/>
              <a:t> </a:t>
            </a:r>
            <a:r>
              <a:rPr lang="en-US" dirty="0" err="1"/>
              <a:t>tố</a:t>
            </a:r>
            <a:r>
              <a:rPr lang="en-US" dirty="0"/>
              <a:t> </a:t>
            </a:r>
            <a:r>
              <a:rPr lang="en-US" dirty="0" err="1"/>
              <a:t>phiêu</a:t>
            </a:r>
            <a:r>
              <a:rPr lang="en-US" dirty="0"/>
              <a:t> </a:t>
            </a:r>
            <a:r>
              <a:rPr lang="en-US" dirty="0" err="1"/>
              <a:t>lưu</a:t>
            </a:r>
            <a:r>
              <a:rPr lang="en-US" dirty="0"/>
              <a:t>, </a:t>
            </a:r>
            <a:r>
              <a:rPr lang="en-US" dirty="0" err="1"/>
              <a:t>hồi</a:t>
            </a:r>
            <a:r>
              <a:rPr lang="en-US" dirty="0"/>
              <a:t> </a:t>
            </a:r>
            <a:r>
              <a:rPr lang="en-US" dirty="0" err="1"/>
              <a:t>hộp</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áp</a:t>
            </a:r>
            <a:r>
              <a:rPr lang="en-US" dirty="0"/>
              <a:t> </a:t>
            </a:r>
            <a:r>
              <a:rPr lang="en-US" dirty="0" err="1"/>
              <a:t>lực</a:t>
            </a:r>
            <a:r>
              <a:rPr lang="en-US" dirty="0"/>
              <a:t> </a:t>
            </a:r>
            <a:r>
              <a:rPr lang="en-US" dirty="0" err="1"/>
              <a:t>cao</a:t>
            </a:r>
            <a:r>
              <a:rPr lang="en-US" dirty="0"/>
              <a:t>, </a:t>
            </a:r>
            <a:r>
              <a:rPr lang="en-US" dirty="0" err="1"/>
              <a:t>lối</a:t>
            </a:r>
            <a:r>
              <a:rPr lang="en-US" dirty="0"/>
              <a:t> </a:t>
            </a:r>
            <a:r>
              <a:rPr lang="en-US" dirty="0" err="1"/>
              <a:t>chơi</a:t>
            </a:r>
            <a:r>
              <a:rPr lang="en-US" dirty="0"/>
              <a:t> </a:t>
            </a:r>
            <a:r>
              <a:rPr lang="en-US" dirty="0" err="1"/>
              <a:t>khó</a:t>
            </a:r>
            <a:r>
              <a:rPr lang="en-US" dirty="0"/>
              <a:t> </a:t>
            </a:r>
            <a:r>
              <a:rPr lang="en-US" dirty="0" err="1"/>
              <a:t>là</a:t>
            </a:r>
            <a:r>
              <a:rPr lang="en-US" dirty="0"/>
              <a:t> </a:t>
            </a:r>
            <a:r>
              <a:rPr lang="en-US" dirty="0" err="1"/>
              <a:t>những</a:t>
            </a:r>
            <a:r>
              <a:rPr lang="en-US" dirty="0"/>
              <a:t> </a:t>
            </a:r>
            <a:r>
              <a:rPr lang="en-US" dirty="0" err="1"/>
              <a:t>điểm</a:t>
            </a:r>
            <a:r>
              <a:rPr lang="en-US" dirty="0"/>
              <a:t> </a:t>
            </a:r>
            <a:r>
              <a:rPr lang="en-US" dirty="0" err="1"/>
              <a:t>khác</a:t>
            </a:r>
            <a:r>
              <a:rPr lang="en-US" dirty="0"/>
              <a:t> </a:t>
            </a:r>
            <a:r>
              <a:rPr lang="en-US" dirty="0" err="1"/>
              <a:t>biệt</a:t>
            </a:r>
            <a:r>
              <a:rPr lang="en-US" dirty="0"/>
              <a:t>, </a:t>
            </a:r>
            <a:r>
              <a:rPr lang="en-US" dirty="0" err="1"/>
              <a:t>tạo</a:t>
            </a:r>
            <a:r>
              <a:rPr lang="en-US" dirty="0"/>
              <a:t> </a:t>
            </a:r>
            <a:r>
              <a:rPr lang="en-US" dirty="0" err="1"/>
              <a:t>nên</a:t>
            </a:r>
            <a:r>
              <a:rPr lang="en-US" dirty="0"/>
              <a:t> </a:t>
            </a:r>
            <a:r>
              <a:rPr lang="en-US" dirty="0" err="1"/>
              <a:t>sự</a:t>
            </a:r>
            <a:r>
              <a:rPr lang="en-US" dirty="0"/>
              <a:t> </a:t>
            </a:r>
            <a:r>
              <a:rPr lang="en-US" dirty="0" err="1"/>
              <a:t>nổi</a:t>
            </a:r>
            <a:r>
              <a:rPr lang="en-US" dirty="0"/>
              <a:t> </a:t>
            </a:r>
            <a:r>
              <a:rPr lang="en-US" dirty="0" err="1"/>
              <a:t>bật</a:t>
            </a:r>
            <a:r>
              <a:rPr lang="en-US" dirty="0"/>
              <a:t> </a:t>
            </a:r>
            <a:r>
              <a:rPr lang="en-US" dirty="0" err="1"/>
              <a:t>hơn</a:t>
            </a:r>
            <a:r>
              <a:rPr lang="en-US" dirty="0"/>
              <a:t> so </a:t>
            </a:r>
            <a:r>
              <a:rPr lang="en-US" dirty="0" err="1"/>
              <a:t>với</a:t>
            </a:r>
            <a:r>
              <a:rPr lang="en-US" dirty="0"/>
              <a:t> </a:t>
            </a:r>
            <a:r>
              <a:rPr lang="en-US" dirty="0" err="1"/>
              <a:t>một</a:t>
            </a:r>
            <a:r>
              <a:rPr lang="en-US" dirty="0"/>
              <a:t> </a:t>
            </a:r>
            <a:r>
              <a:rPr lang="en-US" dirty="0" err="1"/>
              <a:t>số</a:t>
            </a:r>
            <a:r>
              <a:rPr lang="en-US" dirty="0"/>
              <a:t> game </a:t>
            </a:r>
            <a:r>
              <a:rPr lang="en-US" dirty="0" err="1"/>
              <a:t>cùng</a:t>
            </a:r>
            <a:r>
              <a:rPr lang="en-US" dirty="0"/>
              <a:t> </a:t>
            </a:r>
            <a:r>
              <a:rPr lang="en-US" dirty="0" err="1"/>
              <a:t>thể</a:t>
            </a:r>
            <a:r>
              <a:rPr lang="en-US" dirty="0"/>
              <a:t> </a:t>
            </a:r>
            <a:r>
              <a:rPr lang="en-US" dirty="0" err="1"/>
              <a:t>loại</a:t>
            </a:r>
            <a:r>
              <a:rPr lang="en-US" dirty="0"/>
              <a:t> </a:t>
            </a:r>
            <a:r>
              <a:rPr lang="en-US" dirty="0" err="1"/>
              <a:t>trên</a:t>
            </a:r>
            <a:r>
              <a:rPr lang="en-US" dirty="0"/>
              <a:t> </a:t>
            </a:r>
            <a:r>
              <a:rPr lang="en-US" dirty="0" err="1"/>
              <a:t>thị</a:t>
            </a:r>
            <a:r>
              <a:rPr lang="en-US" dirty="0"/>
              <a:t> </a:t>
            </a:r>
            <a:r>
              <a:rPr lang="en-US" dirty="0" err="1"/>
              <a:t>trường</a:t>
            </a:r>
            <a:r>
              <a:rPr lang="en-US" dirty="0"/>
              <a:t>.</a:t>
            </a:r>
          </a:p>
          <a:p>
            <a:endParaRPr lang="en-US" dirty="0"/>
          </a:p>
        </p:txBody>
      </p:sp>
    </p:spTree>
    <p:extLst>
      <p:ext uri="{BB962C8B-B14F-4D97-AF65-F5344CB8AC3E}">
        <p14:creationId xmlns:p14="http://schemas.microsoft.com/office/powerpoint/2010/main" val="456777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b="1" dirty="0" smtClean="0"/>
              <a:t>3. </a:t>
            </a:r>
            <a:r>
              <a:rPr lang="en-US" b="1" dirty="0" err="1" smtClean="0"/>
              <a:t>Nội</a:t>
            </a:r>
            <a:r>
              <a:rPr lang="en-US" b="1" dirty="0" smtClean="0"/>
              <a:t> </a:t>
            </a:r>
            <a:r>
              <a:rPr lang="en-US" b="1" dirty="0"/>
              <a:t>dung</a:t>
            </a:r>
            <a:r>
              <a:rPr lang="en-US" dirty="0"/>
              <a:t/>
            </a:r>
            <a:br>
              <a:rPr lang="en-US" dirty="0"/>
            </a:br>
            <a:endParaRPr lang="en-US" dirty="0"/>
          </a:p>
        </p:txBody>
      </p:sp>
      <p:sp>
        <p:nvSpPr>
          <p:cNvPr id="3" name="Content Placeholder 2"/>
          <p:cNvSpPr>
            <a:spLocks noGrp="1"/>
          </p:cNvSpPr>
          <p:nvPr>
            <p:ph idx="1"/>
          </p:nvPr>
        </p:nvSpPr>
        <p:spPr>
          <a:xfrm>
            <a:off x="709447" y="1450428"/>
            <a:ext cx="11067393" cy="4871544"/>
          </a:xfrm>
        </p:spPr>
        <p:txBody>
          <a:bodyPr>
            <a:normAutofit lnSpcReduction="10000"/>
          </a:bodyPr>
          <a:lstStyle/>
          <a:p>
            <a:r>
              <a:rPr lang="en-US" dirty="0" err="1"/>
              <a:t>Lấy</a:t>
            </a:r>
            <a:r>
              <a:rPr lang="en-US" dirty="0"/>
              <a:t> ý </a:t>
            </a:r>
            <a:r>
              <a:rPr lang="en-US" dirty="0" err="1"/>
              <a:t>tưởng</a:t>
            </a:r>
            <a:r>
              <a:rPr lang="en-US" dirty="0"/>
              <a:t> </a:t>
            </a:r>
            <a:r>
              <a:rPr lang="en-US" dirty="0" err="1"/>
              <a:t>từ</a:t>
            </a:r>
            <a:r>
              <a:rPr lang="en-US" dirty="0"/>
              <a:t> game </a:t>
            </a:r>
            <a:r>
              <a:rPr lang="en-US" dirty="0" err="1"/>
              <a:t>gây</a:t>
            </a:r>
            <a:r>
              <a:rPr lang="en-US" dirty="0"/>
              <a:t> </a:t>
            </a:r>
            <a:r>
              <a:rPr lang="en-US" dirty="0" err="1"/>
              <a:t>nghiên</a:t>
            </a:r>
            <a:r>
              <a:rPr lang="en-US" dirty="0"/>
              <a:t> </a:t>
            </a:r>
            <a:r>
              <a:rPr lang="en-US" dirty="0" err="1"/>
              <a:t>kinh</a:t>
            </a:r>
            <a:r>
              <a:rPr lang="en-US" dirty="0"/>
              <a:t> </a:t>
            </a:r>
            <a:r>
              <a:rPr lang="en-US" dirty="0" err="1"/>
              <a:t>điển</a:t>
            </a:r>
            <a:r>
              <a:rPr lang="en-US" dirty="0"/>
              <a:t> Flappy Bird. </a:t>
            </a:r>
          </a:p>
          <a:p>
            <a:r>
              <a:rPr lang="en-US" dirty="0" err="1"/>
              <a:t>Một</a:t>
            </a:r>
            <a:r>
              <a:rPr lang="en-US" dirty="0"/>
              <a:t> game </a:t>
            </a:r>
            <a:r>
              <a:rPr lang="en-US" dirty="0" err="1"/>
              <a:t>nhập</a:t>
            </a:r>
            <a:r>
              <a:rPr lang="en-US" dirty="0"/>
              <a:t> </a:t>
            </a:r>
            <a:r>
              <a:rPr lang="en-US" dirty="0" err="1"/>
              <a:t>vai</a:t>
            </a:r>
            <a:r>
              <a:rPr lang="en-US" dirty="0"/>
              <a:t> 2D </a:t>
            </a:r>
            <a:r>
              <a:rPr lang="en-US" dirty="0" err="1"/>
              <a:t>góc</a:t>
            </a:r>
            <a:r>
              <a:rPr lang="en-US" dirty="0"/>
              <a:t> </a:t>
            </a:r>
            <a:r>
              <a:rPr lang="en-US" dirty="0" err="1"/>
              <a:t>nhìn</a:t>
            </a:r>
            <a:r>
              <a:rPr lang="en-US" dirty="0"/>
              <a:t> </a:t>
            </a:r>
            <a:r>
              <a:rPr lang="en-US" dirty="0" err="1"/>
              <a:t>thứ</a:t>
            </a:r>
            <a:r>
              <a:rPr lang="en-US" dirty="0"/>
              <a:t> </a:t>
            </a:r>
            <a:r>
              <a:rPr lang="vi-VN" dirty="0"/>
              <a:t>nhất</a:t>
            </a:r>
            <a:r>
              <a:rPr lang="en-US" dirty="0"/>
              <a:t> </a:t>
            </a:r>
            <a:r>
              <a:rPr lang="en-US" dirty="0" err="1"/>
              <a:t>lấy</a:t>
            </a:r>
            <a:r>
              <a:rPr lang="en-US" dirty="0"/>
              <a:t> </a:t>
            </a:r>
            <a:r>
              <a:rPr lang="en-US" dirty="0" err="1"/>
              <a:t>bối</a:t>
            </a:r>
            <a:r>
              <a:rPr lang="en-US" dirty="0"/>
              <a:t> </a:t>
            </a:r>
            <a:r>
              <a:rPr lang="en-US" dirty="0" err="1"/>
              <a:t>cảnh</a:t>
            </a:r>
            <a:r>
              <a:rPr lang="en-US" dirty="0"/>
              <a:t> </a:t>
            </a:r>
            <a:r>
              <a:rPr lang="vi-VN" dirty="0"/>
              <a:t>trong thành phố khi dịch bệnh virus Corona đang hoành hành, lây lan cho người dân trong thành phố</a:t>
            </a:r>
            <a:r>
              <a:rPr lang="en-US" dirty="0"/>
              <a:t>.</a:t>
            </a:r>
          </a:p>
          <a:p>
            <a:r>
              <a:rPr lang="vi-VN" dirty="0"/>
              <a:t>Người chơi sẽ hóa thân vào nhân vật bác sĩ có sức mạnh phi thường, bay đến giải cứu người dân trong thành phố và tiêu diệt mầm bệnh</a:t>
            </a:r>
            <a:r>
              <a:rPr lang="en-US" dirty="0"/>
              <a:t>.</a:t>
            </a:r>
          </a:p>
          <a:p>
            <a:r>
              <a:rPr lang="vi-VN" dirty="0"/>
              <a:t>Người chơi sẽ sử dụng nhân vật bác sĩ và dẫn anh ta qua các hàng cột Virus mọc từ trên trời và dưới đất.</a:t>
            </a:r>
            <a:endParaRPr lang="en-US" dirty="0"/>
          </a:p>
          <a:p>
            <a:r>
              <a:rPr lang="en-US" dirty="0" err="1"/>
              <a:t>Người</a:t>
            </a:r>
            <a:r>
              <a:rPr lang="en-US" dirty="0"/>
              <a:t> </a:t>
            </a:r>
            <a:r>
              <a:rPr lang="en-US" dirty="0" err="1"/>
              <a:t>chơi</a:t>
            </a:r>
            <a:r>
              <a:rPr lang="en-US" dirty="0"/>
              <a:t> </a:t>
            </a:r>
            <a:r>
              <a:rPr lang="en-US" dirty="0" err="1"/>
              <a:t>sẽ</a:t>
            </a:r>
            <a:r>
              <a:rPr lang="en-US" dirty="0"/>
              <a:t> </a:t>
            </a:r>
            <a:r>
              <a:rPr lang="en-US" dirty="0" err="1"/>
              <a:t>sử</a:t>
            </a:r>
            <a:r>
              <a:rPr lang="en-US" dirty="0"/>
              <a:t> </a:t>
            </a:r>
            <a:r>
              <a:rPr lang="en-US" dirty="0" err="1"/>
              <a:t>dụng</a:t>
            </a:r>
            <a:r>
              <a:rPr lang="en-US" dirty="0"/>
              <a:t> </a:t>
            </a:r>
            <a:r>
              <a:rPr lang="vi-VN" dirty="0"/>
              <a:t>nhân vật </a:t>
            </a:r>
            <a:r>
              <a:rPr lang="en-US" dirty="0" err="1"/>
              <a:t>để</a:t>
            </a:r>
            <a:r>
              <a:rPr lang="en-US" dirty="0"/>
              <a:t> </a:t>
            </a:r>
            <a:r>
              <a:rPr lang="en-US" dirty="0" err="1"/>
              <a:t>dẫn</a:t>
            </a:r>
            <a:r>
              <a:rPr lang="en-US" dirty="0"/>
              <a:t> </a:t>
            </a:r>
            <a:r>
              <a:rPr lang="en-US" dirty="0" err="1"/>
              <a:t>nó</a:t>
            </a:r>
            <a:r>
              <a:rPr lang="en-US" dirty="0"/>
              <a:t> qua </a:t>
            </a:r>
            <a:r>
              <a:rPr lang="en-US" dirty="0" err="1"/>
              <a:t>các</a:t>
            </a:r>
            <a:r>
              <a:rPr lang="en-US" dirty="0"/>
              <a:t> </a:t>
            </a:r>
            <a:r>
              <a:rPr lang="en-US" dirty="0" err="1"/>
              <a:t>ống</a:t>
            </a:r>
            <a:r>
              <a:rPr lang="en-US" dirty="0"/>
              <a:t> </a:t>
            </a:r>
            <a:r>
              <a:rPr lang="vi-VN" dirty="0"/>
              <a:t>cột Virus</a:t>
            </a:r>
            <a:r>
              <a:rPr lang="en-US" dirty="0"/>
              <a:t> </a:t>
            </a:r>
            <a:r>
              <a:rPr lang="en-US" dirty="0" err="1"/>
              <a:t>từ</a:t>
            </a:r>
            <a:r>
              <a:rPr lang="en-US" dirty="0"/>
              <a:t> </a:t>
            </a:r>
            <a:r>
              <a:rPr lang="en-US" dirty="0" err="1"/>
              <a:t>trên</a:t>
            </a:r>
            <a:r>
              <a:rPr lang="en-US" dirty="0"/>
              <a:t> </a:t>
            </a:r>
            <a:r>
              <a:rPr lang="en-US" dirty="0" err="1"/>
              <a:t>trời</a:t>
            </a:r>
            <a:r>
              <a:rPr lang="en-US" dirty="0"/>
              <a:t> </a:t>
            </a:r>
            <a:r>
              <a:rPr lang="en-US" dirty="0" err="1"/>
              <a:t>và</a:t>
            </a:r>
            <a:r>
              <a:rPr lang="en-US" dirty="0"/>
              <a:t> </a:t>
            </a:r>
            <a:r>
              <a:rPr lang="en-US" dirty="0" err="1"/>
              <a:t>dưới</a:t>
            </a:r>
            <a:r>
              <a:rPr lang="en-US" dirty="0"/>
              <a:t> </a:t>
            </a:r>
            <a:r>
              <a:rPr lang="en-US" dirty="0" err="1"/>
              <a:t>đất</a:t>
            </a:r>
            <a:r>
              <a:rPr lang="en-US" dirty="0"/>
              <a:t>, </a:t>
            </a:r>
            <a:r>
              <a:rPr lang="vi-VN" dirty="0"/>
              <a:t>tìm các loại item như kim tiêm hay, trái tim, quả để có những số điểm cao hơn.</a:t>
            </a:r>
            <a:endParaRPr lang="en-US" dirty="0"/>
          </a:p>
          <a:p>
            <a:r>
              <a:rPr lang="en-US" dirty="0" err="1"/>
              <a:t>Áp</a:t>
            </a:r>
            <a:r>
              <a:rPr lang="en-US" dirty="0"/>
              <a:t> </a:t>
            </a:r>
            <a:r>
              <a:rPr lang="en-US" dirty="0" err="1"/>
              <a:t>lực</a:t>
            </a:r>
            <a:r>
              <a:rPr lang="en-US" dirty="0"/>
              <a:t> </a:t>
            </a:r>
            <a:r>
              <a:rPr lang="en-US" dirty="0" err="1"/>
              <a:t>cao</a:t>
            </a:r>
            <a:r>
              <a:rPr lang="en-US" dirty="0"/>
              <a:t>, </a:t>
            </a:r>
            <a:r>
              <a:rPr lang="en-US" dirty="0" err="1"/>
              <a:t>lối</a:t>
            </a:r>
            <a:r>
              <a:rPr lang="en-US" dirty="0"/>
              <a:t> </a:t>
            </a:r>
            <a:r>
              <a:rPr lang="en-US" dirty="0" err="1"/>
              <a:t>chơi</a:t>
            </a:r>
            <a:r>
              <a:rPr lang="en-US" dirty="0"/>
              <a:t> </a:t>
            </a:r>
            <a:r>
              <a:rPr lang="en-US" dirty="0" err="1"/>
              <a:t>thử</a:t>
            </a:r>
            <a:r>
              <a:rPr lang="en-US" dirty="0"/>
              <a:t> </a:t>
            </a:r>
            <a:r>
              <a:rPr lang="en-US" dirty="0" err="1"/>
              <a:t>thách</a:t>
            </a:r>
            <a:r>
              <a:rPr lang="en-US" dirty="0"/>
              <a:t> </a:t>
            </a:r>
            <a:r>
              <a:rPr lang="en-US" dirty="0" err="1"/>
              <a:t>kiểm</a:t>
            </a:r>
            <a:r>
              <a:rPr lang="en-US" dirty="0"/>
              <a:t> </a:t>
            </a:r>
            <a:r>
              <a:rPr lang="en-US" dirty="0" err="1"/>
              <a:t>tra</a:t>
            </a:r>
            <a:r>
              <a:rPr lang="en-US" dirty="0"/>
              <a:t> </a:t>
            </a:r>
            <a:r>
              <a:rPr lang="en-US" dirty="0" err="1"/>
              <a:t>sự</a:t>
            </a:r>
            <a:r>
              <a:rPr lang="en-US" dirty="0"/>
              <a:t> </a:t>
            </a:r>
            <a:r>
              <a:rPr lang="en-US" dirty="0" err="1"/>
              <a:t>chú</a:t>
            </a:r>
            <a:r>
              <a:rPr lang="en-US" dirty="0"/>
              <a:t> ý </a:t>
            </a:r>
            <a:r>
              <a:rPr lang="en-US" dirty="0" err="1"/>
              <a:t>của</a:t>
            </a:r>
            <a:r>
              <a:rPr lang="en-US" dirty="0"/>
              <a:t> </a:t>
            </a:r>
            <a:r>
              <a:rPr lang="en-US" dirty="0" err="1"/>
              <a:t>người</a:t>
            </a:r>
            <a:r>
              <a:rPr lang="en-US" dirty="0"/>
              <a:t> </a:t>
            </a:r>
            <a:r>
              <a:rPr lang="en-US" dirty="0" err="1"/>
              <a:t>chơi</a:t>
            </a:r>
            <a:r>
              <a:rPr lang="en-US" dirty="0"/>
              <a:t> </a:t>
            </a:r>
            <a:r>
              <a:rPr lang="en-US" dirty="0" err="1"/>
              <a:t>thật</a:t>
            </a:r>
            <a:r>
              <a:rPr lang="en-US" dirty="0"/>
              <a:t> </a:t>
            </a:r>
            <a:r>
              <a:rPr lang="en-US" dirty="0" err="1"/>
              <a:t>kiên</a:t>
            </a:r>
            <a:r>
              <a:rPr lang="en-US" dirty="0"/>
              <a:t> </a:t>
            </a:r>
            <a:r>
              <a:rPr lang="en-US" dirty="0" err="1"/>
              <a:t>nhẫn</a:t>
            </a:r>
            <a:r>
              <a:rPr lang="en-US" dirty="0"/>
              <a:t>, </a:t>
            </a:r>
            <a:r>
              <a:rPr lang="en-US" dirty="0" err="1"/>
              <a:t>chạy</a:t>
            </a:r>
            <a:r>
              <a:rPr lang="en-US" dirty="0"/>
              <a:t> </a:t>
            </a:r>
            <a:r>
              <a:rPr lang="en-US" dirty="0" err="1"/>
              <a:t>đua</a:t>
            </a:r>
            <a:r>
              <a:rPr lang="en-US" dirty="0"/>
              <a:t> </a:t>
            </a:r>
            <a:r>
              <a:rPr lang="en-US" dirty="0" err="1"/>
              <a:t>với</a:t>
            </a:r>
            <a:r>
              <a:rPr lang="en-US" dirty="0"/>
              <a:t> </a:t>
            </a:r>
            <a:r>
              <a:rPr lang="en-US" dirty="0" err="1"/>
              <a:t>thời</a:t>
            </a:r>
            <a:r>
              <a:rPr lang="en-US" dirty="0"/>
              <a:t> </a:t>
            </a:r>
            <a:r>
              <a:rPr lang="en-US" dirty="0" err="1"/>
              <a:t>gian</a:t>
            </a:r>
            <a:r>
              <a:rPr lang="en-US" dirty="0"/>
              <a:t> </a:t>
            </a:r>
            <a:r>
              <a:rPr lang="en-US" dirty="0" err="1"/>
              <a:t>sống</a:t>
            </a:r>
            <a:r>
              <a:rPr lang="en-US" dirty="0"/>
              <a:t> </a:t>
            </a:r>
            <a:r>
              <a:rPr lang="vi-VN" dirty="0"/>
              <a:t>của người bệnh</a:t>
            </a:r>
            <a:endParaRPr lang="en-US" dirty="0"/>
          </a:p>
          <a:p>
            <a:r>
              <a:rPr lang="en-US" dirty="0" err="1"/>
              <a:t>Phong</a:t>
            </a:r>
            <a:r>
              <a:rPr lang="en-US" dirty="0"/>
              <a:t> </a:t>
            </a:r>
            <a:r>
              <a:rPr lang="en-US" dirty="0" err="1"/>
              <a:t>cách</a:t>
            </a:r>
            <a:r>
              <a:rPr lang="en-US" dirty="0"/>
              <a:t>, </a:t>
            </a:r>
            <a:r>
              <a:rPr lang="en-US" dirty="0" err="1"/>
              <a:t>yếu</a:t>
            </a:r>
            <a:r>
              <a:rPr lang="en-US" dirty="0"/>
              <a:t> </a:t>
            </a:r>
            <a:r>
              <a:rPr lang="en-US" dirty="0" err="1"/>
              <a:t>tố</a:t>
            </a:r>
            <a:r>
              <a:rPr lang="en-US" dirty="0"/>
              <a:t> </a:t>
            </a:r>
            <a:r>
              <a:rPr lang="en-US" dirty="0" err="1"/>
              <a:t>phiêu</a:t>
            </a:r>
            <a:r>
              <a:rPr lang="en-US" dirty="0"/>
              <a:t> </a:t>
            </a:r>
            <a:r>
              <a:rPr lang="en-US" dirty="0" err="1"/>
              <a:t>lưu</a:t>
            </a:r>
            <a:r>
              <a:rPr lang="en-US" dirty="0"/>
              <a:t>, </a:t>
            </a:r>
            <a:r>
              <a:rPr lang="en-US" dirty="0" err="1"/>
              <a:t>hấp</a:t>
            </a:r>
            <a:r>
              <a:rPr lang="en-US" dirty="0"/>
              <a:t> </a:t>
            </a:r>
            <a:r>
              <a:rPr lang="en-US" dirty="0" err="1"/>
              <a:t>dẫn</a:t>
            </a:r>
            <a:r>
              <a:rPr lang="en-US" dirty="0"/>
              <a:t> </a:t>
            </a:r>
            <a:r>
              <a:rPr lang="en-US" dirty="0" err="1"/>
              <a:t>không</a:t>
            </a:r>
            <a:r>
              <a:rPr lang="en-US" dirty="0"/>
              <a:t> </a:t>
            </a:r>
            <a:r>
              <a:rPr lang="en-US" dirty="0" err="1"/>
              <a:t>biết</a:t>
            </a:r>
            <a:r>
              <a:rPr lang="en-US" dirty="0"/>
              <a:t> </a:t>
            </a:r>
            <a:r>
              <a:rPr lang="en-US" dirty="0" err="1"/>
              <a:t>trước</a:t>
            </a:r>
            <a:r>
              <a:rPr lang="en-US" dirty="0"/>
              <a:t> </a:t>
            </a:r>
            <a:r>
              <a:rPr lang="en-US" dirty="0" err="1"/>
              <a:t>là</a:t>
            </a:r>
            <a:r>
              <a:rPr lang="en-US" dirty="0"/>
              <a:t> </a:t>
            </a:r>
            <a:r>
              <a:rPr lang="en-US" dirty="0" err="1"/>
              <a:t>sẽ</a:t>
            </a:r>
            <a:r>
              <a:rPr lang="en-US" dirty="0"/>
              <a:t> </a:t>
            </a:r>
            <a:r>
              <a:rPr lang="en-US" dirty="0" err="1"/>
              <a:t>ăn</a:t>
            </a:r>
            <a:r>
              <a:rPr lang="en-US" dirty="0"/>
              <a:t> </a:t>
            </a:r>
            <a:r>
              <a:rPr lang="en-US" dirty="0" err="1"/>
              <a:t>được</a:t>
            </a:r>
            <a:r>
              <a:rPr lang="en-US" dirty="0"/>
              <a:t> </a:t>
            </a:r>
            <a:r>
              <a:rPr lang="en-US" dirty="0" err="1"/>
              <a:t>gì</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âm</a:t>
            </a:r>
            <a:r>
              <a:rPr lang="en-US" dirty="0"/>
              <a:t> </a:t>
            </a:r>
            <a:r>
              <a:rPr lang="en-US" dirty="0" err="1"/>
              <a:t>thanh</a:t>
            </a:r>
            <a:r>
              <a:rPr lang="en-US" dirty="0"/>
              <a:t> </a:t>
            </a:r>
            <a:r>
              <a:rPr lang="en-US" dirty="0" err="1"/>
              <a:t>tạo</a:t>
            </a:r>
            <a:r>
              <a:rPr lang="en-US" dirty="0"/>
              <a:t> </a:t>
            </a:r>
            <a:r>
              <a:rPr lang="en-US" dirty="0" err="1"/>
              <a:t>mức</a:t>
            </a:r>
            <a:r>
              <a:rPr lang="en-US" dirty="0"/>
              <a:t> </a:t>
            </a:r>
            <a:r>
              <a:rPr lang="en-US" dirty="0" err="1"/>
              <a:t>độ</a:t>
            </a:r>
            <a:r>
              <a:rPr lang="en-US" dirty="0"/>
              <a:t> </a:t>
            </a:r>
            <a:r>
              <a:rPr lang="en-US" dirty="0" err="1"/>
              <a:t>căng</a:t>
            </a:r>
            <a:r>
              <a:rPr lang="en-US" dirty="0"/>
              <a:t> </a:t>
            </a:r>
            <a:r>
              <a:rPr lang="en-US" dirty="0" err="1"/>
              <a:t>thẳng</a:t>
            </a:r>
            <a:r>
              <a:rPr lang="en-US" dirty="0"/>
              <a:t> </a:t>
            </a:r>
            <a:r>
              <a:rPr lang="en-US" dirty="0" err="1"/>
              <a:t>của</a:t>
            </a:r>
            <a:r>
              <a:rPr lang="en-US" dirty="0"/>
              <a:t> </a:t>
            </a:r>
            <a:r>
              <a:rPr lang="en-US" dirty="0" err="1"/>
              <a:t>trò</a:t>
            </a:r>
            <a:r>
              <a:rPr lang="en-US" dirty="0"/>
              <a:t> </a:t>
            </a:r>
            <a:r>
              <a:rPr lang="en-US" dirty="0" err="1"/>
              <a:t>chơi</a:t>
            </a:r>
            <a:r>
              <a:rPr lang="en-US" dirty="0"/>
              <a:t>. </a:t>
            </a:r>
          </a:p>
          <a:p>
            <a:r>
              <a:rPr lang="en-US" dirty="0" err="1"/>
              <a:t>Đồ</a:t>
            </a:r>
            <a:r>
              <a:rPr lang="en-US" dirty="0"/>
              <a:t> </a:t>
            </a:r>
            <a:r>
              <a:rPr lang="en-US" dirty="0" err="1"/>
              <a:t>họa</a:t>
            </a:r>
            <a:r>
              <a:rPr lang="en-US" dirty="0"/>
              <a:t> 2D </a:t>
            </a:r>
            <a:r>
              <a:rPr lang="en-US" dirty="0" err="1"/>
              <a:t>đơn</a:t>
            </a:r>
            <a:r>
              <a:rPr lang="en-US" dirty="0"/>
              <a:t> </a:t>
            </a:r>
            <a:r>
              <a:rPr lang="en-US" dirty="0" err="1"/>
              <a:t>giản</a:t>
            </a:r>
            <a:r>
              <a:rPr lang="en-US" dirty="0"/>
              <a:t> </a:t>
            </a:r>
            <a:r>
              <a:rPr lang="en-US" dirty="0" err="1"/>
              <a:t>dễ</a:t>
            </a:r>
            <a:r>
              <a:rPr lang="en-US" dirty="0"/>
              <a:t> </a:t>
            </a:r>
            <a:r>
              <a:rPr lang="en-US" dirty="0" err="1"/>
              <a:t>nhìn</a:t>
            </a:r>
            <a:r>
              <a:rPr lang="en-US" dirty="0"/>
              <a:t>, </a:t>
            </a:r>
            <a:r>
              <a:rPr lang="en-US" dirty="0" err="1"/>
              <a:t>pha</a:t>
            </a:r>
            <a:r>
              <a:rPr lang="en-US" dirty="0"/>
              <a:t> </a:t>
            </a:r>
            <a:r>
              <a:rPr lang="en-US" dirty="0" err="1"/>
              <a:t>trộn</a:t>
            </a:r>
            <a:r>
              <a:rPr lang="en-US" dirty="0"/>
              <a:t> </a:t>
            </a:r>
            <a:r>
              <a:rPr lang="en-US" dirty="0" err="1"/>
              <a:t>ít</a:t>
            </a:r>
            <a:r>
              <a:rPr lang="en-US" dirty="0"/>
              <a:t> </a:t>
            </a:r>
            <a:r>
              <a:rPr lang="en-US" dirty="0" err="1"/>
              <a:t>hiện</a:t>
            </a:r>
            <a:r>
              <a:rPr lang="en-US" dirty="0"/>
              <a:t> </a:t>
            </a:r>
            <a:r>
              <a:rPr lang="en-US" dirty="0" err="1"/>
              <a:t>đại</a:t>
            </a:r>
            <a:r>
              <a:rPr lang="en-US" dirty="0"/>
              <a:t> </a:t>
            </a:r>
            <a:r>
              <a:rPr lang="en-US" dirty="0" err="1"/>
              <a:t>thực</a:t>
            </a:r>
            <a:r>
              <a:rPr lang="en-US" dirty="0"/>
              <a:t> </a:t>
            </a:r>
            <a:r>
              <a:rPr lang="en-US" dirty="0" err="1"/>
              <a:t>tế</a:t>
            </a:r>
            <a:r>
              <a:rPr lang="en-US" dirty="0"/>
              <a:t>. </a:t>
            </a:r>
            <a:r>
              <a:rPr lang="en-US" dirty="0" err="1"/>
              <a:t>Nhưng</a:t>
            </a:r>
            <a:r>
              <a:rPr lang="en-US" dirty="0"/>
              <a:t> </a:t>
            </a:r>
            <a:r>
              <a:rPr lang="en-US" dirty="0" err="1"/>
              <a:t>mà</a:t>
            </a:r>
            <a:r>
              <a:rPr lang="en-US" dirty="0"/>
              <a:t> </a:t>
            </a:r>
            <a:r>
              <a:rPr lang="en-US" dirty="0" err="1"/>
              <a:t>dễ</a:t>
            </a:r>
            <a:r>
              <a:rPr lang="en-US" dirty="0"/>
              <a:t> </a:t>
            </a:r>
            <a:r>
              <a:rPr lang="en-US" dirty="0" err="1"/>
              <a:t>gây</a:t>
            </a:r>
            <a:r>
              <a:rPr lang="en-US" dirty="0"/>
              <a:t> </a:t>
            </a:r>
            <a:r>
              <a:rPr lang="en-US" dirty="0" err="1"/>
              <a:t>nghiện</a:t>
            </a:r>
            <a:r>
              <a:rPr lang="en-US" dirty="0"/>
              <a:t> </a:t>
            </a:r>
            <a:r>
              <a:rPr lang="en-US" dirty="0" err="1"/>
              <a:t>và</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khó</a:t>
            </a:r>
            <a:r>
              <a:rPr lang="en-US" dirty="0"/>
              <a:t> </a:t>
            </a:r>
            <a:r>
              <a:rPr lang="en-US" dirty="0" err="1"/>
              <a:t>chơi</a:t>
            </a:r>
            <a:r>
              <a:rPr lang="en-US" dirty="0"/>
              <a:t>.</a:t>
            </a:r>
          </a:p>
          <a:p>
            <a:endParaRPr lang="en-US" dirty="0"/>
          </a:p>
        </p:txBody>
      </p:sp>
    </p:spTree>
    <p:extLst>
      <p:ext uri="{BB962C8B-B14F-4D97-AF65-F5344CB8AC3E}">
        <p14:creationId xmlns:p14="http://schemas.microsoft.com/office/powerpoint/2010/main" val="2481676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b="1" dirty="0" smtClean="0"/>
              <a:t>4. </a:t>
            </a:r>
            <a:r>
              <a:rPr lang="en-US" b="1" dirty="0" err="1" smtClean="0"/>
              <a:t>Chủ</a:t>
            </a:r>
            <a:r>
              <a:rPr lang="en-US" b="1" dirty="0" smtClean="0"/>
              <a:t> </a:t>
            </a:r>
            <a:r>
              <a:rPr lang="en-US" b="1" dirty="0" err="1"/>
              <a:t>đề</a:t>
            </a:r>
            <a:r>
              <a:rPr lang="en-US" b="1" dirty="0"/>
              <a:t> </a:t>
            </a:r>
            <a:r>
              <a:rPr lang="en-US" dirty="0"/>
              <a:t/>
            </a:r>
            <a:br>
              <a:rPr lang="en-US" dirty="0"/>
            </a:br>
            <a:endParaRPr lang="en-US" dirty="0"/>
          </a:p>
        </p:txBody>
      </p:sp>
      <p:sp>
        <p:nvSpPr>
          <p:cNvPr id="3" name="Content Placeholder 2"/>
          <p:cNvSpPr>
            <a:spLocks noGrp="1"/>
          </p:cNvSpPr>
          <p:nvPr>
            <p:ph idx="1"/>
          </p:nvPr>
        </p:nvSpPr>
        <p:spPr>
          <a:xfrm>
            <a:off x="1069847" y="1891862"/>
            <a:ext cx="10770055" cy="4280338"/>
          </a:xfrm>
        </p:spPr>
        <p:txBody>
          <a:bodyPr/>
          <a:lstStyle/>
          <a:p>
            <a:r>
              <a:rPr lang="en-US" sz="2800" dirty="0"/>
              <a:t>Game </a:t>
            </a:r>
            <a:r>
              <a:rPr lang="en-US" sz="2800" dirty="0" err="1"/>
              <a:t>giải</a:t>
            </a:r>
            <a:r>
              <a:rPr lang="en-US" sz="2800" dirty="0"/>
              <a:t> </a:t>
            </a:r>
            <a:r>
              <a:rPr lang="en-US" sz="2800" dirty="0" err="1"/>
              <a:t>trí</a:t>
            </a:r>
            <a:r>
              <a:rPr lang="en-US" sz="2800" dirty="0"/>
              <a:t> </a:t>
            </a:r>
            <a:r>
              <a:rPr lang="en-US" sz="2800" dirty="0" err="1"/>
              <a:t>đơn</a:t>
            </a:r>
            <a:r>
              <a:rPr lang="en-US" sz="2800" dirty="0"/>
              <a:t> </a:t>
            </a:r>
            <a:r>
              <a:rPr lang="en-US" sz="2800" dirty="0" err="1"/>
              <a:t>giản</a:t>
            </a:r>
            <a:r>
              <a:rPr lang="en-US" sz="2800" dirty="0"/>
              <a:t> </a:t>
            </a:r>
            <a:r>
              <a:rPr lang="en-US" sz="2800" dirty="0" err="1"/>
              <a:t>gây</a:t>
            </a:r>
            <a:r>
              <a:rPr lang="en-US" sz="2800" dirty="0"/>
              <a:t> </a:t>
            </a:r>
            <a:r>
              <a:rPr lang="en-US" sz="2800" dirty="0" err="1"/>
              <a:t>nghiện</a:t>
            </a:r>
            <a:r>
              <a:rPr lang="en-US" sz="2800" dirty="0"/>
              <a:t>,</a:t>
            </a:r>
            <a:r>
              <a:rPr lang="vi-VN" sz="2800" dirty="0"/>
              <a:t> vượt chướng ngại vật</a:t>
            </a:r>
            <a:r>
              <a:rPr lang="en-US" sz="2800" dirty="0"/>
              <a:t>.</a:t>
            </a:r>
          </a:p>
          <a:p>
            <a:endParaRPr lang="en-US" dirty="0"/>
          </a:p>
        </p:txBody>
      </p:sp>
    </p:spTree>
    <p:extLst>
      <p:ext uri="{BB962C8B-B14F-4D97-AF65-F5344CB8AC3E}">
        <p14:creationId xmlns:p14="http://schemas.microsoft.com/office/powerpoint/2010/main" val="3143707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b="1" dirty="0" smtClean="0"/>
              <a:t>5. </a:t>
            </a:r>
            <a:r>
              <a:rPr lang="en-US" b="1" dirty="0" err="1" smtClean="0"/>
              <a:t>Phong</a:t>
            </a:r>
            <a:r>
              <a:rPr lang="en-US" b="1" dirty="0" smtClean="0"/>
              <a:t> </a:t>
            </a:r>
            <a:r>
              <a:rPr lang="en-US" b="1" dirty="0" err="1" smtClean="0"/>
              <a:t>cách</a:t>
            </a: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800" dirty="0" err="1"/>
              <a:t>Phong</a:t>
            </a:r>
            <a:r>
              <a:rPr lang="en-US" sz="2800" dirty="0"/>
              <a:t> </a:t>
            </a:r>
            <a:r>
              <a:rPr lang="en-US" sz="2800" dirty="0" err="1"/>
              <a:t>cách</a:t>
            </a:r>
            <a:r>
              <a:rPr lang="en-US" sz="2800" dirty="0"/>
              <a:t> </a:t>
            </a:r>
            <a:r>
              <a:rPr lang="en-US" sz="2800" dirty="0" err="1"/>
              <a:t>đơn</a:t>
            </a:r>
            <a:r>
              <a:rPr lang="en-US" sz="2800" dirty="0"/>
              <a:t> </a:t>
            </a:r>
            <a:r>
              <a:rPr lang="en-US" sz="2800" dirty="0" err="1"/>
              <a:t>giản</a:t>
            </a:r>
            <a:r>
              <a:rPr lang="en-US" sz="2800" dirty="0"/>
              <a:t>, </a:t>
            </a:r>
            <a:r>
              <a:rPr lang="en-US" sz="2800" dirty="0" err="1"/>
              <a:t>nhưng</a:t>
            </a:r>
            <a:r>
              <a:rPr lang="en-US" sz="2800" dirty="0"/>
              <a:t> </a:t>
            </a:r>
            <a:r>
              <a:rPr lang="en-US" sz="2800" dirty="0" err="1"/>
              <a:t>cũng</a:t>
            </a:r>
            <a:r>
              <a:rPr lang="en-US" sz="2800" dirty="0"/>
              <a:t> </a:t>
            </a:r>
            <a:r>
              <a:rPr lang="en-US" sz="2800" dirty="0" err="1"/>
              <a:t>rất</a:t>
            </a:r>
            <a:r>
              <a:rPr lang="en-US" sz="2800" dirty="0"/>
              <a:t> </a:t>
            </a:r>
            <a:r>
              <a:rPr lang="en-US" sz="2800" dirty="0" err="1"/>
              <a:t>kích</a:t>
            </a:r>
            <a:r>
              <a:rPr lang="en-US" sz="2800" dirty="0"/>
              <a:t> </a:t>
            </a:r>
            <a:r>
              <a:rPr lang="en-US" sz="2800" dirty="0" err="1"/>
              <a:t>thích</a:t>
            </a:r>
            <a:r>
              <a:rPr lang="en-US" sz="2800" dirty="0"/>
              <a:t> </a:t>
            </a:r>
            <a:r>
              <a:rPr lang="en-US" sz="2800" dirty="0" err="1"/>
              <a:t>người</a:t>
            </a:r>
            <a:r>
              <a:rPr lang="en-US" sz="2800" dirty="0"/>
              <a:t> </a:t>
            </a:r>
            <a:r>
              <a:rPr lang="en-US" sz="2800" dirty="0" err="1"/>
              <a:t>chơi</a:t>
            </a:r>
            <a:r>
              <a:rPr lang="en-US" sz="2800" dirty="0"/>
              <a:t> .</a:t>
            </a:r>
            <a:r>
              <a:rPr lang="en-US" sz="2800" dirty="0" err="1"/>
              <a:t>Khó</a:t>
            </a:r>
            <a:r>
              <a:rPr lang="en-US" sz="2800" dirty="0"/>
              <a:t> </a:t>
            </a:r>
            <a:r>
              <a:rPr lang="en-US" sz="2800" dirty="0" err="1"/>
              <a:t>chơi</a:t>
            </a:r>
            <a:r>
              <a:rPr lang="en-US" sz="2800" dirty="0"/>
              <a:t> </a:t>
            </a:r>
            <a:r>
              <a:rPr lang="en-US" sz="2800" dirty="0" err="1"/>
              <a:t>với</a:t>
            </a:r>
            <a:r>
              <a:rPr lang="en-US" sz="2800" dirty="0"/>
              <a:t> </a:t>
            </a:r>
            <a:r>
              <a:rPr lang="vi-VN" sz="2800" dirty="0"/>
              <a:t>những</a:t>
            </a:r>
            <a:r>
              <a:rPr lang="en-US" sz="2800" dirty="0"/>
              <a:t> </a:t>
            </a:r>
            <a:r>
              <a:rPr lang="en-US" sz="2800" dirty="0" err="1"/>
              <a:t>người</a:t>
            </a:r>
            <a:r>
              <a:rPr lang="en-US" sz="2800" dirty="0"/>
              <a:t> </a:t>
            </a:r>
            <a:r>
              <a:rPr lang="en-US" sz="2800" dirty="0" err="1"/>
              <a:t>mất</a:t>
            </a:r>
            <a:r>
              <a:rPr lang="en-US" sz="2800" dirty="0"/>
              <a:t> </a:t>
            </a:r>
            <a:r>
              <a:rPr lang="en-US" sz="2800" dirty="0" err="1"/>
              <a:t>bình</a:t>
            </a:r>
            <a:r>
              <a:rPr lang="en-US" sz="2800" dirty="0"/>
              <a:t> </a:t>
            </a:r>
            <a:r>
              <a:rPr lang="en-US" sz="2800" dirty="0" err="1"/>
              <a:t>tĩnh</a:t>
            </a:r>
            <a:r>
              <a:rPr lang="vi-VN" sz="2800" dirty="0"/>
              <a:t> hàng chục chướng ngại vật virus</a:t>
            </a:r>
            <a:r>
              <a:rPr lang="en-US" sz="2800" dirty="0"/>
              <a:t>.</a:t>
            </a:r>
          </a:p>
          <a:p>
            <a:endParaRPr lang="en-US" dirty="0"/>
          </a:p>
        </p:txBody>
      </p:sp>
    </p:spTree>
    <p:extLst>
      <p:ext uri="{BB962C8B-B14F-4D97-AF65-F5344CB8AC3E}">
        <p14:creationId xmlns:p14="http://schemas.microsoft.com/office/powerpoint/2010/main" val="938585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vi-VN" b="1" dirty="0" smtClean="0"/>
              <a:t>6. </a:t>
            </a:r>
            <a:r>
              <a:rPr lang="en-US" b="1" dirty="0" err="1" smtClean="0"/>
              <a:t>Loại</a:t>
            </a:r>
            <a:r>
              <a:rPr lang="en-US" b="1" dirty="0" smtClean="0"/>
              <a:t> </a:t>
            </a:r>
            <a:r>
              <a:rPr lang="en-US" b="1" dirty="0" err="1"/>
              <a:t>người</a:t>
            </a:r>
            <a:r>
              <a:rPr lang="en-US" b="1" dirty="0"/>
              <a:t> </a:t>
            </a:r>
            <a:r>
              <a:rPr lang="en-US" b="1" dirty="0" err="1"/>
              <a:t>chơi</a:t>
            </a:r>
            <a:r>
              <a:rPr lang="en-US" b="1" dirty="0"/>
              <a:t> game </a:t>
            </a:r>
            <a:r>
              <a:rPr lang="en-US" b="1" dirty="0" err="1"/>
              <a:t>được</a:t>
            </a:r>
            <a:r>
              <a:rPr lang="en-US" b="1" dirty="0"/>
              <a:t> </a:t>
            </a:r>
            <a:r>
              <a:rPr lang="en-US" b="1" dirty="0" err="1"/>
              <a:t>ngắm</a:t>
            </a:r>
            <a:r>
              <a:rPr lang="en-US" b="1" dirty="0"/>
              <a:t> </a:t>
            </a:r>
            <a:r>
              <a:rPr lang="en-US" b="1" dirty="0" err="1"/>
              <a:t>đến</a:t>
            </a:r>
            <a:r>
              <a:rPr lang="en-US" b="1" dirty="0"/>
              <a:t> </a:t>
            </a:r>
            <a:r>
              <a:rPr lang="en-US" dirty="0"/>
              <a:t/>
            </a:r>
            <a:br>
              <a:rPr lang="en-US" dirty="0"/>
            </a:br>
            <a:endParaRPr lang="en-US" dirty="0"/>
          </a:p>
        </p:txBody>
      </p:sp>
      <p:sp>
        <p:nvSpPr>
          <p:cNvPr id="3" name="Content Placeholder 2"/>
          <p:cNvSpPr>
            <a:spLocks noGrp="1"/>
          </p:cNvSpPr>
          <p:nvPr>
            <p:ph idx="1"/>
          </p:nvPr>
        </p:nvSpPr>
        <p:spPr/>
        <p:txBody>
          <a:bodyPr/>
          <a:lstStyle/>
          <a:p>
            <a:r>
              <a:rPr lang="en-US" sz="2800" dirty="0" err="1"/>
              <a:t>Những</a:t>
            </a:r>
            <a:r>
              <a:rPr lang="en-US" sz="2800" dirty="0"/>
              <a:t> </a:t>
            </a:r>
            <a:r>
              <a:rPr lang="en-US" sz="2800" dirty="0" err="1"/>
              <a:t>người</a:t>
            </a:r>
            <a:r>
              <a:rPr lang="en-US" sz="2800" dirty="0"/>
              <a:t> </a:t>
            </a:r>
            <a:r>
              <a:rPr lang="en-US" sz="2800" dirty="0" err="1"/>
              <a:t>chơi</a:t>
            </a:r>
            <a:r>
              <a:rPr lang="en-US" sz="2800" dirty="0"/>
              <a:t> </a:t>
            </a:r>
            <a:r>
              <a:rPr lang="en-US" sz="2800" dirty="0" err="1"/>
              <a:t>được</a:t>
            </a:r>
            <a:r>
              <a:rPr lang="en-US" sz="2800" dirty="0"/>
              <a:t> </a:t>
            </a:r>
            <a:r>
              <a:rPr lang="en-US" sz="2800" dirty="0" err="1"/>
              <a:t>ngắm</a:t>
            </a:r>
            <a:r>
              <a:rPr lang="en-US" sz="2800" dirty="0"/>
              <a:t> </a:t>
            </a:r>
            <a:r>
              <a:rPr lang="en-US" sz="2800" dirty="0" err="1"/>
              <a:t>đến</a:t>
            </a:r>
            <a:r>
              <a:rPr lang="en-US" sz="2800" dirty="0"/>
              <a:t> </a:t>
            </a:r>
            <a:r>
              <a:rPr lang="en-US" sz="2800" dirty="0" err="1"/>
              <a:t>là</a:t>
            </a:r>
            <a:r>
              <a:rPr lang="en-US" sz="2800" dirty="0"/>
              <a:t> </a:t>
            </a:r>
            <a:r>
              <a:rPr lang="en-US" sz="2800" dirty="0" err="1"/>
              <a:t>những</a:t>
            </a:r>
            <a:r>
              <a:rPr lang="en-US" sz="2800" dirty="0"/>
              <a:t> </a:t>
            </a:r>
            <a:r>
              <a:rPr lang="en-US" sz="2800" dirty="0" err="1"/>
              <a:t>người</a:t>
            </a:r>
            <a:r>
              <a:rPr lang="en-US" sz="2800" dirty="0"/>
              <a:t> </a:t>
            </a:r>
            <a:r>
              <a:rPr lang="en-US" sz="2800" dirty="0" err="1"/>
              <a:t>trên</a:t>
            </a:r>
            <a:r>
              <a:rPr lang="en-US" sz="2800" dirty="0"/>
              <a:t> 13 </a:t>
            </a:r>
            <a:r>
              <a:rPr lang="en-US" sz="2800" dirty="0" err="1"/>
              <a:t>tuổi</a:t>
            </a:r>
            <a:r>
              <a:rPr lang="en-US" sz="2800" dirty="0"/>
              <a:t> </a:t>
            </a:r>
            <a:r>
              <a:rPr lang="en-US" sz="2800" dirty="0" err="1"/>
              <a:t>và</a:t>
            </a:r>
            <a:r>
              <a:rPr lang="en-US" sz="2800" dirty="0"/>
              <a:t> </a:t>
            </a:r>
            <a:r>
              <a:rPr lang="en-US" sz="2800" dirty="0" err="1"/>
              <a:t>dưới</a:t>
            </a:r>
            <a:r>
              <a:rPr lang="en-US" sz="2800" dirty="0"/>
              <a:t> 50 </a:t>
            </a:r>
            <a:r>
              <a:rPr lang="en-US" sz="2800" dirty="0" err="1"/>
              <a:t>tuổi</a:t>
            </a:r>
            <a:r>
              <a:rPr lang="en-US" sz="2800" dirty="0"/>
              <a:t>. </a:t>
            </a:r>
            <a:r>
              <a:rPr lang="en-US" sz="2800" dirty="0" err="1"/>
              <a:t>Có</a:t>
            </a:r>
            <a:r>
              <a:rPr lang="en-US" sz="2800" dirty="0"/>
              <a:t> </a:t>
            </a:r>
            <a:r>
              <a:rPr lang="en-US" sz="2800" dirty="0" err="1"/>
              <a:t>hứng</a:t>
            </a:r>
            <a:r>
              <a:rPr lang="en-US" sz="2800" dirty="0"/>
              <a:t> </a:t>
            </a:r>
            <a:r>
              <a:rPr lang="en-US" sz="2800" dirty="0" err="1"/>
              <a:t>thú</a:t>
            </a:r>
            <a:r>
              <a:rPr lang="en-US" sz="2800" dirty="0"/>
              <a:t> game </a:t>
            </a:r>
            <a:r>
              <a:rPr lang="en-US" sz="2800" dirty="0" err="1"/>
              <a:t>phản</a:t>
            </a:r>
            <a:r>
              <a:rPr lang="en-US" sz="2800" dirty="0"/>
              <a:t> </a:t>
            </a:r>
            <a:r>
              <a:rPr lang="en-US" sz="2800" dirty="0" err="1"/>
              <a:t>xạ</a:t>
            </a:r>
            <a:r>
              <a:rPr lang="en-US" sz="2800" dirty="0"/>
              <a:t> </a:t>
            </a:r>
            <a:r>
              <a:rPr lang="en-US" sz="2800" dirty="0" err="1"/>
              <a:t>đòi</a:t>
            </a:r>
            <a:r>
              <a:rPr lang="en-US" sz="2800" dirty="0"/>
              <a:t> </a:t>
            </a:r>
            <a:r>
              <a:rPr lang="en-US" sz="2800" dirty="0" err="1"/>
              <a:t>hỏi</a:t>
            </a:r>
            <a:r>
              <a:rPr lang="en-US" sz="2800" dirty="0"/>
              <a:t> </a:t>
            </a:r>
            <a:r>
              <a:rPr lang="en-US" sz="2800" dirty="0" err="1"/>
              <a:t>độ</a:t>
            </a:r>
            <a:r>
              <a:rPr lang="en-US" sz="2800" dirty="0"/>
              <a:t> </a:t>
            </a:r>
            <a:r>
              <a:rPr lang="en-US" sz="2800" dirty="0" err="1"/>
              <a:t>chính</a:t>
            </a:r>
            <a:r>
              <a:rPr lang="en-US" sz="2800" dirty="0"/>
              <a:t> </a:t>
            </a:r>
            <a:r>
              <a:rPr lang="en-US" sz="2800" dirty="0" err="1"/>
              <a:t>xác</a:t>
            </a:r>
            <a:r>
              <a:rPr lang="en-US" sz="2800" dirty="0"/>
              <a:t> </a:t>
            </a:r>
            <a:r>
              <a:rPr lang="en-US" sz="2800" dirty="0" err="1"/>
              <a:t>cao</a:t>
            </a:r>
            <a:r>
              <a:rPr lang="en-US" sz="2800" dirty="0"/>
              <a:t>, </a:t>
            </a:r>
            <a:r>
              <a:rPr lang="en-US" sz="2800" dirty="0" err="1"/>
              <a:t>hơn</a:t>
            </a:r>
            <a:r>
              <a:rPr lang="en-US" sz="2800" dirty="0"/>
              <a:t> </a:t>
            </a:r>
            <a:r>
              <a:rPr lang="en-US" sz="2800" dirty="0" err="1"/>
              <a:t>hết</a:t>
            </a:r>
            <a:r>
              <a:rPr lang="en-US" sz="2800" dirty="0"/>
              <a:t> game 2D </a:t>
            </a:r>
            <a:r>
              <a:rPr lang="en-US" sz="2800" dirty="0" err="1"/>
              <a:t>đồ</a:t>
            </a:r>
            <a:r>
              <a:rPr lang="en-US" sz="2800" dirty="0"/>
              <a:t> </a:t>
            </a:r>
            <a:r>
              <a:rPr lang="en-US" sz="2800" dirty="0" err="1"/>
              <a:t>họa</a:t>
            </a:r>
            <a:r>
              <a:rPr lang="en-US" sz="2800" dirty="0"/>
              <a:t> </a:t>
            </a:r>
            <a:r>
              <a:rPr lang="en-US" sz="2800" dirty="0" err="1"/>
              <a:t>đơn</a:t>
            </a:r>
            <a:r>
              <a:rPr lang="en-US" sz="2800" dirty="0"/>
              <a:t> </a:t>
            </a:r>
            <a:r>
              <a:rPr lang="en-US" sz="2800" dirty="0" err="1"/>
              <a:t>giản</a:t>
            </a:r>
            <a:r>
              <a:rPr lang="en-US" sz="2800" dirty="0"/>
              <a:t> </a:t>
            </a:r>
            <a:r>
              <a:rPr lang="en-US" sz="2800" dirty="0" err="1"/>
              <a:t>dễ</a:t>
            </a:r>
            <a:r>
              <a:rPr lang="en-US" sz="2800" dirty="0"/>
              <a:t> </a:t>
            </a:r>
            <a:r>
              <a:rPr lang="en-US" sz="2800" dirty="0" err="1"/>
              <a:t>nhìn</a:t>
            </a:r>
            <a:r>
              <a:rPr lang="en-US" sz="2800" dirty="0"/>
              <a:t> </a:t>
            </a:r>
            <a:r>
              <a:rPr lang="en-US" sz="2800" dirty="0" err="1"/>
              <a:t>nhưng</a:t>
            </a:r>
            <a:r>
              <a:rPr lang="en-US" sz="2800" dirty="0"/>
              <a:t> </a:t>
            </a:r>
            <a:r>
              <a:rPr lang="en-US" sz="2800" dirty="0" err="1"/>
              <a:t>không</a:t>
            </a:r>
            <a:r>
              <a:rPr lang="en-US" sz="2800" dirty="0"/>
              <a:t> </a:t>
            </a:r>
            <a:r>
              <a:rPr lang="en-US" sz="2800" dirty="0" err="1"/>
              <a:t>dễ</a:t>
            </a:r>
            <a:r>
              <a:rPr lang="en-US" sz="2800" dirty="0"/>
              <a:t> </a:t>
            </a:r>
            <a:r>
              <a:rPr lang="en-US" sz="2800" dirty="0" err="1"/>
              <a:t>chơi</a:t>
            </a:r>
            <a:r>
              <a:rPr lang="en-US" sz="2800" dirty="0"/>
              <a:t> </a:t>
            </a:r>
            <a:r>
              <a:rPr lang="en-US" sz="2800" dirty="0" err="1"/>
              <a:t>để</a:t>
            </a:r>
            <a:r>
              <a:rPr lang="en-US" sz="2800" dirty="0"/>
              <a:t> </a:t>
            </a:r>
            <a:r>
              <a:rPr lang="en-US" sz="2800" dirty="0" err="1"/>
              <a:t>luyện</a:t>
            </a:r>
            <a:r>
              <a:rPr lang="en-US" sz="2800" dirty="0"/>
              <a:t> </a:t>
            </a:r>
            <a:r>
              <a:rPr lang="en-US" sz="2800" dirty="0" err="1"/>
              <a:t>sự</a:t>
            </a:r>
            <a:r>
              <a:rPr lang="en-US" sz="2800" dirty="0"/>
              <a:t> </a:t>
            </a:r>
            <a:r>
              <a:rPr lang="en-US" sz="2800" dirty="0" err="1"/>
              <a:t>kiên</a:t>
            </a:r>
            <a:r>
              <a:rPr lang="en-US" sz="2800" dirty="0"/>
              <a:t> </a:t>
            </a:r>
            <a:r>
              <a:rPr lang="en-US" sz="2800" dirty="0" err="1"/>
              <a:t>nhẫn</a:t>
            </a:r>
            <a:r>
              <a:rPr lang="en-US" sz="2800" dirty="0"/>
              <a:t>. Game </a:t>
            </a:r>
            <a:r>
              <a:rPr lang="en-US" sz="2800" dirty="0" err="1"/>
              <a:t>không</a:t>
            </a:r>
            <a:r>
              <a:rPr lang="en-US" sz="2800" dirty="0"/>
              <a:t> </a:t>
            </a:r>
            <a:r>
              <a:rPr lang="en-US" sz="2800" dirty="0" err="1"/>
              <a:t>dành</a:t>
            </a:r>
            <a:r>
              <a:rPr lang="en-US" sz="2800" dirty="0"/>
              <a:t> </a:t>
            </a:r>
            <a:r>
              <a:rPr lang="en-US" sz="2800" dirty="0" err="1"/>
              <a:t>cho</a:t>
            </a:r>
            <a:r>
              <a:rPr lang="en-US" sz="2800" dirty="0"/>
              <a:t> </a:t>
            </a:r>
            <a:r>
              <a:rPr lang="en-US" sz="2800" dirty="0" err="1"/>
              <a:t>những</a:t>
            </a:r>
            <a:r>
              <a:rPr lang="en-US" sz="2800" dirty="0"/>
              <a:t> </a:t>
            </a:r>
            <a:r>
              <a:rPr lang="en-US" sz="2800" dirty="0" err="1"/>
              <a:t>người</a:t>
            </a:r>
            <a:r>
              <a:rPr lang="en-US" sz="2800" dirty="0"/>
              <a:t> </a:t>
            </a:r>
            <a:r>
              <a:rPr lang="en-US" sz="2800" dirty="0" err="1"/>
              <a:t>mất</a:t>
            </a:r>
            <a:r>
              <a:rPr lang="en-US" sz="2800" dirty="0"/>
              <a:t> </a:t>
            </a:r>
            <a:r>
              <a:rPr lang="en-US" sz="2800" dirty="0" err="1"/>
              <a:t>kiêm</a:t>
            </a:r>
            <a:r>
              <a:rPr lang="en-US" sz="2800" dirty="0"/>
              <a:t> </a:t>
            </a:r>
            <a:r>
              <a:rPr lang="en-US" sz="2800" dirty="0" err="1"/>
              <a:t>nhẫn</a:t>
            </a:r>
            <a:r>
              <a:rPr lang="en-US" sz="2800" dirty="0"/>
              <a:t> </a:t>
            </a:r>
            <a:r>
              <a:rPr lang="en-US" sz="2800" dirty="0" err="1"/>
              <a:t>bình</a:t>
            </a:r>
            <a:r>
              <a:rPr lang="en-US" sz="2800" dirty="0"/>
              <a:t> </a:t>
            </a:r>
            <a:r>
              <a:rPr lang="en-US" sz="2800" dirty="0" err="1"/>
              <a:t>tĩnh</a:t>
            </a:r>
            <a:r>
              <a:rPr lang="en-US" sz="2800" dirty="0"/>
              <a:t> </a:t>
            </a:r>
            <a:r>
              <a:rPr lang="en-US" sz="2800" dirty="0" err="1"/>
              <a:t>vì</a:t>
            </a:r>
            <a:r>
              <a:rPr lang="en-US" sz="2800" dirty="0"/>
              <a:t> </a:t>
            </a:r>
            <a:r>
              <a:rPr lang="en-US" sz="2800" dirty="0" err="1"/>
              <a:t>sẽ</a:t>
            </a:r>
            <a:r>
              <a:rPr lang="en-US" sz="2800" dirty="0"/>
              <a:t> </a:t>
            </a:r>
            <a:r>
              <a:rPr lang="en-US" sz="2800" dirty="0" err="1"/>
              <a:t>sẽ</a:t>
            </a:r>
            <a:r>
              <a:rPr lang="en-US" sz="2800" dirty="0"/>
              <a:t> </a:t>
            </a:r>
            <a:r>
              <a:rPr lang="en-US" sz="2800" dirty="0" err="1"/>
              <a:t>vỡ</a:t>
            </a:r>
            <a:r>
              <a:rPr lang="en-US" sz="2800" dirty="0"/>
              <a:t> </a:t>
            </a:r>
            <a:r>
              <a:rPr lang="en-US" sz="2800" dirty="0" err="1"/>
              <a:t>điện</a:t>
            </a:r>
            <a:r>
              <a:rPr lang="en-US" sz="2800" dirty="0"/>
              <a:t> </a:t>
            </a:r>
            <a:r>
              <a:rPr lang="en-US" sz="2800" dirty="0" err="1"/>
              <a:t>thoại</a:t>
            </a:r>
            <a:r>
              <a:rPr lang="en-US" sz="2800" dirty="0"/>
              <a:t>.</a:t>
            </a:r>
          </a:p>
          <a:p>
            <a:endParaRPr lang="en-US" dirty="0"/>
          </a:p>
        </p:txBody>
      </p:sp>
    </p:spTree>
    <p:extLst>
      <p:ext uri="{BB962C8B-B14F-4D97-AF65-F5344CB8AC3E}">
        <p14:creationId xmlns:p14="http://schemas.microsoft.com/office/powerpoint/2010/main" val="1358669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vi-VN" b="1" dirty="0" smtClean="0"/>
              <a:t>7. </a:t>
            </a:r>
            <a:r>
              <a:rPr lang="en-US" b="1" dirty="0" smtClean="0"/>
              <a:t>Game flow</a:t>
            </a:r>
            <a:endParaRPr lang="en-US" dirty="0"/>
          </a:p>
        </p:txBody>
      </p:sp>
      <p:sp>
        <p:nvSpPr>
          <p:cNvPr id="3" name="Content Placeholder 2"/>
          <p:cNvSpPr>
            <a:spLocks noGrp="1"/>
          </p:cNvSpPr>
          <p:nvPr>
            <p:ph idx="1"/>
          </p:nvPr>
        </p:nvSpPr>
        <p:spPr>
          <a:xfrm>
            <a:off x="1069848" y="2468250"/>
            <a:ext cx="10058400" cy="4050792"/>
          </a:xfrm>
        </p:spPr>
        <p:txBody>
          <a:bodyPr/>
          <a:lstStyle/>
          <a:p>
            <a:r>
              <a:rPr lang="en-US" dirty="0" smtClean="0"/>
              <a:t>Play </a:t>
            </a:r>
            <a:r>
              <a:rPr lang="en-US" dirty="0"/>
              <a:t>game: </a:t>
            </a:r>
            <a:r>
              <a:rPr lang="en-US" dirty="0" err="1"/>
              <a:t>Vào</a:t>
            </a:r>
            <a:r>
              <a:rPr lang="en-US" dirty="0"/>
              <a:t> </a:t>
            </a:r>
            <a:r>
              <a:rPr lang="en-US" dirty="0" err="1"/>
              <a:t>chơi</a:t>
            </a:r>
            <a:r>
              <a:rPr lang="en-US" dirty="0"/>
              <a:t> </a:t>
            </a:r>
          </a:p>
          <a:p>
            <a:r>
              <a:rPr lang="en-US" dirty="0" smtClean="0"/>
              <a:t>Setting</a:t>
            </a:r>
            <a:r>
              <a:rPr lang="en-US" dirty="0"/>
              <a:t>: </a:t>
            </a:r>
            <a:r>
              <a:rPr lang="en-US" dirty="0" err="1"/>
              <a:t>Bật</a:t>
            </a:r>
            <a:r>
              <a:rPr lang="en-US" dirty="0"/>
              <a:t> </a:t>
            </a:r>
            <a:r>
              <a:rPr lang="en-US" dirty="0" err="1"/>
              <a:t>tắt</a:t>
            </a:r>
            <a:r>
              <a:rPr lang="en-US" dirty="0"/>
              <a:t> </a:t>
            </a:r>
            <a:r>
              <a:rPr lang="en-US" dirty="0" err="1"/>
              <a:t>âm</a:t>
            </a:r>
            <a:r>
              <a:rPr lang="en-US" dirty="0"/>
              <a:t> </a:t>
            </a:r>
            <a:r>
              <a:rPr lang="en-US" dirty="0" err="1"/>
              <a:t>thanh</a:t>
            </a:r>
            <a:endParaRPr lang="en-US" dirty="0"/>
          </a:p>
          <a:p>
            <a:r>
              <a:rPr lang="en-US" dirty="0" smtClean="0"/>
              <a:t>Info</a:t>
            </a:r>
            <a:r>
              <a:rPr lang="en-US" dirty="0"/>
              <a:t>: </a:t>
            </a:r>
            <a:r>
              <a:rPr lang="en-US" dirty="0" err="1"/>
              <a:t>Thông</a:t>
            </a:r>
            <a:r>
              <a:rPr lang="en-US" dirty="0"/>
              <a:t> tin </a:t>
            </a:r>
            <a:r>
              <a:rPr lang="en-US" dirty="0" err="1"/>
              <a:t>nhóm</a:t>
            </a:r>
            <a:r>
              <a:rPr lang="en-US" dirty="0"/>
              <a:t> </a:t>
            </a:r>
            <a:r>
              <a:rPr lang="en-US" dirty="0" err="1"/>
              <a:t>làm</a:t>
            </a:r>
            <a:r>
              <a:rPr lang="en-US" dirty="0"/>
              <a:t> game </a:t>
            </a:r>
          </a:p>
          <a:p>
            <a:r>
              <a:rPr lang="en-US" dirty="0" smtClean="0"/>
              <a:t>Quit</a:t>
            </a:r>
            <a:r>
              <a:rPr lang="en-US" dirty="0"/>
              <a:t>: </a:t>
            </a:r>
            <a:r>
              <a:rPr lang="en-US" dirty="0" err="1"/>
              <a:t>Thoát</a:t>
            </a:r>
            <a:r>
              <a:rPr lang="en-US" dirty="0"/>
              <a:t> </a:t>
            </a:r>
            <a:r>
              <a:rPr lang="en-US" dirty="0" err="1"/>
              <a:t>khỏi</a:t>
            </a:r>
            <a:r>
              <a:rPr lang="en-US" dirty="0"/>
              <a:t> game </a:t>
            </a:r>
            <a:r>
              <a:rPr lang="en-US" dirty="0" err="1"/>
              <a:t>hoặc</a:t>
            </a:r>
            <a:r>
              <a:rPr lang="en-US" dirty="0"/>
              <a:t> </a:t>
            </a:r>
            <a:r>
              <a:rPr lang="en-US" dirty="0" err="1"/>
              <a:t>để</a:t>
            </a:r>
            <a:r>
              <a:rPr lang="en-US" dirty="0"/>
              <a:t> </a:t>
            </a:r>
            <a:r>
              <a:rPr lang="en-US" dirty="0" err="1"/>
              <a:t>cho</a:t>
            </a:r>
            <a:r>
              <a:rPr lang="en-US" dirty="0"/>
              <a:t> </a:t>
            </a:r>
            <a:r>
              <a:rPr lang="vi-VN" dirty="0"/>
              <a:t>bác sĩ bị chết</a:t>
            </a:r>
            <a:endParaRPr lang="en-US" dirty="0"/>
          </a:p>
          <a:p>
            <a:r>
              <a:rPr lang="en-US" dirty="0" err="1"/>
              <a:t>Trong</a:t>
            </a:r>
            <a:r>
              <a:rPr lang="en-US" dirty="0"/>
              <a:t> game </a:t>
            </a:r>
            <a:r>
              <a:rPr lang="en-US" dirty="0" err="1"/>
              <a:t>người</a:t>
            </a:r>
            <a:r>
              <a:rPr lang="en-US" dirty="0"/>
              <a:t> </a:t>
            </a:r>
            <a:r>
              <a:rPr lang="en-US" dirty="0" err="1"/>
              <a:t>chơi</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phím</a:t>
            </a:r>
            <a:r>
              <a:rPr lang="en-US" dirty="0"/>
              <a:t>:</a:t>
            </a:r>
          </a:p>
          <a:p>
            <a:r>
              <a:rPr lang="en-US" dirty="0" err="1" smtClean="0"/>
              <a:t>Phím</a:t>
            </a:r>
            <a:r>
              <a:rPr lang="en-US" dirty="0" smtClean="0"/>
              <a:t> </a:t>
            </a:r>
            <a:r>
              <a:rPr lang="en-US" dirty="0"/>
              <a:t>Space </a:t>
            </a:r>
            <a:r>
              <a:rPr lang="en-US" dirty="0" err="1"/>
              <a:t>hoặc</a:t>
            </a:r>
            <a:r>
              <a:rPr lang="en-US" dirty="0"/>
              <a:t> </a:t>
            </a:r>
            <a:r>
              <a:rPr lang="en-US" dirty="0" err="1"/>
              <a:t>chuột</a:t>
            </a:r>
            <a:r>
              <a:rPr lang="en-US" dirty="0"/>
              <a:t> </a:t>
            </a:r>
            <a:r>
              <a:rPr lang="en-US" dirty="0" err="1"/>
              <a:t>trái</a:t>
            </a:r>
            <a:r>
              <a:rPr lang="en-US" dirty="0"/>
              <a:t>: </a:t>
            </a:r>
            <a:r>
              <a:rPr lang="en-US" dirty="0" err="1"/>
              <a:t>Để</a:t>
            </a:r>
            <a:r>
              <a:rPr lang="en-US" dirty="0"/>
              <a:t> </a:t>
            </a:r>
            <a:r>
              <a:rPr lang="en-US" dirty="0" err="1"/>
              <a:t>nhân</a:t>
            </a:r>
            <a:r>
              <a:rPr lang="en-US" dirty="0"/>
              <a:t> </a:t>
            </a:r>
            <a:r>
              <a:rPr lang="en-US" dirty="0" err="1"/>
              <a:t>vật</a:t>
            </a:r>
            <a:r>
              <a:rPr lang="en-US" dirty="0"/>
              <a:t> </a:t>
            </a:r>
            <a:r>
              <a:rPr lang="en-US" dirty="0" err="1"/>
              <a:t>cất</a:t>
            </a:r>
            <a:r>
              <a:rPr lang="en-US" dirty="0"/>
              <a:t> </a:t>
            </a:r>
            <a:r>
              <a:rPr lang="en-US" dirty="0" err="1"/>
              <a:t>cánh</a:t>
            </a:r>
            <a:r>
              <a:rPr lang="en-US" dirty="0"/>
              <a:t> bay </a:t>
            </a:r>
            <a:r>
              <a:rPr lang="en-US" dirty="0" err="1"/>
              <a:t>lên</a:t>
            </a:r>
            <a:r>
              <a:rPr lang="en-US" dirty="0"/>
              <a:t> </a:t>
            </a:r>
          </a:p>
          <a:p>
            <a:endParaRPr lang="en-US" dirty="0"/>
          </a:p>
        </p:txBody>
      </p:sp>
      <p:sp>
        <p:nvSpPr>
          <p:cNvPr id="4" name="Rectangle 3"/>
          <p:cNvSpPr/>
          <p:nvPr/>
        </p:nvSpPr>
        <p:spPr>
          <a:xfrm>
            <a:off x="1187668" y="1770810"/>
            <a:ext cx="8933793" cy="830997"/>
          </a:xfrm>
          <a:prstGeom prst="rect">
            <a:avLst/>
          </a:prstGeom>
        </p:spPr>
        <p:txBody>
          <a:bodyPr wrap="square">
            <a:spAutoFit/>
          </a:bodyPr>
          <a:lstStyle/>
          <a:p>
            <a:r>
              <a:rPr lang="en-US" sz="2400" b="1" dirty="0" err="1"/>
              <a:t>Tại</a:t>
            </a:r>
            <a:r>
              <a:rPr lang="en-US" sz="2400" b="1" dirty="0"/>
              <a:t> menu </a:t>
            </a:r>
            <a:r>
              <a:rPr lang="en-US" sz="2400" b="1" dirty="0" err="1"/>
              <a:t>người</a:t>
            </a:r>
            <a:r>
              <a:rPr lang="en-US" sz="2400" b="1" dirty="0"/>
              <a:t> </a:t>
            </a:r>
            <a:r>
              <a:rPr lang="en-US" sz="2400" b="1" dirty="0" err="1"/>
              <a:t>chơi</a:t>
            </a:r>
            <a:r>
              <a:rPr lang="en-US" sz="2400" b="1" dirty="0"/>
              <a:t> </a:t>
            </a:r>
            <a:r>
              <a:rPr lang="en-US" sz="2400" b="1" dirty="0" err="1"/>
              <a:t>sẽ</a:t>
            </a:r>
            <a:r>
              <a:rPr lang="en-US" sz="2400" b="1" dirty="0"/>
              <a:t> </a:t>
            </a:r>
            <a:r>
              <a:rPr lang="en-US" sz="2400" b="1" dirty="0" err="1"/>
              <a:t>chọn</a:t>
            </a:r>
            <a:r>
              <a:rPr lang="en-US" sz="2400" b="1" dirty="0"/>
              <a:t> </a:t>
            </a:r>
            <a:r>
              <a:rPr lang="en-US" sz="2400" b="1" dirty="0" err="1"/>
              <a:t>các</a:t>
            </a:r>
            <a:r>
              <a:rPr lang="en-US" sz="2400" b="1" dirty="0"/>
              <a:t> </a:t>
            </a:r>
            <a:r>
              <a:rPr lang="en-US" sz="2400" b="1" dirty="0" err="1"/>
              <a:t>mục</a:t>
            </a:r>
            <a:r>
              <a:rPr lang="en-US" sz="2400" b="1" dirty="0"/>
              <a:t> </a:t>
            </a:r>
            <a:r>
              <a:rPr lang="en-US" sz="2400" b="1" dirty="0" err="1"/>
              <a:t>tương</a:t>
            </a:r>
            <a:r>
              <a:rPr lang="en-US" sz="2400" b="1" dirty="0"/>
              <a:t> </a:t>
            </a:r>
            <a:r>
              <a:rPr lang="en-US" sz="2400" b="1" dirty="0" err="1"/>
              <a:t>ứng</a:t>
            </a:r>
            <a:r>
              <a:rPr lang="en-US" sz="2400" b="1" dirty="0"/>
              <a:t>: </a:t>
            </a:r>
            <a:r>
              <a:rPr lang="en-US" sz="2400" dirty="0"/>
              <a:t/>
            </a:r>
            <a:br>
              <a:rPr lang="en-US" sz="2400" dirty="0"/>
            </a:br>
            <a:endParaRPr lang="en-US" sz="2400" dirty="0"/>
          </a:p>
        </p:txBody>
      </p:sp>
    </p:spTree>
    <p:extLst>
      <p:ext uri="{BB962C8B-B14F-4D97-AF65-F5344CB8AC3E}">
        <p14:creationId xmlns:p14="http://schemas.microsoft.com/office/powerpoint/2010/main" val="803507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7750" y="-733096"/>
            <a:ext cx="3200400" cy="1737360"/>
          </a:xfrm>
        </p:spPr>
        <p:txBody>
          <a:bodyPr/>
          <a:lstStyle/>
          <a:p>
            <a:r>
              <a:rPr lang="vi-VN" dirty="0"/>
              <a:t>8. </a:t>
            </a:r>
            <a:r>
              <a:rPr lang="en-US" dirty="0"/>
              <a:t>Look &amp; feel </a:t>
            </a:r>
          </a:p>
        </p:txBody>
      </p:sp>
      <p:sp>
        <p:nvSpPr>
          <p:cNvPr id="4" name="Text Placeholder 3"/>
          <p:cNvSpPr>
            <a:spLocks noGrp="1"/>
          </p:cNvSpPr>
          <p:nvPr>
            <p:ph type="body" sz="half" idx="2"/>
          </p:nvPr>
        </p:nvSpPr>
        <p:spPr>
          <a:xfrm>
            <a:off x="8407749" y="1004264"/>
            <a:ext cx="3652871" cy="5254646"/>
          </a:xfrm>
        </p:spPr>
        <p:txBody>
          <a:bodyPr>
            <a:normAutofit/>
          </a:bodyPr>
          <a:lstStyle/>
          <a:p>
            <a:r>
              <a:rPr lang="vi-VN" sz="1600" dirty="0"/>
              <a:t>Bối cảnh trong game là một thành phố văn minh và sôi động, bị tàn phá bởi một dịch bệnh có bắt nguồn từ Vũ Hán tên là Corona. Tại đây chúng lây lan dịch bệnh ra toàn thành phố, những người chưa bị nhiễm bệnh đang trốn ở nhà đóng chặt cửa không để cho virus Corona xâm nhập. </a:t>
            </a:r>
            <a:endParaRPr lang="en-US" sz="1600" dirty="0"/>
          </a:p>
          <a:p>
            <a:r>
              <a:rPr lang="vi-VN" sz="1600" dirty="0"/>
              <a:t>Phong cách đơn giản, đồ họa màu sắc bắt mắt từ hình ảnh đến âm thanh tạo sự lạc quan.</a:t>
            </a:r>
            <a:endParaRPr lang="en-US" sz="1600" dirty="0"/>
          </a:p>
          <a:p>
            <a:r>
              <a:rPr lang="vi-VN" sz="1600" dirty="0"/>
              <a:t>Tạo sự căng thẳng pha chút thư giãn</a:t>
            </a:r>
            <a:r>
              <a:rPr lang="en-US" sz="1600" dirty="0"/>
              <a:t> </a:t>
            </a:r>
            <a:r>
              <a:rPr lang="en-US" sz="1600" dirty="0" err="1"/>
              <a:t>và</a:t>
            </a:r>
            <a:r>
              <a:rPr lang="en-US" sz="1600" dirty="0"/>
              <a:t> </a:t>
            </a:r>
            <a:r>
              <a:rPr lang="en-US" sz="1600" dirty="0" err="1"/>
              <a:t>có</a:t>
            </a:r>
            <a:r>
              <a:rPr lang="en-US" sz="1600" dirty="0"/>
              <a:t> </a:t>
            </a:r>
            <a:r>
              <a:rPr lang="en-US" sz="1600" dirty="0" err="1"/>
              <a:t>chút</a:t>
            </a:r>
            <a:r>
              <a:rPr lang="en-US" sz="1600" dirty="0"/>
              <a:t> </a:t>
            </a:r>
            <a:r>
              <a:rPr lang="en-US" sz="1600" dirty="0" err="1"/>
              <a:t>khéo</a:t>
            </a:r>
            <a:r>
              <a:rPr lang="en-US" sz="1600" dirty="0"/>
              <a:t> </a:t>
            </a:r>
            <a:r>
              <a:rPr lang="en-US" sz="1600" dirty="0" err="1"/>
              <a:t>léo</a:t>
            </a:r>
            <a:r>
              <a:rPr lang="vi-VN" sz="1600" dirty="0"/>
              <a:t> trong game, khiến cho người chơi có cảm giác đang là người có trọng trách đi cứu người dân trong thành phố</a:t>
            </a:r>
            <a:r>
              <a:rPr lang="en-US" sz="1600" dirty="0"/>
              <a:t>.</a:t>
            </a:r>
          </a:p>
          <a:p>
            <a:r>
              <a:rPr lang="vi-VN" sz="1600" dirty="0"/>
              <a:t>Âm thanh được phát ra khi ăn được item nhưng quả cherry, kim tiêm, trái tim và tiếng vù vù khi bay của bác sĩ làm tăng sự kích thích của trò chơi.</a:t>
            </a:r>
            <a:endParaRPr lang="en-US" sz="1600" dirty="0"/>
          </a:p>
          <a:p>
            <a:endParaRPr lang="en-US" sz="1600" dirty="0"/>
          </a:p>
          <a:p>
            <a:endParaRPr lang="en-US" sz="1600" dirty="0"/>
          </a:p>
        </p:txBody>
      </p:sp>
      <p:pic>
        <p:nvPicPr>
          <p:cNvPr id="5" name="Content Placeholder 4"/>
          <p:cNvPicPr>
            <a:picLocks noGrp="1"/>
          </p:cNvPicPr>
          <p:nvPr>
            <p:ph idx="1"/>
          </p:nvPr>
        </p:nvPicPr>
        <p:blipFill>
          <a:blip r:embed="rId2"/>
          <a:stretch>
            <a:fillRect/>
          </a:stretch>
        </p:blipFill>
        <p:spPr>
          <a:xfrm>
            <a:off x="270859" y="831631"/>
            <a:ext cx="7684419" cy="5096203"/>
          </a:xfrm>
          <a:prstGeom prst="rect">
            <a:avLst/>
          </a:prstGeom>
        </p:spPr>
      </p:pic>
    </p:spTree>
    <p:extLst>
      <p:ext uri="{BB962C8B-B14F-4D97-AF65-F5344CB8AC3E}">
        <p14:creationId xmlns:p14="http://schemas.microsoft.com/office/powerpoint/2010/main" val="245816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531928"/>
            <a:ext cx="10058400" cy="1609344"/>
          </a:xfrm>
        </p:spPr>
        <p:txBody>
          <a:bodyPr>
            <a:normAutofit fontScale="90000"/>
          </a:bodyPr>
          <a:lstStyle/>
          <a:p>
            <a:r>
              <a:rPr lang="vi-VN" b="1" dirty="0" smtClean="0"/>
              <a:t>9. </a:t>
            </a:r>
            <a:r>
              <a:rPr lang="en-US" b="1" dirty="0" err="1" smtClean="0"/>
              <a:t>Các</a:t>
            </a:r>
            <a:r>
              <a:rPr lang="en-US" b="1" dirty="0" smtClean="0"/>
              <a:t> </a:t>
            </a:r>
            <a:r>
              <a:rPr lang="en-US" b="1" dirty="0" err="1"/>
              <a:t>khía</a:t>
            </a:r>
            <a:r>
              <a:rPr lang="en-US" b="1" dirty="0"/>
              <a:t> </a:t>
            </a:r>
            <a:r>
              <a:rPr lang="en-US" b="1" dirty="0" err="1"/>
              <a:t>cạnh</a:t>
            </a:r>
            <a:r>
              <a:rPr lang="en-US" b="1" dirty="0"/>
              <a:t> </a:t>
            </a:r>
            <a:r>
              <a:rPr lang="en-US" b="1" dirty="0" err="1"/>
              <a:t>tác</a:t>
            </a:r>
            <a:r>
              <a:rPr lang="en-US" b="1" dirty="0"/>
              <a:t> </a:t>
            </a:r>
            <a:r>
              <a:rPr lang="en-US" b="1" dirty="0" err="1"/>
              <a:t>động</a:t>
            </a:r>
            <a:r>
              <a:rPr lang="en-US" b="1" dirty="0"/>
              <a:t> </a:t>
            </a:r>
            <a:r>
              <a:rPr lang="en-US" b="1" dirty="0" err="1"/>
              <a:t>vào</a:t>
            </a:r>
            <a:r>
              <a:rPr lang="en-US" b="1" dirty="0"/>
              <a:t> </a:t>
            </a:r>
            <a:r>
              <a:rPr lang="en-US" b="1" dirty="0" err="1"/>
              <a:t>người</a:t>
            </a:r>
            <a:r>
              <a:rPr lang="en-US" b="1" dirty="0"/>
              <a:t> </a:t>
            </a:r>
            <a:r>
              <a:rPr lang="en-US" b="1" dirty="0" err="1"/>
              <a:t>chơi</a:t>
            </a:r>
            <a:r>
              <a:rPr lang="en-US" b="1" dirty="0"/>
              <a:t> </a:t>
            </a:r>
            <a:r>
              <a:rPr lang="en-US" dirty="0"/>
              <a:t/>
            </a:r>
            <a:br>
              <a:rPr lang="en-US" dirty="0"/>
            </a:br>
            <a:endParaRPr lang="en-US" dirty="0"/>
          </a:p>
        </p:txBody>
      </p:sp>
      <p:sp>
        <p:nvSpPr>
          <p:cNvPr id="3" name="Content Placeholder 2"/>
          <p:cNvSpPr>
            <a:spLocks noGrp="1"/>
          </p:cNvSpPr>
          <p:nvPr>
            <p:ph idx="1"/>
          </p:nvPr>
        </p:nvSpPr>
        <p:spPr>
          <a:xfrm>
            <a:off x="864896" y="2141272"/>
            <a:ext cx="10263352" cy="4133404"/>
          </a:xfrm>
        </p:spPr>
        <p:txBody>
          <a:bodyPr>
            <a:normAutofit/>
          </a:bodyPr>
          <a:lstStyle/>
          <a:p>
            <a:r>
              <a:rPr lang="en-US" sz="2400" dirty="0" err="1"/>
              <a:t>Khi</a:t>
            </a:r>
            <a:r>
              <a:rPr lang="en-US" sz="2400" dirty="0"/>
              <a:t> </a:t>
            </a:r>
            <a:r>
              <a:rPr lang="en-US" sz="2400" dirty="0" err="1"/>
              <a:t>chơi</a:t>
            </a:r>
            <a:r>
              <a:rPr lang="en-US" sz="2400" dirty="0"/>
              <a:t> game, </a:t>
            </a:r>
            <a:r>
              <a:rPr lang="en-US" sz="2400" dirty="0" err="1"/>
              <a:t>người</a:t>
            </a:r>
            <a:r>
              <a:rPr lang="en-US" sz="2400" dirty="0"/>
              <a:t> </a:t>
            </a:r>
            <a:r>
              <a:rPr lang="en-US" sz="2400" dirty="0" err="1"/>
              <a:t>chơi</a:t>
            </a:r>
            <a:r>
              <a:rPr lang="en-US" sz="2400" dirty="0"/>
              <a:t> </a:t>
            </a:r>
            <a:r>
              <a:rPr lang="en-US" sz="2400" dirty="0" err="1"/>
              <a:t>sẽ</a:t>
            </a:r>
            <a:r>
              <a:rPr lang="en-US" sz="2400" dirty="0"/>
              <a:t> </a:t>
            </a:r>
            <a:r>
              <a:rPr lang="en-US" sz="2400" dirty="0" err="1"/>
              <a:t>được</a:t>
            </a:r>
            <a:r>
              <a:rPr lang="en-US" sz="2400" dirty="0"/>
              <a:t> </a:t>
            </a:r>
            <a:r>
              <a:rPr lang="en-US" sz="2400" dirty="0" err="1"/>
              <a:t>tác</a:t>
            </a:r>
            <a:r>
              <a:rPr lang="en-US" sz="2400" dirty="0"/>
              <a:t> </a:t>
            </a:r>
            <a:r>
              <a:rPr lang="en-US" sz="2400" dirty="0" err="1"/>
              <a:t>động</a:t>
            </a:r>
            <a:r>
              <a:rPr lang="en-US" sz="2400" dirty="0"/>
              <a:t> </a:t>
            </a:r>
            <a:r>
              <a:rPr lang="en-US" sz="2400" dirty="0" err="1"/>
              <a:t>bởi</a:t>
            </a:r>
            <a:r>
              <a:rPr lang="en-US" sz="2400" dirty="0"/>
              <a:t> </a:t>
            </a:r>
            <a:r>
              <a:rPr lang="en-US" sz="2400" dirty="0" err="1"/>
              <a:t>rất</a:t>
            </a:r>
            <a:r>
              <a:rPr lang="en-US" sz="2400" dirty="0"/>
              <a:t> </a:t>
            </a:r>
            <a:r>
              <a:rPr lang="en-US" sz="2400" dirty="0" err="1"/>
              <a:t>nhiều</a:t>
            </a:r>
            <a:r>
              <a:rPr lang="en-US" sz="2400" dirty="0"/>
              <a:t> </a:t>
            </a:r>
            <a:r>
              <a:rPr lang="en-US" sz="2400" dirty="0" err="1"/>
              <a:t>khía</a:t>
            </a:r>
            <a:r>
              <a:rPr lang="en-US" sz="2400" dirty="0"/>
              <a:t> </a:t>
            </a:r>
            <a:r>
              <a:rPr lang="en-US" sz="2400" dirty="0" err="1"/>
              <a:t>cạnh</a:t>
            </a:r>
            <a:r>
              <a:rPr lang="en-US" sz="2400" dirty="0"/>
              <a:t> </a:t>
            </a:r>
            <a:r>
              <a:rPr lang="en-US" sz="2400" dirty="0" err="1"/>
              <a:t>khác</a:t>
            </a:r>
            <a:r>
              <a:rPr lang="en-US" sz="2400" dirty="0"/>
              <a:t> </a:t>
            </a:r>
            <a:r>
              <a:rPr lang="en-US" sz="2400" dirty="0" err="1"/>
              <a:t>nhau</a:t>
            </a:r>
            <a:r>
              <a:rPr lang="en-US" sz="2400" dirty="0"/>
              <a:t>. </a:t>
            </a:r>
            <a:r>
              <a:rPr lang="en-US" sz="2400" dirty="0" err="1"/>
              <a:t>Như</a:t>
            </a:r>
            <a:r>
              <a:rPr lang="en-US" sz="2400" dirty="0"/>
              <a:t> </a:t>
            </a:r>
            <a:r>
              <a:rPr lang="en-US" sz="2400" dirty="0" err="1"/>
              <a:t>hình</a:t>
            </a:r>
            <a:r>
              <a:rPr lang="en-US" sz="2400" dirty="0"/>
              <a:t> </a:t>
            </a:r>
            <a:r>
              <a:rPr lang="en-US" sz="2400" dirty="0" err="1"/>
              <a:t>ảnh</a:t>
            </a:r>
            <a:r>
              <a:rPr lang="en-US" sz="2400" dirty="0"/>
              <a:t> </a:t>
            </a:r>
            <a:r>
              <a:rPr lang="en-US" sz="2400" dirty="0" err="1"/>
              <a:t>trong</a:t>
            </a:r>
            <a:r>
              <a:rPr lang="en-US" sz="2400" dirty="0"/>
              <a:t> game, </a:t>
            </a:r>
            <a:r>
              <a:rPr lang="en-US" sz="2400" dirty="0" err="1"/>
              <a:t>âm</a:t>
            </a:r>
            <a:r>
              <a:rPr lang="en-US" sz="2400" dirty="0"/>
              <a:t> </a:t>
            </a:r>
            <a:r>
              <a:rPr lang="en-US" sz="2400" dirty="0" err="1"/>
              <a:t>thanh</a:t>
            </a:r>
            <a:r>
              <a:rPr lang="en-US" sz="2400" dirty="0"/>
              <a:t> </a:t>
            </a:r>
            <a:r>
              <a:rPr lang="en-US" sz="2400" dirty="0" err="1"/>
              <a:t>phát</a:t>
            </a:r>
            <a:r>
              <a:rPr lang="en-US" sz="2400" dirty="0"/>
              <a:t> </a:t>
            </a:r>
            <a:r>
              <a:rPr lang="en-US" sz="2400" dirty="0" err="1"/>
              <a:t>ra</a:t>
            </a:r>
            <a:r>
              <a:rPr lang="en-US" sz="2400" dirty="0"/>
              <a:t> </a:t>
            </a:r>
            <a:r>
              <a:rPr lang="en-US" sz="2400" dirty="0" err="1"/>
              <a:t>trong</a:t>
            </a:r>
            <a:r>
              <a:rPr lang="en-US" sz="2400" dirty="0"/>
              <a:t> game. </a:t>
            </a:r>
          </a:p>
          <a:p>
            <a:r>
              <a:rPr lang="en-US" sz="2400" dirty="0" err="1"/>
              <a:t>Cách</a:t>
            </a:r>
            <a:r>
              <a:rPr lang="en-US" sz="2400" dirty="0"/>
              <a:t> </a:t>
            </a:r>
            <a:r>
              <a:rPr lang="en-US" sz="2400" dirty="0" err="1"/>
              <a:t>điều</a:t>
            </a:r>
            <a:r>
              <a:rPr lang="en-US" sz="2400" dirty="0"/>
              <a:t> </a:t>
            </a:r>
            <a:r>
              <a:rPr lang="en-US" sz="2400" dirty="0" err="1"/>
              <a:t>khiển</a:t>
            </a:r>
            <a:r>
              <a:rPr lang="en-US" sz="2400" dirty="0"/>
              <a:t> </a:t>
            </a:r>
            <a:r>
              <a:rPr lang="vi-VN" sz="2400" dirty="0">
                <a:latin typeface="Rockwell (Body)"/>
              </a:rPr>
              <a:t>bác sĩ hóa thân. Tránh được các hàng Virus. </a:t>
            </a:r>
            <a:endParaRPr lang="en-US" sz="2400" dirty="0">
              <a:latin typeface="Rockwell (Body)"/>
            </a:endParaRPr>
          </a:p>
          <a:p>
            <a:r>
              <a:rPr lang="en-US" sz="2400" dirty="0" err="1"/>
              <a:t>Người</a:t>
            </a:r>
            <a:r>
              <a:rPr lang="en-US" sz="2400" dirty="0"/>
              <a:t> </a:t>
            </a:r>
            <a:r>
              <a:rPr lang="en-US" sz="2400" dirty="0" err="1"/>
              <a:t>chơi</a:t>
            </a:r>
            <a:r>
              <a:rPr lang="en-US" sz="2400" dirty="0"/>
              <a:t> </a:t>
            </a:r>
            <a:r>
              <a:rPr lang="en-US" sz="2400" dirty="0" err="1"/>
              <a:t>phải</a:t>
            </a:r>
            <a:r>
              <a:rPr lang="en-US" sz="2400" dirty="0"/>
              <a:t> </a:t>
            </a:r>
            <a:r>
              <a:rPr lang="en-US" sz="2400" dirty="0" err="1"/>
              <a:t>suy</a:t>
            </a:r>
            <a:r>
              <a:rPr lang="en-US" sz="2400" dirty="0"/>
              <a:t> </a:t>
            </a:r>
            <a:r>
              <a:rPr lang="en-US" sz="2400" dirty="0" err="1"/>
              <a:t>nghĩ</a:t>
            </a:r>
            <a:r>
              <a:rPr lang="en-US" sz="2400" dirty="0"/>
              <a:t> </a:t>
            </a:r>
            <a:r>
              <a:rPr lang="en-US" sz="2400" dirty="0" err="1"/>
              <a:t>cách</a:t>
            </a:r>
            <a:r>
              <a:rPr lang="en-US" sz="2400" dirty="0"/>
              <a:t> bay </a:t>
            </a:r>
            <a:r>
              <a:rPr lang="en-US" sz="2400" dirty="0" err="1"/>
              <a:t>hợp</a:t>
            </a:r>
            <a:r>
              <a:rPr lang="en-US" sz="2400" dirty="0"/>
              <a:t> </a:t>
            </a:r>
            <a:r>
              <a:rPr lang="en-US" sz="2400" dirty="0" err="1"/>
              <a:t>lý</a:t>
            </a:r>
            <a:r>
              <a:rPr lang="en-US" sz="2400" dirty="0"/>
              <a:t> </a:t>
            </a:r>
            <a:r>
              <a:rPr lang="en-US" sz="2400" dirty="0" err="1"/>
              <a:t>để</a:t>
            </a:r>
            <a:r>
              <a:rPr lang="en-US" sz="2400" dirty="0"/>
              <a:t> </a:t>
            </a:r>
            <a:r>
              <a:rPr lang="en-US" sz="2400" dirty="0" err="1"/>
              <a:t>tránh</a:t>
            </a:r>
            <a:r>
              <a:rPr lang="en-US" sz="2400" dirty="0"/>
              <a:t> </a:t>
            </a:r>
            <a:r>
              <a:rPr lang="vi-VN" sz="2400" dirty="0"/>
              <a:t>virus và ăn được các item</a:t>
            </a:r>
            <a:r>
              <a:rPr lang="en-US" sz="2400" dirty="0"/>
              <a:t>. </a:t>
            </a:r>
            <a:r>
              <a:rPr lang="en-US" sz="2400" dirty="0" err="1"/>
              <a:t>Người</a:t>
            </a:r>
            <a:r>
              <a:rPr lang="en-US" sz="2400" dirty="0"/>
              <a:t> </a:t>
            </a:r>
            <a:r>
              <a:rPr lang="en-US" sz="2400" dirty="0" err="1"/>
              <a:t>chơi</a:t>
            </a:r>
            <a:r>
              <a:rPr lang="en-US" sz="2400" dirty="0"/>
              <a:t> </a:t>
            </a:r>
            <a:r>
              <a:rPr lang="en-US" sz="2400" dirty="0" err="1"/>
              <a:t>được</a:t>
            </a:r>
            <a:r>
              <a:rPr lang="en-US" sz="2400" dirty="0"/>
              <a:t> </a:t>
            </a:r>
            <a:r>
              <a:rPr lang="en-US" sz="2400" dirty="0" err="1"/>
              <a:t>hòa</a:t>
            </a:r>
            <a:r>
              <a:rPr lang="en-US" sz="2400" dirty="0"/>
              <a:t> </a:t>
            </a:r>
            <a:r>
              <a:rPr lang="en-US" sz="2400" dirty="0" err="1"/>
              <a:t>nhập</a:t>
            </a:r>
            <a:r>
              <a:rPr lang="en-US" sz="2400" dirty="0"/>
              <a:t> </a:t>
            </a:r>
            <a:r>
              <a:rPr lang="en-US" sz="2400" dirty="0" err="1"/>
              <a:t>vào</a:t>
            </a:r>
            <a:r>
              <a:rPr lang="en-US" sz="2400" dirty="0"/>
              <a:t> </a:t>
            </a:r>
            <a:r>
              <a:rPr lang="en-US" sz="2400" dirty="0" err="1"/>
              <a:t>cốt</a:t>
            </a:r>
            <a:r>
              <a:rPr lang="en-US" sz="2400" dirty="0"/>
              <a:t> </a:t>
            </a:r>
            <a:r>
              <a:rPr lang="en-US" sz="2400" dirty="0" err="1"/>
              <a:t>truyện</a:t>
            </a:r>
            <a:r>
              <a:rPr lang="en-US" sz="2400" dirty="0"/>
              <a:t> </a:t>
            </a:r>
            <a:r>
              <a:rPr lang="en-US" sz="2400" dirty="0" err="1"/>
              <a:t>trong</a:t>
            </a:r>
            <a:r>
              <a:rPr lang="en-US" sz="2400" dirty="0"/>
              <a:t> game, </a:t>
            </a:r>
            <a:r>
              <a:rPr lang="en-US" sz="2400" dirty="0" err="1"/>
              <a:t>khiến</a:t>
            </a:r>
            <a:r>
              <a:rPr lang="en-US" sz="2400" dirty="0"/>
              <a:t> </a:t>
            </a:r>
            <a:r>
              <a:rPr lang="en-US" sz="2400" dirty="0" err="1"/>
              <a:t>người</a:t>
            </a:r>
            <a:r>
              <a:rPr lang="en-US" sz="2400" dirty="0"/>
              <a:t> </a:t>
            </a:r>
            <a:r>
              <a:rPr lang="en-US" sz="2400" dirty="0" err="1"/>
              <a:t>chơi</a:t>
            </a:r>
            <a:r>
              <a:rPr lang="en-US" sz="2400" dirty="0"/>
              <a:t> </a:t>
            </a:r>
            <a:r>
              <a:rPr lang="en-US" sz="2400" dirty="0" err="1"/>
              <a:t>có</a:t>
            </a:r>
            <a:r>
              <a:rPr lang="en-US" sz="2400" dirty="0"/>
              <a:t> </a:t>
            </a:r>
            <a:r>
              <a:rPr lang="en-US" sz="2400" dirty="0" err="1"/>
              <a:t>cảm</a:t>
            </a:r>
            <a:r>
              <a:rPr lang="en-US" sz="2400" dirty="0"/>
              <a:t> </a:t>
            </a:r>
            <a:r>
              <a:rPr lang="en-US" sz="2400" dirty="0" err="1"/>
              <a:t>giác</a:t>
            </a:r>
            <a:r>
              <a:rPr lang="en-US" sz="2400" dirty="0"/>
              <a:t> </a:t>
            </a:r>
            <a:r>
              <a:rPr lang="en-US" sz="2400" dirty="0" err="1"/>
              <a:t>như</a:t>
            </a:r>
            <a:r>
              <a:rPr lang="en-US" sz="2400" dirty="0"/>
              <a:t> </a:t>
            </a:r>
            <a:r>
              <a:rPr lang="en-US" sz="2400" dirty="0" err="1"/>
              <a:t>đang</a:t>
            </a:r>
            <a:r>
              <a:rPr lang="en-US" sz="2400" dirty="0"/>
              <a:t> </a:t>
            </a:r>
            <a:r>
              <a:rPr lang="vi-VN" sz="2400" dirty="0"/>
              <a:t>dẫn đường cứu thành phố</a:t>
            </a:r>
            <a:r>
              <a:rPr lang="en-US" sz="2400" dirty="0"/>
              <a:t>.</a:t>
            </a:r>
          </a:p>
          <a:p>
            <a:r>
              <a:rPr lang="en-US" sz="2400" dirty="0" err="1"/>
              <a:t>Tinh</a:t>
            </a:r>
            <a:r>
              <a:rPr lang="en-US" sz="2400" dirty="0"/>
              <a:t> </a:t>
            </a:r>
            <a:r>
              <a:rPr lang="en-US" sz="2400" dirty="0" err="1"/>
              <a:t>thần</a:t>
            </a:r>
            <a:r>
              <a:rPr lang="en-US" sz="2400" dirty="0"/>
              <a:t> </a:t>
            </a:r>
            <a:r>
              <a:rPr lang="en-US" sz="2400" dirty="0" err="1"/>
              <a:t>dân</a:t>
            </a:r>
            <a:r>
              <a:rPr lang="en-US" sz="2400" dirty="0"/>
              <a:t> </a:t>
            </a:r>
            <a:r>
              <a:rPr lang="en-US" sz="2400" dirty="0" err="1"/>
              <a:t>tộc</a:t>
            </a:r>
            <a:r>
              <a:rPr lang="en-US" sz="2400" dirty="0"/>
              <a:t> </a:t>
            </a:r>
            <a:r>
              <a:rPr lang="en-US" sz="2400" dirty="0" err="1"/>
              <a:t>sẽ</a:t>
            </a:r>
            <a:r>
              <a:rPr lang="en-US" sz="2400" dirty="0"/>
              <a:t> </a:t>
            </a:r>
            <a:r>
              <a:rPr lang="en-US" sz="2400" dirty="0" err="1"/>
              <a:t>được</a:t>
            </a:r>
            <a:r>
              <a:rPr lang="en-US" sz="2400" dirty="0"/>
              <a:t> </a:t>
            </a:r>
            <a:r>
              <a:rPr lang="en-US" sz="2400" dirty="0" err="1"/>
              <a:t>đẩy</a:t>
            </a:r>
            <a:r>
              <a:rPr lang="en-US" sz="2400" dirty="0"/>
              <a:t> </a:t>
            </a:r>
            <a:r>
              <a:rPr lang="en-US" sz="2400" dirty="0" err="1"/>
              <a:t>cao</a:t>
            </a:r>
            <a:r>
              <a:rPr lang="en-US" sz="2400" dirty="0"/>
              <a:t> </a:t>
            </a:r>
            <a:r>
              <a:rPr lang="en-US" sz="2400" dirty="0" err="1"/>
              <a:t>lên</a:t>
            </a:r>
            <a:r>
              <a:rPr lang="en-US" sz="2400" dirty="0"/>
              <a:t>.</a:t>
            </a:r>
          </a:p>
        </p:txBody>
      </p:sp>
    </p:spTree>
    <p:extLst>
      <p:ext uri="{BB962C8B-B14F-4D97-AF65-F5344CB8AC3E}">
        <p14:creationId xmlns:p14="http://schemas.microsoft.com/office/powerpoint/2010/main" val="2139970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b="1" dirty="0" smtClean="0"/>
              <a:t>10.</a:t>
            </a:r>
            <a:r>
              <a:rPr lang="vi-VN" b="1" dirty="0"/>
              <a:t> </a:t>
            </a:r>
            <a:r>
              <a:rPr lang="en-US" b="1" dirty="0" err="1" smtClean="0"/>
              <a:t>Mục</a:t>
            </a:r>
            <a:r>
              <a:rPr lang="en-US" b="1" dirty="0" smtClean="0"/>
              <a:t> </a:t>
            </a:r>
            <a:r>
              <a:rPr lang="en-US" b="1" dirty="0" err="1"/>
              <a:t>tiêu</a:t>
            </a:r>
            <a:r>
              <a:rPr lang="en-US" b="1" dirty="0"/>
              <a:t> </a:t>
            </a:r>
            <a:r>
              <a:rPr lang="en-US" b="1" dirty="0" err="1"/>
              <a:t>trải</a:t>
            </a:r>
            <a:r>
              <a:rPr lang="en-US" b="1" dirty="0"/>
              <a:t> </a:t>
            </a:r>
            <a:r>
              <a:rPr lang="en-US" b="1" dirty="0" err="1"/>
              <a:t>nghiệm</a:t>
            </a:r>
            <a:r>
              <a:rPr lang="en-US" b="1" dirty="0"/>
              <a:t>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err="1"/>
              <a:t>Giúp</a:t>
            </a:r>
            <a:r>
              <a:rPr lang="en-US" sz="2400" dirty="0"/>
              <a:t> </a:t>
            </a:r>
            <a:r>
              <a:rPr lang="en-US" sz="2400" dirty="0" err="1"/>
              <a:t>người</a:t>
            </a:r>
            <a:r>
              <a:rPr lang="en-US" sz="2400" dirty="0"/>
              <a:t> </a:t>
            </a:r>
            <a:r>
              <a:rPr lang="en-US" sz="2400" dirty="0" err="1"/>
              <a:t>chơi</a:t>
            </a:r>
            <a:r>
              <a:rPr lang="en-US" sz="2400" dirty="0"/>
              <a:t> </a:t>
            </a:r>
            <a:r>
              <a:rPr lang="en-US" sz="2400" dirty="0" err="1"/>
              <a:t>nhập</a:t>
            </a:r>
            <a:r>
              <a:rPr lang="en-US" sz="2400" dirty="0"/>
              <a:t> </a:t>
            </a:r>
            <a:r>
              <a:rPr lang="en-US" sz="2400" dirty="0" err="1"/>
              <a:t>vai</a:t>
            </a:r>
            <a:r>
              <a:rPr lang="en-US" sz="2400" dirty="0"/>
              <a:t> </a:t>
            </a:r>
            <a:r>
              <a:rPr lang="en-US" sz="2400" dirty="0" err="1"/>
              <a:t>vào</a:t>
            </a:r>
            <a:r>
              <a:rPr lang="en-US" sz="2400" dirty="0"/>
              <a:t> </a:t>
            </a:r>
            <a:r>
              <a:rPr lang="en-US" sz="2400" dirty="0" err="1"/>
              <a:t>khung</a:t>
            </a:r>
            <a:r>
              <a:rPr lang="en-US" sz="2400" dirty="0"/>
              <a:t> </a:t>
            </a:r>
            <a:r>
              <a:rPr lang="en-US" sz="2400" dirty="0" err="1"/>
              <a:t>cảnh</a:t>
            </a:r>
            <a:r>
              <a:rPr lang="en-US" sz="2400" dirty="0"/>
              <a:t> </a:t>
            </a:r>
            <a:r>
              <a:rPr lang="en-US" sz="2400" dirty="0" err="1"/>
              <a:t>trong</a:t>
            </a:r>
            <a:r>
              <a:rPr lang="en-US" sz="2400" dirty="0"/>
              <a:t> game, </a:t>
            </a:r>
            <a:r>
              <a:rPr lang="en-US" sz="2400" dirty="0" err="1"/>
              <a:t>tạo</a:t>
            </a:r>
            <a:r>
              <a:rPr lang="en-US" sz="2400" dirty="0"/>
              <a:t> </a:t>
            </a:r>
            <a:r>
              <a:rPr lang="en-US" sz="2400" dirty="0" err="1"/>
              <a:t>ra</a:t>
            </a:r>
            <a:r>
              <a:rPr lang="en-US" sz="2400" dirty="0"/>
              <a:t> </a:t>
            </a:r>
            <a:r>
              <a:rPr lang="en-US" sz="2400" dirty="0" err="1"/>
              <a:t>những</a:t>
            </a:r>
            <a:r>
              <a:rPr lang="en-US" sz="2400" dirty="0"/>
              <a:t> </a:t>
            </a:r>
            <a:r>
              <a:rPr lang="en-US" sz="2400" dirty="0" err="1"/>
              <a:t>cảm</a:t>
            </a:r>
            <a:r>
              <a:rPr lang="en-US" sz="2400" dirty="0"/>
              <a:t> </a:t>
            </a:r>
            <a:r>
              <a:rPr lang="en-US" sz="2400" dirty="0" err="1"/>
              <a:t>xúc</a:t>
            </a:r>
            <a:r>
              <a:rPr lang="en-US" sz="2400" dirty="0"/>
              <a:t> </a:t>
            </a:r>
            <a:r>
              <a:rPr lang="en-US" sz="2400" dirty="0" err="1"/>
              <a:t>mà</a:t>
            </a:r>
            <a:r>
              <a:rPr lang="en-US" sz="2400" dirty="0"/>
              <a:t> </a:t>
            </a:r>
            <a:r>
              <a:rPr lang="en-US" sz="2400" dirty="0" err="1"/>
              <a:t>không</a:t>
            </a:r>
            <a:r>
              <a:rPr lang="en-US" sz="2400" dirty="0"/>
              <a:t> </a:t>
            </a:r>
            <a:r>
              <a:rPr lang="en-US" sz="2400" dirty="0" err="1"/>
              <a:t>bao</a:t>
            </a:r>
            <a:r>
              <a:rPr lang="en-US" sz="2400" dirty="0"/>
              <a:t> </a:t>
            </a:r>
            <a:r>
              <a:rPr lang="en-US" sz="2400" dirty="0" err="1"/>
              <a:t>giờ</a:t>
            </a:r>
            <a:r>
              <a:rPr lang="en-US" sz="2400" dirty="0"/>
              <a:t> </a:t>
            </a:r>
            <a:r>
              <a:rPr lang="en-US" sz="2400" dirty="0" err="1"/>
              <a:t>có</a:t>
            </a:r>
            <a:r>
              <a:rPr lang="en-US" sz="2400" dirty="0"/>
              <a:t> </a:t>
            </a:r>
            <a:r>
              <a:rPr lang="en-US" sz="2400" dirty="0" err="1"/>
              <a:t>ngoài</a:t>
            </a:r>
            <a:r>
              <a:rPr lang="en-US" sz="2400" dirty="0"/>
              <a:t> </a:t>
            </a:r>
            <a:r>
              <a:rPr lang="en-US" sz="2400" dirty="0" err="1"/>
              <a:t>đời</a:t>
            </a:r>
            <a:r>
              <a:rPr lang="en-US" sz="2400" dirty="0"/>
              <a:t> </a:t>
            </a:r>
            <a:r>
              <a:rPr lang="en-US" sz="2400" dirty="0" err="1"/>
              <a:t>thực</a:t>
            </a:r>
            <a:r>
              <a:rPr lang="en-US" sz="2400" dirty="0"/>
              <a:t>. </a:t>
            </a:r>
          </a:p>
          <a:p>
            <a:r>
              <a:rPr lang="en-US" sz="2400" dirty="0" err="1"/>
              <a:t>Mang</a:t>
            </a:r>
            <a:r>
              <a:rPr lang="en-US" sz="2400" dirty="0"/>
              <a:t> </a:t>
            </a:r>
            <a:r>
              <a:rPr lang="en-US" sz="2400" dirty="0" err="1"/>
              <a:t>lại</a:t>
            </a:r>
            <a:r>
              <a:rPr lang="en-US" sz="2400" dirty="0"/>
              <a:t> </a:t>
            </a:r>
            <a:r>
              <a:rPr lang="en-US" sz="2400" dirty="0" err="1"/>
              <a:t>những</a:t>
            </a:r>
            <a:r>
              <a:rPr lang="en-US" sz="2400" dirty="0"/>
              <a:t> </a:t>
            </a:r>
            <a:r>
              <a:rPr lang="en-US" sz="2400" dirty="0" err="1"/>
              <a:t>phút</a:t>
            </a:r>
            <a:r>
              <a:rPr lang="en-US" sz="2400" dirty="0"/>
              <a:t> </a:t>
            </a:r>
            <a:r>
              <a:rPr lang="en-US" sz="2400" dirty="0" err="1"/>
              <a:t>giây</a:t>
            </a:r>
            <a:r>
              <a:rPr lang="en-US" sz="2400" dirty="0"/>
              <a:t> </a:t>
            </a:r>
            <a:r>
              <a:rPr lang="en-US" sz="2400" dirty="0" err="1"/>
              <a:t>thư</a:t>
            </a:r>
            <a:r>
              <a:rPr lang="en-US" sz="2400" dirty="0"/>
              <a:t> </a:t>
            </a:r>
            <a:r>
              <a:rPr lang="en-US" sz="2400" dirty="0" err="1"/>
              <a:t>giãn</a:t>
            </a:r>
            <a:r>
              <a:rPr lang="en-US" sz="2400" dirty="0"/>
              <a:t>, </a:t>
            </a:r>
            <a:r>
              <a:rPr lang="en-US" sz="2400" dirty="0" err="1"/>
              <a:t>giải</a:t>
            </a:r>
            <a:r>
              <a:rPr lang="en-US" sz="2400" dirty="0"/>
              <a:t> </a:t>
            </a:r>
            <a:r>
              <a:rPr lang="en-US" sz="2400" dirty="0" err="1"/>
              <a:t>trí</a:t>
            </a:r>
            <a:r>
              <a:rPr lang="en-US" sz="2400" dirty="0"/>
              <a:t> </a:t>
            </a:r>
            <a:r>
              <a:rPr lang="en-US" sz="2400" dirty="0" err="1"/>
              <a:t>sau</a:t>
            </a:r>
            <a:r>
              <a:rPr lang="en-US" sz="2400" dirty="0"/>
              <a:t> </a:t>
            </a:r>
            <a:r>
              <a:rPr lang="en-US" sz="2400" dirty="0" err="1"/>
              <a:t>những</a:t>
            </a:r>
            <a:r>
              <a:rPr lang="en-US" sz="2400" dirty="0"/>
              <a:t> </a:t>
            </a:r>
            <a:r>
              <a:rPr lang="en-US" sz="2400" dirty="0" err="1"/>
              <a:t>giờ</a:t>
            </a:r>
            <a:r>
              <a:rPr lang="en-US" sz="2400" dirty="0"/>
              <a:t> </a:t>
            </a:r>
            <a:r>
              <a:rPr lang="en-US" sz="2400" dirty="0" err="1"/>
              <a:t>học</a:t>
            </a:r>
            <a:r>
              <a:rPr lang="en-US" sz="2400" dirty="0"/>
              <a:t> </a:t>
            </a:r>
            <a:r>
              <a:rPr lang="en-US" sz="2400" dirty="0" err="1"/>
              <a:t>tập</a:t>
            </a:r>
            <a:r>
              <a:rPr lang="en-US" sz="2400" dirty="0"/>
              <a:t> </a:t>
            </a:r>
            <a:r>
              <a:rPr lang="en-US" sz="2400" dirty="0" err="1"/>
              <a:t>và</a:t>
            </a:r>
            <a:r>
              <a:rPr lang="en-US" sz="2400" dirty="0"/>
              <a:t> </a:t>
            </a:r>
            <a:r>
              <a:rPr lang="en-US" sz="2400" dirty="0" err="1"/>
              <a:t>làm</a:t>
            </a:r>
            <a:r>
              <a:rPr lang="en-US" sz="2400" dirty="0"/>
              <a:t> </a:t>
            </a:r>
            <a:r>
              <a:rPr lang="en-US" sz="2400" dirty="0" err="1"/>
              <a:t>việc</a:t>
            </a:r>
            <a:r>
              <a:rPr lang="en-US" sz="2400" dirty="0"/>
              <a:t> </a:t>
            </a:r>
            <a:r>
              <a:rPr lang="en-US" sz="2400" dirty="0" err="1"/>
              <a:t>căng</a:t>
            </a:r>
            <a:r>
              <a:rPr lang="en-US" sz="2400" dirty="0"/>
              <a:t> </a:t>
            </a:r>
            <a:r>
              <a:rPr lang="en-US" sz="2400" dirty="0" err="1"/>
              <a:t>thẳng</a:t>
            </a:r>
            <a:r>
              <a:rPr lang="en-US" sz="2400" dirty="0"/>
              <a:t>. </a:t>
            </a:r>
          </a:p>
          <a:p>
            <a:r>
              <a:rPr lang="en-US" sz="2400" dirty="0" err="1"/>
              <a:t>Từ</a:t>
            </a:r>
            <a:r>
              <a:rPr lang="en-US" sz="2400" dirty="0"/>
              <a:t> </a:t>
            </a:r>
            <a:r>
              <a:rPr lang="en-US" sz="2400" dirty="0" err="1"/>
              <a:t>việc</a:t>
            </a:r>
            <a:r>
              <a:rPr lang="en-US" sz="2400" dirty="0"/>
              <a:t> </a:t>
            </a:r>
            <a:r>
              <a:rPr lang="en-US" sz="2400" dirty="0" err="1"/>
              <a:t>chơi</a:t>
            </a:r>
            <a:r>
              <a:rPr lang="en-US" sz="2400" dirty="0"/>
              <a:t> game, </a:t>
            </a:r>
            <a:r>
              <a:rPr lang="en-US" sz="2400" dirty="0" err="1"/>
              <a:t>giúp</a:t>
            </a:r>
            <a:r>
              <a:rPr lang="en-US" sz="2400" dirty="0"/>
              <a:t> </a:t>
            </a:r>
            <a:r>
              <a:rPr lang="en-US" sz="2400" dirty="0" err="1"/>
              <a:t>người</a:t>
            </a:r>
            <a:r>
              <a:rPr lang="en-US" sz="2400" dirty="0"/>
              <a:t> </a:t>
            </a:r>
            <a:r>
              <a:rPr lang="en-US" sz="2400" dirty="0" err="1"/>
              <a:t>chơi</a:t>
            </a:r>
            <a:r>
              <a:rPr lang="en-US" sz="2400" dirty="0"/>
              <a:t> </a:t>
            </a:r>
            <a:r>
              <a:rPr lang="en-US" sz="2400" dirty="0" err="1"/>
              <a:t>có</a:t>
            </a:r>
            <a:r>
              <a:rPr lang="en-US" sz="2400" dirty="0"/>
              <a:t> </a:t>
            </a:r>
            <a:r>
              <a:rPr lang="en-US" sz="2400" dirty="0" err="1"/>
              <a:t>cái</a:t>
            </a:r>
            <a:r>
              <a:rPr lang="en-US" sz="2400" dirty="0"/>
              <a:t> </a:t>
            </a:r>
            <a:r>
              <a:rPr lang="en-US" sz="2400" dirty="0" err="1"/>
              <a:t>nhìn</a:t>
            </a:r>
            <a:r>
              <a:rPr lang="en-US" sz="2400" dirty="0"/>
              <a:t> </a:t>
            </a:r>
            <a:r>
              <a:rPr lang="en-US" sz="2400" dirty="0" err="1"/>
              <a:t>tích</a:t>
            </a:r>
            <a:r>
              <a:rPr lang="en-US" sz="2400" dirty="0"/>
              <a:t> </a:t>
            </a:r>
            <a:r>
              <a:rPr lang="en-US" sz="2400" dirty="0" err="1"/>
              <a:t>cực</a:t>
            </a:r>
            <a:r>
              <a:rPr lang="en-US" sz="2400" dirty="0"/>
              <a:t> </a:t>
            </a:r>
            <a:r>
              <a:rPr lang="en-US" sz="2400" dirty="0" err="1"/>
              <a:t>hơn</a:t>
            </a:r>
            <a:r>
              <a:rPr lang="en-US" sz="2400" dirty="0"/>
              <a:t> </a:t>
            </a:r>
            <a:r>
              <a:rPr lang="en-US" sz="2400" dirty="0" err="1"/>
              <a:t>về</a:t>
            </a:r>
            <a:r>
              <a:rPr lang="en-US" sz="2400" dirty="0"/>
              <a:t> </a:t>
            </a:r>
            <a:r>
              <a:rPr lang="en-US" sz="2400" dirty="0" err="1"/>
              <a:t>cuộc</a:t>
            </a:r>
            <a:r>
              <a:rPr lang="en-US" sz="2400" dirty="0"/>
              <a:t> </a:t>
            </a:r>
            <a:r>
              <a:rPr lang="en-US" sz="2400" dirty="0" err="1"/>
              <a:t>sống</a:t>
            </a:r>
            <a:r>
              <a:rPr lang="en-US" sz="2400" dirty="0"/>
              <a:t> </a:t>
            </a:r>
            <a:r>
              <a:rPr lang="en-US" sz="2400" dirty="0" err="1"/>
              <a:t>ngoài</a:t>
            </a:r>
            <a:r>
              <a:rPr lang="en-US" sz="2400" dirty="0"/>
              <a:t> </a:t>
            </a:r>
            <a:r>
              <a:rPr lang="en-US" sz="2400" dirty="0" err="1"/>
              <a:t>đời</a:t>
            </a:r>
            <a:r>
              <a:rPr lang="en-US" sz="2400" dirty="0"/>
              <a:t> </a:t>
            </a:r>
            <a:r>
              <a:rPr lang="en-US" sz="2400" dirty="0" err="1"/>
              <a:t>thực</a:t>
            </a:r>
            <a:r>
              <a:rPr lang="en-US" sz="2400" dirty="0"/>
              <a:t>, </a:t>
            </a:r>
            <a:r>
              <a:rPr lang="en-US" sz="2400" dirty="0" err="1"/>
              <a:t>sống</a:t>
            </a:r>
            <a:r>
              <a:rPr lang="en-US" sz="2400" dirty="0"/>
              <a:t> </a:t>
            </a:r>
            <a:r>
              <a:rPr lang="en-US" sz="2400" dirty="0" err="1"/>
              <a:t>cố</a:t>
            </a:r>
            <a:r>
              <a:rPr lang="en-US" sz="2400" dirty="0"/>
              <a:t> </a:t>
            </a:r>
            <a:r>
              <a:rPr lang="en-US" sz="2400" dirty="0" err="1"/>
              <a:t>trách</a:t>
            </a:r>
            <a:r>
              <a:rPr lang="en-US" sz="2400" dirty="0"/>
              <a:t> </a:t>
            </a:r>
            <a:r>
              <a:rPr lang="en-US" sz="2400" dirty="0" err="1"/>
              <a:t>nhiệm</a:t>
            </a:r>
            <a:r>
              <a:rPr lang="en-US" sz="2400" dirty="0"/>
              <a:t> </a:t>
            </a:r>
            <a:r>
              <a:rPr lang="en-US" sz="2400" dirty="0" err="1"/>
              <a:t>và</a:t>
            </a:r>
            <a:r>
              <a:rPr lang="en-US" sz="2400" dirty="0"/>
              <a:t> </a:t>
            </a:r>
            <a:r>
              <a:rPr lang="en-US" sz="2400" dirty="0" err="1"/>
              <a:t>có</a:t>
            </a:r>
            <a:r>
              <a:rPr lang="en-US" sz="2400" dirty="0"/>
              <a:t> </a:t>
            </a:r>
            <a:r>
              <a:rPr lang="en-US" sz="2400" dirty="0" err="1"/>
              <a:t>ích</a:t>
            </a:r>
            <a:r>
              <a:rPr lang="en-US" sz="2400" dirty="0"/>
              <a:t> </a:t>
            </a:r>
            <a:r>
              <a:rPr lang="en-US" sz="2400" dirty="0" err="1"/>
              <a:t>cho</a:t>
            </a:r>
            <a:r>
              <a:rPr lang="en-US" sz="2400" dirty="0"/>
              <a:t> </a:t>
            </a:r>
            <a:r>
              <a:rPr lang="en-US" sz="2400" dirty="0" err="1"/>
              <a:t>xã</a:t>
            </a:r>
            <a:r>
              <a:rPr lang="en-US" sz="2400" dirty="0"/>
              <a:t> </a:t>
            </a:r>
            <a:r>
              <a:rPr lang="en-US" sz="2400" dirty="0" err="1"/>
              <a:t>hội</a:t>
            </a:r>
            <a:r>
              <a:rPr lang="en-US" sz="2400" dirty="0"/>
              <a:t> </a:t>
            </a:r>
            <a:r>
              <a:rPr lang="en-US" sz="2400" dirty="0" err="1"/>
              <a:t>hơn</a:t>
            </a:r>
            <a:r>
              <a:rPr lang="en-US" sz="2400" dirty="0"/>
              <a:t>.</a:t>
            </a:r>
          </a:p>
          <a:p>
            <a:endParaRPr lang="en-US" sz="2400" dirty="0"/>
          </a:p>
        </p:txBody>
      </p:sp>
    </p:spTree>
    <p:extLst>
      <p:ext uri="{BB962C8B-B14F-4D97-AF65-F5344CB8AC3E}">
        <p14:creationId xmlns:p14="http://schemas.microsoft.com/office/powerpoint/2010/main" val="3050235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4" y="0"/>
            <a:ext cx="12628181" cy="1609344"/>
          </a:xfrm>
        </p:spPr>
        <p:txBody>
          <a:bodyPr/>
          <a:lstStyle/>
          <a:p>
            <a:pPr lvl="0"/>
            <a:r>
              <a:rPr lang="vi-VN" b="1" dirty="0" smtClean="0"/>
              <a:t>11.</a:t>
            </a:r>
            <a:r>
              <a:rPr lang="en-US" b="1" dirty="0" smtClean="0"/>
              <a:t> </a:t>
            </a:r>
            <a:r>
              <a:rPr lang="en-US" b="1" dirty="0" err="1"/>
              <a:t>Trải</a:t>
            </a:r>
            <a:r>
              <a:rPr lang="en-US" b="1" dirty="0"/>
              <a:t> </a:t>
            </a:r>
            <a:r>
              <a:rPr lang="en-US" b="1" dirty="0" err="1"/>
              <a:t>nghiệm</a:t>
            </a:r>
            <a:r>
              <a:rPr lang="en-US" b="1" dirty="0"/>
              <a:t> </a:t>
            </a:r>
            <a:r>
              <a:rPr lang="en-US" b="1" dirty="0" err="1"/>
              <a:t>được</a:t>
            </a:r>
            <a:r>
              <a:rPr lang="en-US" b="1" dirty="0"/>
              <a:t> </a:t>
            </a:r>
            <a:r>
              <a:rPr lang="en-US" b="1" dirty="0" err="1" smtClean="0"/>
              <a:t>lồng</a:t>
            </a:r>
            <a:r>
              <a:rPr lang="en-US" b="1" dirty="0" smtClean="0"/>
              <a:t> </a:t>
            </a:r>
            <a:r>
              <a:rPr lang="en-US" b="1" dirty="0" err="1" smtClean="0"/>
              <a:t>vào</a:t>
            </a:r>
            <a:r>
              <a:rPr lang="vi-VN" b="1" dirty="0"/>
              <a:t> </a:t>
            </a:r>
            <a:r>
              <a:rPr lang="en-US" b="1" dirty="0" smtClean="0"/>
              <a:t>game </a:t>
            </a:r>
            <a:endParaRPr lang="en-US" dirty="0"/>
          </a:p>
        </p:txBody>
      </p:sp>
      <p:sp>
        <p:nvSpPr>
          <p:cNvPr id="3" name="Content Placeholder 2"/>
          <p:cNvSpPr>
            <a:spLocks noGrp="1"/>
          </p:cNvSpPr>
          <p:nvPr>
            <p:ph idx="1"/>
          </p:nvPr>
        </p:nvSpPr>
        <p:spPr/>
        <p:txBody>
          <a:bodyPr>
            <a:normAutofit/>
          </a:bodyPr>
          <a:lstStyle/>
          <a:p>
            <a:r>
              <a:rPr lang="en-US" sz="2800" dirty="0" err="1"/>
              <a:t>Trải</a:t>
            </a:r>
            <a:r>
              <a:rPr lang="en-US" sz="2800" dirty="0"/>
              <a:t> </a:t>
            </a:r>
            <a:r>
              <a:rPr lang="en-US" sz="2800" dirty="0" err="1"/>
              <a:t>nghiệm</a:t>
            </a:r>
            <a:r>
              <a:rPr lang="en-US" sz="2800" dirty="0"/>
              <a:t> </a:t>
            </a:r>
            <a:r>
              <a:rPr lang="en-US" sz="2800" dirty="0" err="1"/>
              <a:t>nhập</a:t>
            </a:r>
            <a:r>
              <a:rPr lang="en-US" sz="2800" dirty="0"/>
              <a:t> </a:t>
            </a:r>
            <a:r>
              <a:rPr lang="en-US" sz="2800" dirty="0" err="1"/>
              <a:t>vai</a:t>
            </a:r>
            <a:r>
              <a:rPr lang="en-US" sz="2800" dirty="0"/>
              <a:t> </a:t>
            </a:r>
            <a:r>
              <a:rPr lang="vi-VN" sz="2800" dirty="0"/>
              <a:t>hết sức tập trung và tránh các con virus mang mầm bệnh nguy hiểm, để thực hiện mục tiêu cao cả là cứu sống người bệnh. </a:t>
            </a:r>
            <a:endParaRPr lang="en-US" sz="2800" dirty="0"/>
          </a:p>
          <a:p>
            <a:r>
              <a:rPr lang="en-US" sz="2800" dirty="0" err="1"/>
              <a:t>Mang</a:t>
            </a:r>
            <a:r>
              <a:rPr lang="en-US" sz="2800" dirty="0"/>
              <a:t> </a:t>
            </a:r>
            <a:r>
              <a:rPr lang="en-US" sz="2800" dirty="0" err="1"/>
              <a:t>lại</a:t>
            </a:r>
            <a:r>
              <a:rPr lang="en-US" sz="2800" dirty="0"/>
              <a:t> </a:t>
            </a:r>
            <a:r>
              <a:rPr lang="en-US" sz="2800" dirty="0" err="1"/>
              <a:t>trải</a:t>
            </a:r>
            <a:r>
              <a:rPr lang="en-US" sz="2800" dirty="0"/>
              <a:t> </a:t>
            </a:r>
            <a:r>
              <a:rPr lang="en-US" sz="2800" dirty="0" err="1"/>
              <a:t>nghiệm</a:t>
            </a:r>
            <a:r>
              <a:rPr lang="en-US" sz="2800" dirty="0"/>
              <a:t> </a:t>
            </a:r>
            <a:r>
              <a:rPr lang="en-US" sz="2800" dirty="0" err="1"/>
              <a:t>hết</a:t>
            </a:r>
            <a:r>
              <a:rPr lang="en-US" sz="2800" dirty="0"/>
              <a:t> </a:t>
            </a:r>
            <a:r>
              <a:rPr lang="en-US" sz="2800" dirty="0" err="1"/>
              <a:t>sức</a:t>
            </a:r>
            <a:r>
              <a:rPr lang="en-US" sz="2800" dirty="0"/>
              <a:t> </a:t>
            </a:r>
            <a:r>
              <a:rPr lang="en-US" sz="2800" dirty="0" err="1"/>
              <a:t>thú</a:t>
            </a:r>
            <a:r>
              <a:rPr lang="en-US" sz="2800" dirty="0"/>
              <a:t> </a:t>
            </a:r>
            <a:r>
              <a:rPr lang="en-US" sz="2800" dirty="0" err="1"/>
              <a:t>vị</a:t>
            </a:r>
            <a:r>
              <a:rPr lang="en-US" sz="2800" dirty="0"/>
              <a:t> </a:t>
            </a:r>
            <a:r>
              <a:rPr lang="en-US" sz="2800" dirty="0" err="1"/>
              <a:t>và</a:t>
            </a:r>
            <a:r>
              <a:rPr lang="en-US" sz="2800" dirty="0"/>
              <a:t> </a:t>
            </a:r>
            <a:r>
              <a:rPr lang="en-US" sz="2800" dirty="0" err="1"/>
              <a:t>có</a:t>
            </a:r>
            <a:r>
              <a:rPr lang="en-US" sz="2800" dirty="0"/>
              <a:t> ý </a:t>
            </a:r>
            <a:r>
              <a:rPr lang="en-US" sz="2800" dirty="0" err="1"/>
              <a:t>nghĩa</a:t>
            </a:r>
            <a:r>
              <a:rPr lang="en-US" sz="2800" dirty="0"/>
              <a:t> </a:t>
            </a:r>
            <a:r>
              <a:rPr lang="en-US" sz="2800" dirty="0" err="1"/>
              <a:t>trong</a:t>
            </a:r>
            <a:r>
              <a:rPr lang="en-US" sz="2800" dirty="0"/>
              <a:t> </a:t>
            </a:r>
            <a:r>
              <a:rPr lang="en-US" sz="2800" dirty="0" err="1"/>
              <a:t>cuộc</a:t>
            </a:r>
            <a:r>
              <a:rPr lang="en-US" sz="2800" dirty="0"/>
              <a:t> </a:t>
            </a:r>
            <a:r>
              <a:rPr lang="en-US" sz="2800" dirty="0" err="1"/>
              <a:t>sống</a:t>
            </a:r>
            <a:r>
              <a:rPr lang="en-US" sz="2800" dirty="0"/>
              <a:t>.</a:t>
            </a:r>
          </a:p>
          <a:p>
            <a:endParaRPr lang="en-US" sz="2800" dirty="0"/>
          </a:p>
        </p:txBody>
      </p:sp>
    </p:spTree>
    <p:extLst>
      <p:ext uri="{BB962C8B-B14F-4D97-AF65-F5344CB8AC3E}">
        <p14:creationId xmlns:p14="http://schemas.microsoft.com/office/powerpoint/2010/main" val="3224164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10930001"/>
              </p:ext>
            </p:extLst>
          </p:nvPr>
        </p:nvGraphicFramePr>
        <p:xfrm>
          <a:off x="993913" y="-225288"/>
          <a:ext cx="9773936" cy="7236745"/>
        </p:xfrm>
        <a:graphic>
          <a:graphicData uri="http://schemas.openxmlformats.org/drawingml/2006/table">
            <a:tbl>
              <a:tblPr firstRow="1" firstCol="1" bandRow="1">
                <a:tableStyleId>{5C22544A-7EE6-4342-B048-85BDC9FD1C3A}</a:tableStyleId>
              </a:tblPr>
              <a:tblGrid>
                <a:gridCol w="884359">
                  <a:extLst>
                    <a:ext uri="{9D8B030D-6E8A-4147-A177-3AD203B41FA5}">
                      <a16:colId xmlns:a16="http://schemas.microsoft.com/office/drawing/2014/main" xmlns="" val="3687536708"/>
                    </a:ext>
                  </a:extLst>
                </a:gridCol>
                <a:gridCol w="2073957">
                  <a:extLst>
                    <a:ext uri="{9D8B030D-6E8A-4147-A177-3AD203B41FA5}">
                      <a16:colId xmlns:a16="http://schemas.microsoft.com/office/drawing/2014/main" xmlns="" val="570290770"/>
                    </a:ext>
                  </a:extLst>
                </a:gridCol>
                <a:gridCol w="2002079">
                  <a:extLst>
                    <a:ext uri="{9D8B030D-6E8A-4147-A177-3AD203B41FA5}">
                      <a16:colId xmlns:a16="http://schemas.microsoft.com/office/drawing/2014/main" xmlns="" val="3125242699"/>
                    </a:ext>
                  </a:extLst>
                </a:gridCol>
                <a:gridCol w="4813541">
                  <a:extLst>
                    <a:ext uri="{9D8B030D-6E8A-4147-A177-3AD203B41FA5}">
                      <a16:colId xmlns:a16="http://schemas.microsoft.com/office/drawing/2014/main" xmlns="" val="55840100"/>
                    </a:ext>
                  </a:extLst>
                </a:gridCol>
              </a:tblGrid>
              <a:tr h="220244">
                <a:tc>
                  <a:txBody>
                    <a:bodyPr/>
                    <a:lstStyle/>
                    <a:p>
                      <a:pPr algn="ctr">
                        <a:lnSpc>
                          <a:spcPct val="115000"/>
                        </a:lnSpc>
                        <a:spcAft>
                          <a:spcPts val="0"/>
                        </a:spcAft>
                      </a:pPr>
                      <a:r>
                        <a:rPr lang="vi-VN" sz="1400" dirty="0">
                          <a:effectLst/>
                        </a:rPr>
                        <a:t>STT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gn="ctr">
                        <a:lnSpc>
                          <a:spcPct val="115000"/>
                        </a:lnSpc>
                        <a:spcAft>
                          <a:spcPts val="0"/>
                        </a:spcAft>
                      </a:pPr>
                      <a:r>
                        <a:rPr lang="vi-VN" sz="1400">
                          <a:effectLst/>
                        </a:rPr>
                        <a:t>HỌ VÀ TÊN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gn="ctr">
                        <a:lnSpc>
                          <a:spcPct val="115000"/>
                        </a:lnSpc>
                        <a:spcAft>
                          <a:spcPts val="0"/>
                        </a:spcAft>
                      </a:pPr>
                      <a:r>
                        <a:rPr lang="vi-VN" sz="1400">
                          <a:effectLst/>
                        </a:rPr>
                        <a:t>MÃ SINH VIÊN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gn="ctr">
                        <a:lnSpc>
                          <a:spcPct val="115000"/>
                        </a:lnSpc>
                        <a:spcAft>
                          <a:spcPts val="0"/>
                        </a:spcAft>
                      </a:pPr>
                      <a:r>
                        <a:rPr lang="vi-VN" sz="1400">
                          <a:effectLst/>
                        </a:rPr>
                        <a:t>CÔNG VIỆC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extLst>
                  <a:ext uri="{0D108BD9-81ED-4DB2-BD59-A6C34878D82A}">
                    <a16:rowId xmlns:a16="http://schemas.microsoft.com/office/drawing/2014/main" xmlns="" val="1927329020"/>
                  </a:ext>
                </a:extLst>
              </a:tr>
              <a:tr h="1871543">
                <a:tc>
                  <a:txBody>
                    <a:bodyPr/>
                    <a:lstStyle/>
                    <a:p>
                      <a:pPr algn="ctr">
                        <a:lnSpc>
                          <a:spcPct val="115000"/>
                        </a:lnSpc>
                        <a:spcAft>
                          <a:spcPts val="0"/>
                        </a:spcAft>
                      </a:pPr>
                      <a:r>
                        <a:rPr lang="vi-VN" sz="1400">
                          <a:effectLst/>
                        </a:rPr>
                        <a:t>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gn="ctr">
                        <a:lnSpc>
                          <a:spcPct val="115000"/>
                        </a:lnSpc>
                        <a:spcAft>
                          <a:spcPts val="0"/>
                        </a:spcAft>
                      </a:pPr>
                      <a:r>
                        <a:rPr lang="vi-VN" sz="1400">
                          <a:effectLst/>
                        </a:rPr>
                        <a:t>Nguyễn Văn Nhật</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gn="ctr">
                        <a:lnSpc>
                          <a:spcPct val="115000"/>
                        </a:lnSpc>
                        <a:spcAft>
                          <a:spcPts val="0"/>
                        </a:spcAft>
                      </a:pPr>
                      <a:r>
                        <a:rPr lang="vi-VN" sz="1400">
                          <a:effectLst/>
                        </a:rPr>
                        <a:t>1651060881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nSpc>
                          <a:spcPct val="115000"/>
                        </a:lnSpc>
                        <a:spcAft>
                          <a:spcPts val="0"/>
                        </a:spcAft>
                      </a:pPr>
                      <a:r>
                        <a:rPr lang="en-US" sz="1400" dirty="0">
                          <a:effectLst/>
                        </a:rPr>
                        <a:t>- </a:t>
                      </a:r>
                      <a:r>
                        <a:rPr lang="en-US" sz="1400" dirty="0" err="1">
                          <a:effectLst/>
                        </a:rPr>
                        <a:t>Thảo</a:t>
                      </a:r>
                      <a:r>
                        <a:rPr lang="en-US" sz="1400" dirty="0">
                          <a:effectLst/>
                        </a:rPr>
                        <a:t> </a:t>
                      </a:r>
                      <a:r>
                        <a:rPr lang="en-US" sz="1400" dirty="0" err="1">
                          <a:effectLst/>
                        </a:rPr>
                        <a:t>luận</a:t>
                      </a:r>
                      <a:r>
                        <a:rPr lang="en-US" sz="1400" dirty="0">
                          <a:effectLst/>
                        </a:rPr>
                        <a:t> ý </a:t>
                      </a:r>
                      <a:r>
                        <a:rPr lang="en-US" sz="1400" dirty="0" err="1">
                          <a:effectLst/>
                        </a:rPr>
                        <a:t>tưởng</a:t>
                      </a:r>
                      <a:r>
                        <a:rPr lang="en-US" sz="1400" dirty="0">
                          <a:effectLst/>
                        </a:rPr>
                        <a:t> game</a:t>
                      </a:r>
                    </a:p>
                    <a:p>
                      <a:pPr>
                        <a:lnSpc>
                          <a:spcPct val="115000"/>
                        </a:lnSpc>
                        <a:spcAft>
                          <a:spcPts val="0"/>
                        </a:spcAft>
                      </a:pPr>
                      <a:r>
                        <a:rPr lang="en-US" sz="1400" dirty="0">
                          <a:effectLst/>
                        </a:rPr>
                        <a:t>- Code </a:t>
                      </a:r>
                      <a:r>
                        <a:rPr lang="en-US" sz="1400" dirty="0" err="1">
                          <a:effectLst/>
                        </a:rPr>
                        <a:t>nhân</a:t>
                      </a:r>
                      <a:r>
                        <a:rPr lang="en-US" sz="1400" dirty="0">
                          <a:effectLst/>
                        </a:rPr>
                        <a:t> </a:t>
                      </a:r>
                      <a:r>
                        <a:rPr lang="en-US" sz="1400" dirty="0" err="1">
                          <a:effectLst/>
                        </a:rPr>
                        <a:t>vật</a:t>
                      </a:r>
                      <a:r>
                        <a:rPr lang="en-US" sz="1400" dirty="0">
                          <a:effectLst/>
                        </a:rPr>
                        <a:t> </a:t>
                      </a:r>
                      <a:r>
                        <a:rPr lang="en-US" sz="1400" dirty="0" err="1">
                          <a:effectLst/>
                        </a:rPr>
                        <a:t>chính</a:t>
                      </a:r>
                      <a:endParaRPr lang="en-US" sz="1400" dirty="0">
                        <a:effectLst/>
                      </a:endParaRPr>
                    </a:p>
                    <a:p>
                      <a:pPr>
                        <a:lnSpc>
                          <a:spcPct val="115000"/>
                        </a:lnSpc>
                        <a:spcAft>
                          <a:spcPts val="0"/>
                        </a:spcAft>
                      </a:pPr>
                      <a:r>
                        <a:rPr lang="en-US" sz="1400" dirty="0">
                          <a:effectLst/>
                        </a:rPr>
                        <a:t>- </a:t>
                      </a:r>
                      <a:r>
                        <a:rPr lang="en-US" sz="1400" dirty="0" err="1">
                          <a:effectLst/>
                        </a:rPr>
                        <a:t>Tích</a:t>
                      </a:r>
                      <a:r>
                        <a:rPr lang="en-US" sz="1400" dirty="0">
                          <a:effectLst/>
                        </a:rPr>
                        <a:t> </a:t>
                      </a:r>
                      <a:r>
                        <a:rPr lang="en-US" sz="1400" dirty="0" err="1">
                          <a:effectLst/>
                        </a:rPr>
                        <a:t>hợp</a:t>
                      </a:r>
                      <a:r>
                        <a:rPr lang="en-US" sz="1400" dirty="0">
                          <a:effectLst/>
                        </a:rPr>
                        <a:t> </a:t>
                      </a:r>
                      <a:r>
                        <a:rPr lang="en-US" sz="1400" dirty="0" err="1">
                          <a:effectLst/>
                        </a:rPr>
                        <a:t>âm</a:t>
                      </a:r>
                      <a:r>
                        <a:rPr lang="en-US" sz="1400" dirty="0">
                          <a:effectLst/>
                        </a:rPr>
                        <a:t> </a:t>
                      </a:r>
                      <a:r>
                        <a:rPr lang="en-US" sz="1400" dirty="0" err="1">
                          <a:effectLst/>
                        </a:rPr>
                        <a:t>thanh</a:t>
                      </a:r>
                      <a:r>
                        <a:rPr lang="en-US" sz="1400" dirty="0">
                          <a:effectLst/>
                        </a:rPr>
                        <a:t> </a:t>
                      </a:r>
                      <a:r>
                        <a:rPr lang="en-US" sz="1400" dirty="0" err="1">
                          <a:effectLst/>
                        </a:rPr>
                        <a:t>vào</a:t>
                      </a:r>
                      <a:r>
                        <a:rPr lang="en-US" sz="1400" dirty="0">
                          <a:effectLst/>
                        </a:rPr>
                        <a:t> game</a:t>
                      </a:r>
                    </a:p>
                    <a:p>
                      <a:pPr>
                        <a:lnSpc>
                          <a:spcPct val="115000"/>
                        </a:lnSpc>
                        <a:spcAft>
                          <a:spcPts val="0"/>
                        </a:spcAft>
                      </a:pPr>
                      <a:r>
                        <a:rPr lang="en-US" sz="1400" dirty="0">
                          <a:effectLst/>
                        </a:rPr>
                        <a:t>- Code </a:t>
                      </a:r>
                      <a:r>
                        <a:rPr lang="en-US" sz="1400" dirty="0" err="1">
                          <a:effectLst/>
                        </a:rPr>
                        <a:t>xử</a:t>
                      </a:r>
                      <a:r>
                        <a:rPr lang="en-US" sz="1400" dirty="0">
                          <a:effectLst/>
                        </a:rPr>
                        <a:t> </a:t>
                      </a:r>
                      <a:r>
                        <a:rPr lang="en-US" sz="1400" dirty="0" err="1">
                          <a:effectLst/>
                        </a:rPr>
                        <a:t>lý</a:t>
                      </a:r>
                      <a:r>
                        <a:rPr lang="en-US" sz="1400" dirty="0">
                          <a:effectLst/>
                        </a:rPr>
                        <a:t> </a:t>
                      </a:r>
                      <a:r>
                        <a:rPr lang="en-US" sz="1400" dirty="0" err="1">
                          <a:effectLst/>
                        </a:rPr>
                        <a:t>va</a:t>
                      </a:r>
                      <a:r>
                        <a:rPr lang="en-US" sz="1400" dirty="0">
                          <a:effectLst/>
                        </a:rPr>
                        <a:t> </a:t>
                      </a:r>
                      <a:r>
                        <a:rPr lang="en-US" sz="1400" dirty="0" err="1" smtClean="0">
                          <a:effectLst/>
                        </a:rPr>
                        <a:t>chạm</a:t>
                      </a:r>
                      <a:r>
                        <a:rPr lang="en-US" sz="1400" dirty="0" smtClean="0">
                          <a:effectLst/>
                        </a:rPr>
                        <a:t> </a:t>
                      </a:r>
                      <a:r>
                        <a:rPr lang="en-US" sz="1400" dirty="0" err="1" smtClean="0">
                          <a:effectLst/>
                        </a:rPr>
                        <a:t>nhân</a:t>
                      </a:r>
                      <a:r>
                        <a:rPr lang="en-US" sz="1400" baseline="0" dirty="0" smtClean="0">
                          <a:effectLst/>
                        </a:rPr>
                        <a:t> </a:t>
                      </a:r>
                      <a:r>
                        <a:rPr lang="en-US" sz="1400" baseline="0" dirty="0" err="1" smtClean="0">
                          <a:effectLst/>
                        </a:rPr>
                        <a:t>vật</a:t>
                      </a:r>
                      <a:endParaRPr lang="en-US" sz="1400" dirty="0">
                        <a:effectLst/>
                      </a:endParaRPr>
                    </a:p>
                    <a:p>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Xử</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lý</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bật</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tắt</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âm</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thanh</a:t>
                      </a:r>
                      <a:endParaRPr lang="en-US" sz="1400" kern="1200" dirty="0" smtClean="0">
                        <a:solidFill>
                          <a:schemeClr val="dk1"/>
                        </a:solidFill>
                        <a:effectLst/>
                        <a:latin typeface="+mn-lt"/>
                        <a:ea typeface="+mn-ea"/>
                        <a:cs typeface="+mn-cs"/>
                      </a:endParaRPr>
                    </a:p>
                    <a:p>
                      <a:pPr>
                        <a:lnSpc>
                          <a:spcPct val="115000"/>
                        </a:lnSpc>
                        <a:spcAft>
                          <a:spcPts val="0"/>
                        </a:spcAft>
                      </a:pPr>
                      <a:r>
                        <a:rPr lang="en-US" sz="1400" dirty="0" smtClean="0">
                          <a:effectLst/>
                        </a:rPr>
                        <a:t>- </a:t>
                      </a:r>
                      <a:r>
                        <a:rPr lang="en-US" sz="1400" dirty="0" err="1">
                          <a:effectLst/>
                        </a:rPr>
                        <a:t>Xử</a:t>
                      </a:r>
                      <a:r>
                        <a:rPr lang="en-US" sz="1400" dirty="0">
                          <a:effectLst/>
                        </a:rPr>
                        <a:t> </a:t>
                      </a:r>
                      <a:r>
                        <a:rPr lang="en-US" sz="1400" dirty="0" err="1">
                          <a:effectLst/>
                        </a:rPr>
                        <a:t>lý</a:t>
                      </a:r>
                      <a:r>
                        <a:rPr lang="en-US" sz="1400" dirty="0">
                          <a:effectLst/>
                        </a:rPr>
                        <a:t> best </a:t>
                      </a:r>
                      <a:r>
                        <a:rPr lang="en-US" sz="1400" dirty="0" smtClean="0">
                          <a:effectLst/>
                        </a:rPr>
                        <a:t>score, game over</a:t>
                      </a:r>
                      <a:endParaRPr lang="en-US" sz="1400" dirty="0">
                        <a:effectLst/>
                      </a:endParaRPr>
                    </a:p>
                    <a:p>
                      <a:pPr>
                        <a:lnSpc>
                          <a:spcPct val="115000"/>
                        </a:lnSpc>
                        <a:spcAft>
                          <a:spcPts val="0"/>
                        </a:spcAft>
                      </a:pPr>
                      <a:r>
                        <a:rPr lang="en-US" sz="1400" dirty="0">
                          <a:effectLst/>
                        </a:rPr>
                        <a:t>- </a:t>
                      </a:r>
                      <a:r>
                        <a:rPr lang="en-US" sz="1400" dirty="0" err="1">
                          <a:effectLst/>
                        </a:rPr>
                        <a:t>Viết</a:t>
                      </a:r>
                      <a:r>
                        <a:rPr lang="en-US" sz="1400" dirty="0">
                          <a:effectLst/>
                        </a:rPr>
                        <a:t> </a:t>
                      </a:r>
                      <a:r>
                        <a:rPr lang="en-US" sz="1400" dirty="0" err="1">
                          <a:effectLst/>
                        </a:rPr>
                        <a:t>pich</a:t>
                      </a:r>
                      <a:r>
                        <a:rPr lang="en-US" sz="1400" dirty="0">
                          <a:effectLst/>
                        </a:rPr>
                        <a:t> doc</a:t>
                      </a:r>
                    </a:p>
                    <a:p>
                      <a:pPr>
                        <a:lnSpc>
                          <a:spcPct val="115000"/>
                        </a:lnSpc>
                        <a:spcAft>
                          <a:spcPts val="0"/>
                        </a:spcAft>
                      </a:pPr>
                      <a:r>
                        <a:rPr lang="en-US" sz="1400" dirty="0">
                          <a:effectLst/>
                        </a:rPr>
                        <a:t>- </a:t>
                      </a:r>
                      <a:r>
                        <a:rPr lang="en-US" sz="1400" dirty="0" err="1">
                          <a:effectLst/>
                        </a:rPr>
                        <a:t>Viết</a:t>
                      </a:r>
                      <a:r>
                        <a:rPr lang="en-US" sz="1400" dirty="0">
                          <a:effectLst/>
                        </a:rPr>
                        <a:t> </a:t>
                      </a:r>
                      <a:r>
                        <a:rPr lang="en-US" sz="1400" dirty="0" err="1">
                          <a:effectLst/>
                        </a:rPr>
                        <a:t>phần</a:t>
                      </a:r>
                      <a:r>
                        <a:rPr lang="en-US" sz="1400" dirty="0">
                          <a:effectLst/>
                        </a:rPr>
                        <a:t> 2,3 design doc</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extLst>
                  <a:ext uri="{0D108BD9-81ED-4DB2-BD59-A6C34878D82A}">
                    <a16:rowId xmlns:a16="http://schemas.microsoft.com/office/drawing/2014/main" xmlns="" val="1811639082"/>
                  </a:ext>
                </a:extLst>
              </a:tr>
              <a:tr h="1902699">
                <a:tc>
                  <a:txBody>
                    <a:bodyPr/>
                    <a:lstStyle/>
                    <a:p>
                      <a:pPr algn="ctr">
                        <a:lnSpc>
                          <a:spcPct val="115000"/>
                        </a:lnSpc>
                        <a:spcAft>
                          <a:spcPts val="0"/>
                        </a:spcAft>
                      </a:pPr>
                      <a:r>
                        <a:rPr lang="vi-VN" sz="1400" dirty="0">
                          <a:effectLst/>
                        </a:rPr>
                        <a:t>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gn="ctr">
                        <a:lnSpc>
                          <a:spcPct val="115000"/>
                        </a:lnSpc>
                        <a:spcAft>
                          <a:spcPts val="0"/>
                        </a:spcAft>
                      </a:pPr>
                      <a:r>
                        <a:rPr lang="vi-VN" sz="1400">
                          <a:effectLst/>
                        </a:rPr>
                        <a:t>Vũ Hải Nam</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gn="ctr">
                        <a:lnSpc>
                          <a:spcPct val="115000"/>
                        </a:lnSpc>
                        <a:spcAft>
                          <a:spcPts val="0"/>
                        </a:spcAft>
                      </a:pPr>
                      <a:r>
                        <a:rPr lang="vi-VN" sz="1400">
                          <a:effectLst/>
                        </a:rPr>
                        <a:t>1651060884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nSpc>
                          <a:spcPct val="115000"/>
                        </a:lnSpc>
                        <a:spcAft>
                          <a:spcPts val="0"/>
                        </a:spcAft>
                      </a:pPr>
                      <a:r>
                        <a:rPr lang="en-US" sz="1400" dirty="0">
                          <a:effectLst/>
                        </a:rPr>
                        <a:t>- </a:t>
                      </a:r>
                      <a:r>
                        <a:rPr lang="en-US" sz="1400" dirty="0" err="1">
                          <a:effectLst/>
                        </a:rPr>
                        <a:t>Thảo</a:t>
                      </a:r>
                      <a:r>
                        <a:rPr lang="en-US" sz="1400" dirty="0">
                          <a:effectLst/>
                        </a:rPr>
                        <a:t> </a:t>
                      </a:r>
                      <a:r>
                        <a:rPr lang="en-US" sz="1400" dirty="0" err="1">
                          <a:effectLst/>
                        </a:rPr>
                        <a:t>luận</a:t>
                      </a:r>
                      <a:r>
                        <a:rPr lang="en-US" sz="1400" dirty="0">
                          <a:effectLst/>
                        </a:rPr>
                        <a:t> ý </a:t>
                      </a:r>
                      <a:r>
                        <a:rPr lang="en-US" sz="1400" dirty="0" err="1">
                          <a:effectLst/>
                        </a:rPr>
                        <a:t>tưởng</a:t>
                      </a:r>
                      <a:r>
                        <a:rPr lang="en-US" sz="1400" dirty="0">
                          <a:effectLst/>
                        </a:rPr>
                        <a:t> game</a:t>
                      </a:r>
                    </a:p>
                    <a:p>
                      <a:pPr>
                        <a:lnSpc>
                          <a:spcPct val="115000"/>
                        </a:lnSpc>
                        <a:spcAft>
                          <a:spcPts val="0"/>
                        </a:spcAft>
                      </a:pPr>
                      <a:r>
                        <a:rPr lang="en-US" sz="1400" dirty="0">
                          <a:effectLst/>
                        </a:rPr>
                        <a:t>- </a:t>
                      </a:r>
                      <a:r>
                        <a:rPr lang="en-US" sz="1400" dirty="0" err="1">
                          <a:effectLst/>
                        </a:rPr>
                        <a:t>Xây</a:t>
                      </a:r>
                      <a:r>
                        <a:rPr lang="en-US" sz="1400" dirty="0">
                          <a:effectLst/>
                        </a:rPr>
                        <a:t> </a:t>
                      </a:r>
                      <a:r>
                        <a:rPr lang="en-US" sz="1400" dirty="0" err="1">
                          <a:effectLst/>
                        </a:rPr>
                        <a:t>dựng</a:t>
                      </a:r>
                      <a:r>
                        <a:rPr lang="en-US" sz="1400" dirty="0">
                          <a:effectLst/>
                        </a:rPr>
                        <a:t> </a:t>
                      </a:r>
                      <a:r>
                        <a:rPr lang="en-US" sz="1400" dirty="0" err="1">
                          <a:effectLst/>
                        </a:rPr>
                        <a:t>cốt</a:t>
                      </a:r>
                      <a:r>
                        <a:rPr lang="en-US" sz="1400" dirty="0">
                          <a:effectLst/>
                        </a:rPr>
                        <a:t> </a:t>
                      </a:r>
                      <a:r>
                        <a:rPr lang="en-US" sz="1400" dirty="0" err="1">
                          <a:effectLst/>
                        </a:rPr>
                        <a:t>truyện</a:t>
                      </a:r>
                      <a:r>
                        <a:rPr lang="en-US" sz="1400" dirty="0">
                          <a:effectLst/>
                        </a:rPr>
                        <a:t> </a:t>
                      </a:r>
                      <a:r>
                        <a:rPr lang="en-US" sz="1400" dirty="0" err="1">
                          <a:effectLst/>
                        </a:rPr>
                        <a:t>cho</a:t>
                      </a:r>
                      <a:r>
                        <a:rPr lang="en-US" sz="1400" dirty="0">
                          <a:effectLst/>
                        </a:rPr>
                        <a:t> game</a:t>
                      </a:r>
                    </a:p>
                    <a:p>
                      <a:pPr>
                        <a:lnSpc>
                          <a:spcPct val="115000"/>
                        </a:lnSpc>
                        <a:spcAft>
                          <a:spcPts val="0"/>
                        </a:spcAft>
                      </a:pPr>
                      <a:r>
                        <a:rPr lang="vi-VN" sz="1400" dirty="0">
                          <a:effectLst/>
                        </a:rPr>
                        <a:t>- </a:t>
                      </a:r>
                      <a:r>
                        <a:rPr lang="en-US" sz="1400" dirty="0" err="1">
                          <a:effectLst/>
                        </a:rPr>
                        <a:t>Tìm</a:t>
                      </a:r>
                      <a:r>
                        <a:rPr lang="en-US" sz="1400" dirty="0">
                          <a:effectLst/>
                        </a:rPr>
                        <a:t> assets </a:t>
                      </a:r>
                      <a:r>
                        <a:rPr lang="en-US" sz="1400" dirty="0" err="1">
                          <a:effectLst/>
                        </a:rPr>
                        <a:t>cho</a:t>
                      </a:r>
                      <a:r>
                        <a:rPr lang="en-US" sz="1400" dirty="0">
                          <a:effectLst/>
                        </a:rPr>
                        <a:t> game</a:t>
                      </a:r>
                    </a:p>
                    <a:p>
                      <a:pPr>
                        <a:lnSpc>
                          <a:spcPct val="115000"/>
                        </a:lnSpc>
                        <a:spcAft>
                          <a:spcPts val="0"/>
                        </a:spcAft>
                      </a:pPr>
                      <a:r>
                        <a:rPr lang="vi-VN" sz="1400" dirty="0">
                          <a:effectLst/>
                        </a:rPr>
                        <a:t>- </a:t>
                      </a:r>
                      <a:r>
                        <a:rPr lang="en-US" sz="1400" dirty="0" err="1">
                          <a:effectLst/>
                        </a:rPr>
                        <a:t>Tổng</a:t>
                      </a:r>
                      <a:r>
                        <a:rPr lang="en-US" sz="1400" dirty="0">
                          <a:effectLst/>
                        </a:rPr>
                        <a:t> </a:t>
                      </a:r>
                      <a:r>
                        <a:rPr lang="en-US" sz="1400" dirty="0" err="1">
                          <a:effectLst/>
                        </a:rPr>
                        <a:t>hợp</a:t>
                      </a:r>
                      <a:r>
                        <a:rPr lang="en-US" sz="1400" dirty="0">
                          <a:effectLst/>
                        </a:rPr>
                        <a:t> </a:t>
                      </a:r>
                      <a:r>
                        <a:rPr lang="en-US" sz="1400" dirty="0" err="1">
                          <a:effectLst/>
                        </a:rPr>
                        <a:t>báo</a:t>
                      </a:r>
                      <a:r>
                        <a:rPr lang="en-US" sz="1400" dirty="0">
                          <a:effectLst/>
                        </a:rPr>
                        <a:t> </a:t>
                      </a:r>
                      <a:r>
                        <a:rPr lang="en-US" sz="1400" dirty="0" err="1">
                          <a:effectLst/>
                        </a:rPr>
                        <a:t>cáo</a:t>
                      </a:r>
                      <a:endParaRPr lang="en-US" sz="1400" dirty="0">
                        <a:effectLst/>
                      </a:endParaRPr>
                    </a:p>
                    <a:p>
                      <a:pPr>
                        <a:lnSpc>
                          <a:spcPct val="115000"/>
                        </a:lnSpc>
                        <a:spcAft>
                          <a:spcPts val="0"/>
                        </a:spcAft>
                      </a:pPr>
                      <a:r>
                        <a:rPr lang="en-US" sz="1400" dirty="0" smtClean="0">
                          <a:effectLst/>
                        </a:rPr>
                        <a:t>- </a:t>
                      </a:r>
                      <a:r>
                        <a:rPr lang="en-US" sz="1400" dirty="0" err="1" smtClean="0">
                          <a:effectLst/>
                        </a:rPr>
                        <a:t>Viết</a:t>
                      </a:r>
                      <a:r>
                        <a:rPr lang="en-US" sz="1400" dirty="0" smtClean="0">
                          <a:effectLst/>
                        </a:rPr>
                        <a:t> </a:t>
                      </a:r>
                      <a:r>
                        <a:rPr lang="en-US" sz="1400" dirty="0" err="1">
                          <a:effectLst/>
                        </a:rPr>
                        <a:t>phần</a:t>
                      </a:r>
                      <a:r>
                        <a:rPr lang="en-US" sz="1400" dirty="0">
                          <a:effectLst/>
                        </a:rPr>
                        <a:t> 4 design </a:t>
                      </a:r>
                      <a:r>
                        <a:rPr lang="en-US" sz="1400" dirty="0" smtClean="0">
                          <a:effectLst/>
                        </a:rPr>
                        <a:t>doc</a:t>
                      </a:r>
                    </a:p>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rPr>
                        <a:t>- </a:t>
                      </a:r>
                      <a:r>
                        <a:rPr lang="en-US" sz="1400" kern="1200" dirty="0" smtClean="0">
                          <a:solidFill>
                            <a:schemeClr val="dk1"/>
                          </a:solidFill>
                          <a:effectLst/>
                          <a:latin typeface="+mn-lt"/>
                          <a:ea typeface="+mn-ea"/>
                          <a:cs typeface="+mn-cs"/>
                        </a:rPr>
                        <a:t>Code </a:t>
                      </a:r>
                      <a:r>
                        <a:rPr lang="en-US" sz="1400" kern="1200" dirty="0" err="1" smtClean="0">
                          <a:solidFill>
                            <a:schemeClr val="dk1"/>
                          </a:solidFill>
                          <a:effectLst/>
                          <a:latin typeface="+mn-lt"/>
                          <a:ea typeface="+mn-ea"/>
                          <a:cs typeface="+mn-cs"/>
                        </a:rPr>
                        <a:t>xử</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lý</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va</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chạm</a:t>
                      </a:r>
                      <a:r>
                        <a:rPr lang="en-US" sz="1400" kern="1200" dirty="0" smtClean="0">
                          <a:solidFill>
                            <a:schemeClr val="dk1"/>
                          </a:solidFill>
                          <a:effectLst/>
                          <a:latin typeface="+mn-lt"/>
                          <a:ea typeface="+mn-ea"/>
                          <a:cs typeface="+mn-cs"/>
                        </a:rPr>
                        <a:t> item</a:t>
                      </a:r>
                      <a:endParaRPr lang="en-US" sz="1400" dirty="0">
                        <a:effectLst/>
                      </a:endParaRPr>
                    </a:p>
                    <a:p>
                      <a:pPr>
                        <a:lnSpc>
                          <a:spcPct val="115000"/>
                        </a:lnSpc>
                        <a:spcAft>
                          <a:spcPts val="0"/>
                        </a:spcAft>
                      </a:pPr>
                      <a:r>
                        <a:rPr lang="en-US" sz="1400" dirty="0" smtClean="0">
                          <a:effectLst/>
                        </a:rPr>
                        <a:t>- </a:t>
                      </a:r>
                      <a:r>
                        <a:rPr lang="en-US" sz="1400" dirty="0" err="1">
                          <a:effectLst/>
                        </a:rPr>
                        <a:t>Viết</a:t>
                      </a:r>
                      <a:r>
                        <a:rPr lang="en-US" sz="1400" dirty="0">
                          <a:effectLst/>
                        </a:rPr>
                        <a:t> </a:t>
                      </a:r>
                      <a:r>
                        <a:rPr lang="en-US" sz="1400" dirty="0" err="1">
                          <a:effectLst/>
                        </a:rPr>
                        <a:t>pich</a:t>
                      </a:r>
                      <a:r>
                        <a:rPr lang="en-US" sz="1400" dirty="0">
                          <a:effectLst/>
                        </a:rPr>
                        <a:t> doc</a:t>
                      </a:r>
                    </a:p>
                    <a:p>
                      <a:pPr>
                        <a:lnSpc>
                          <a:spcPct val="115000"/>
                        </a:lnSpc>
                        <a:spcAft>
                          <a:spcPts val="0"/>
                        </a:spcAft>
                      </a:pPr>
                      <a:r>
                        <a:rPr lang="en-US" sz="1400" dirty="0">
                          <a:effectLst/>
                        </a:rPr>
                        <a:t>- </a:t>
                      </a:r>
                      <a:r>
                        <a:rPr lang="en-US" sz="1400" dirty="0" err="1">
                          <a:effectLst/>
                        </a:rPr>
                        <a:t>Xử</a:t>
                      </a:r>
                      <a:r>
                        <a:rPr lang="en-US" sz="1400" dirty="0">
                          <a:effectLst/>
                        </a:rPr>
                        <a:t> </a:t>
                      </a:r>
                      <a:r>
                        <a:rPr lang="en-US" sz="1400" dirty="0" err="1">
                          <a:effectLst/>
                        </a:rPr>
                        <a:t>lý</a:t>
                      </a:r>
                      <a:r>
                        <a:rPr lang="en-US" sz="1400" dirty="0">
                          <a:effectLst/>
                        </a:rPr>
                        <a:t> </a:t>
                      </a:r>
                      <a:r>
                        <a:rPr lang="en-US" sz="1400" dirty="0" err="1">
                          <a:effectLst/>
                        </a:rPr>
                        <a:t>khi</a:t>
                      </a:r>
                      <a:r>
                        <a:rPr lang="en-US" sz="1400" dirty="0">
                          <a:effectLst/>
                        </a:rPr>
                        <a:t> </a:t>
                      </a:r>
                      <a:r>
                        <a:rPr lang="en-US" sz="1400" dirty="0" err="1">
                          <a:effectLst/>
                        </a:rPr>
                        <a:t>ăn</a:t>
                      </a:r>
                      <a:r>
                        <a:rPr lang="en-US" sz="1400" dirty="0">
                          <a:effectLst/>
                        </a:rPr>
                        <a:t> </a:t>
                      </a:r>
                      <a:r>
                        <a:rPr lang="vi-VN" sz="1400" dirty="0">
                          <a:effectLst/>
                        </a:rPr>
                        <a:t>kim tiêm</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extLst>
                  <a:ext uri="{0D108BD9-81ED-4DB2-BD59-A6C34878D82A}">
                    <a16:rowId xmlns:a16="http://schemas.microsoft.com/office/drawing/2014/main" xmlns="" val="3804374742"/>
                  </a:ext>
                </a:extLst>
              </a:tr>
              <a:tr h="1663834">
                <a:tc>
                  <a:txBody>
                    <a:bodyPr/>
                    <a:lstStyle/>
                    <a:p>
                      <a:pPr algn="ctr">
                        <a:lnSpc>
                          <a:spcPct val="115000"/>
                        </a:lnSpc>
                        <a:spcAft>
                          <a:spcPts val="0"/>
                        </a:spcAft>
                      </a:pPr>
                      <a:r>
                        <a:rPr lang="vi-VN" sz="1400" dirty="0">
                          <a:effectLst/>
                        </a:rPr>
                        <a:t>3</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gn="ctr">
                        <a:lnSpc>
                          <a:spcPct val="115000"/>
                        </a:lnSpc>
                        <a:spcAft>
                          <a:spcPts val="0"/>
                        </a:spcAft>
                      </a:pPr>
                      <a:r>
                        <a:rPr lang="vi-VN" sz="1400">
                          <a:effectLst/>
                        </a:rPr>
                        <a:t>Nguyễn Hồng Nhung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gn="ctr">
                        <a:lnSpc>
                          <a:spcPct val="115000"/>
                        </a:lnSpc>
                        <a:spcAft>
                          <a:spcPts val="0"/>
                        </a:spcAft>
                      </a:pPr>
                      <a:r>
                        <a:rPr lang="vi-VN" sz="1400">
                          <a:effectLst/>
                        </a:rPr>
                        <a:t>1651061103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nSpc>
                          <a:spcPct val="115000"/>
                        </a:lnSpc>
                        <a:spcAft>
                          <a:spcPts val="0"/>
                        </a:spcAft>
                      </a:pPr>
                      <a:r>
                        <a:rPr lang="en-US" sz="1400" dirty="0">
                          <a:effectLst/>
                        </a:rPr>
                        <a:t>- </a:t>
                      </a:r>
                      <a:r>
                        <a:rPr lang="en-US" sz="1400" dirty="0" err="1">
                          <a:effectLst/>
                        </a:rPr>
                        <a:t>Thảo</a:t>
                      </a:r>
                      <a:r>
                        <a:rPr lang="en-US" sz="1400" dirty="0">
                          <a:effectLst/>
                        </a:rPr>
                        <a:t> </a:t>
                      </a:r>
                      <a:r>
                        <a:rPr lang="en-US" sz="1400" dirty="0" err="1">
                          <a:effectLst/>
                        </a:rPr>
                        <a:t>luận</a:t>
                      </a:r>
                      <a:r>
                        <a:rPr lang="en-US" sz="1400" dirty="0">
                          <a:effectLst/>
                        </a:rPr>
                        <a:t> ý </a:t>
                      </a:r>
                      <a:r>
                        <a:rPr lang="en-US" sz="1400" dirty="0" err="1">
                          <a:effectLst/>
                        </a:rPr>
                        <a:t>tưởng</a:t>
                      </a:r>
                      <a:r>
                        <a:rPr lang="en-US" sz="1400" dirty="0">
                          <a:effectLst/>
                        </a:rPr>
                        <a:t> game</a:t>
                      </a:r>
                    </a:p>
                    <a:p>
                      <a:pPr>
                        <a:lnSpc>
                          <a:spcPct val="115000"/>
                        </a:lnSpc>
                        <a:spcAft>
                          <a:spcPts val="0"/>
                        </a:spcAft>
                      </a:pPr>
                      <a:r>
                        <a:rPr lang="en-US" sz="1400" dirty="0">
                          <a:effectLst/>
                        </a:rPr>
                        <a:t>- </a:t>
                      </a:r>
                      <a:r>
                        <a:rPr lang="en-US" sz="1400" dirty="0" err="1">
                          <a:effectLst/>
                        </a:rPr>
                        <a:t>Viết</a:t>
                      </a:r>
                      <a:r>
                        <a:rPr lang="en-US" sz="1400" dirty="0">
                          <a:effectLst/>
                        </a:rPr>
                        <a:t> </a:t>
                      </a:r>
                      <a:r>
                        <a:rPr lang="en-US" sz="1400" dirty="0" err="1">
                          <a:effectLst/>
                        </a:rPr>
                        <a:t>pich</a:t>
                      </a:r>
                      <a:r>
                        <a:rPr lang="en-US" sz="1400" dirty="0">
                          <a:effectLst/>
                        </a:rPr>
                        <a:t> doc</a:t>
                      </a:r>
                    </a:p>
                    <a:p>
                      <a:pPr>
                        <a:lnSpc>
                          <a:spcPct val="115000"/>
                        </a:lnSpc>
                        <a:spcAft>
                          <a:spcPts val="0"/>
                        </a:spcAft>
                      </a:pPr>
                      <a:r>
                        <a:rPr lang="en-US" sz="1400" dirty="0" smtClean="0">
                          <a:effectLst/>
                        </a:rPr>
                        <a:t>- </a:t>
                      </a:r>
                      <a:r>
                        <a:rPr lang="en-US" sz="1400" dirty="0" err="1" smtClean="0">
                          <a:effectLst/>
                        </a:rPr>
                        <a:t>Viết</a:t>
                      </a:r>
                      <a:r>
                        <a:rPr lang="en-US" sz="1400" dirty="0" smtClean="0">
                          <a:effectLst/>
                        </a:rPr>
                        <a:t> </a:t>
                      </a:r>
                      <a:r>
                        <a:rPr lang="en-US" sz="1400" dirty="0" err="1">
                          <a:effectLst/>
                        </a:rPr>
                        <a:t>phần</a:t>
                      </a:r>
                      <a:r>
                        <a:rPr lang="en-US" sz="1400" dirty="0">
                          <a:effectLst/>
                        </a:rPr>
                        <a:t> 1,6 design </a:t>
                      </a:r>
                      <a:r>
                        <a:rPr lang="en-US" sz="1400" dirty="0" smtClean="0">
                          <a:effectLst/>
                        </a:rPr>
                        <a:t>doc</a:t>
                      </a:r>
                    </a:p>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rPr>
                        <a:t>- </a:t>
                      </a:r>
                      <a:r>
                        <a:rPr lang="en-US" sz="1400" kern="1200" dirty="0" smtClean="0">
                          <a:solidFill>
                            <a:schemeClr val="dk1"/>
                          </a:solidFill>
                          <a:effectLst/>
                          <a:latin typeface="+mn-lt"/>
                          <a:ea typeface="+mn-ea"/>
                          <a:cs typeface="+mn-cs"/>
                        </a:rPr>
                        <a:t>Code </a:t>
                      </a:r>
                      <a:r>
                        <a:rPr lang="en-US" sz="1400" kern="1200" dirty="0" err="1" smtClean="0">
                          <a:solidFill>
                            <a:schemeClr val="dk1"/>
                          </a:solidFill>
                          <a:effectLst/>
                          <a:latin typeface="+mn-lt"/>
                          <a:ea typeface="+mn-ea"/>
                          <a:cs typeface="+mn-cs"/>
                        </a:rPr>
                        <a:t>xử</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lý</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va</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chạm</a:t>
                      </a:r>
                      <a:r>
                        <a:rPr lang="en-US" sz="1400" kern="1200" dirty="0" smtClean="0">
                          <a:solidFill>
                            <a:schemeClr val="dk1"/>
                          </a:solidFill>
                          <a:effectLst/>
                          <a:latin typeface="+mn-lt"/>
                          <a:ea typeface="+mn-ea"/>
                          <a:cs typeface="+mn-cs"/>
                        </a:rPr>
                        <a:t> item</a:t>
                      </a:r>
                      <a:endParaRPr lang="en-US" sz="1400" dirty="0" smtClean="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Xử</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lý</a:t>
                      </a:r>
                      <a:r>
                        <a:rPr lang="en-US" sz="1400" kern="1200" dirty="0" smtClean="0">
                          <a:solidFill>
                            <a:schemeClr val="dk1"/>
                          </a:solidFill>
                          <a:effectLst/>
                          <a:latin typeface="+mn-lt"/>
                          <a:ea typeface="+mn-ea"/>
                          <a:cs typeface="+mn-cs"/>
                        </a:rPr>
                        <a:t> full </a:t>
                      </a:r>
                      <a:r>
                        <a:rPr lang="en-US" sz="1400" kern="1200" dirty="0" err="1" smtClean="0">
                          <a:solidFill>
                            <a:schemeClr val="dk1"/>
                          </a:solidFill>
                          <a:effectLst/>
                          <a:latin typeface="+mn-lt"/>
                          <a:ea typeface="+mn-ea"/>
                          <a:cs typeface="+mn-cs"/>
                        </a:rPr>
                        <a:t>màn</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hình</a:t>
                      </a:r>
                      <a:endParaRPr lang="en-US" sz="1400" dirty="0">
                        <a:effectLst/>
                      </a:endParaRPr>
                    </a:p>
                    <a:p>
                      <a:pPr>
                        <a:lnSpc>
                          <a:spcPct val="115000"/>
                        </a:lnSpc>
                        <a:spcAft>
                          <a:spcPts val="0"/>
                        </a:spcAft>
                      </a:pPr>
                      <a:r>
                        <a:rPr lang="en-US" sz="1400" dirty="0">
                          <a:effectLst/>
                        </a:rPr>
                        <a:t>- </a:t>
                      </a:r>
                      <a:r>
                        <a:rPr lang="en-US" sz="1400" dirty="0" err="1">
                          <a:effectLst/>
                        </a:rPr>
                        <a:t>Tổng</a:t>
                      </a:r>
                      <a:r>
                        <a:rPr lang="en-US" sz="1400" dirty="0">
                          <a:effectLst/>
                        </a:rPr>
                        <a:t> </a:t>
                      </a:r>
                      <a:r>
                        <a:rPr lang="en-US" sz="1400" dirty="0" err="1">
                          <a:effectLst/>
                        </a:rPr>
                        <a:t>hợp</a:t>
                      </a:r>
                      <a:r>
                        <a:rPr lang="en-US" sz="1400" dirty="0">
                          <a:effectLst/>
                        </a:rPr>
                        <a:t> game</a:t>
                      </a:r>
                    </a:p>
                    <a:p>
                      <a:pPr>
                        <a:lnSpc>
                          <a:spcPct val="115000"/>
                        </a:lnSpc>
                        <a:spcAft>
                          <a:spcPts val="0"/>
                        </a:spcAft>
                      </a:pPr>
                      <a:r>
                        <a:rPr lang="en-US" sz="1400" dirty="0">
                          <a:effectLst/>
                        </a:rPr>
                        <a:t>- </a:t>
                      </a:r>
                      <a:r>
                        <a:rPr lang="en-US" sz="1400" dirty="0" err="1">
                          <a:effectLst/>
                        </a:rPr>
                        <a:t>Xử</a:t>
                      </a:r>
                      <a:r>
                        <a:rPr lang="en-US" sz="1400" dirty="0">
                          <a:effectLst/>
                        </a:rPr>
                        <a:t> </a:t>
                      </a:r>
                      <a:r>
                        <a:rPr lang="en-US" sz="1400" dirty="0" err="1">
                          <a:effectLst/>
                        </a:rPr>
                        <a:t>lý</a:t>
                      </a:r>
                      <a:r>
                        <a:rPr lang="en-US" sz="1400" dirty="0">
                          <a:effectLst/>
                        </a:rPr>
                        <a:t> </a:t>
                      </a:r>
                      <a:r>
                        <a:rPr lang="en-US" sz="1400" dirty="0" err="1">
                          <a:effectLst/>
                        </a:rPr>
                        <a:t>khi</a:t>
                      </a:r>
                      <a:r>
                        <a:rPr lang="en-US" sz="1400" dirty="0">
                          <a:effectLst/>
                        </a:rPr>
                        <a:t> </a:t>
                      </a:r>
                      <a:r>
                        <a:rPr lang="en-US" sz="1400" dirty="0" err="1">
                          <a:effectLst/>
                        </a:rPr>
                        <a:t>ăn</a:t>
                      </a:r>
                      <a:r>
                        <a:rPr lang="en-US" sz="1400" dirty="0">
                          <a:effectLst/>
                        </a:rPr>
                        <a:t> </a:t>
                      </a:r>
                      <a:r>
                        <a:rPr lang="vi-VN" sz="1400" dirty="0">
                          <a:effectLst/>
                        </a:rPr>
                        <a:t>cherry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extLst>
                  <a:ext uri="{0D108BD9-81ED-4DB2-BD59-A6C34878D82A}">
                    <a16:rowId xmlns:a16="http://schemas.microsoft.com/office/drawing/2014/main" xmlns="" val="997178937"/>
                  </a:ext>
                </a:extLst>
              </a:tr>
              <a:tr h="1424969">
                <a:tc>
                  <a:txBody>
                    <a:bodyPr/>
                    <a:lstStyle/>
                    <a:p>
                      <a:pPr algn="ctr">
                        <a:lnSpc>
                          <a:spcPct val="115000"/>
                        </a:lnSpc>
                        <a:spcAft>
                          <a:spcPts val="0"/>
                        </a:spcAft>
                      </a:pPr>
                      <a:r>
                        <a:rPr lang="vi-VN" sz="1400">
                          <a:effectLst/>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gn="ctr">
                        <a:lnSpc>
                          <a:spcPct val="115000"/>
                        </a:lnSpc>
                        <a:spcAft>
                          <a:spcPts val="0"/>
                        </a:spcAft>
                      </a:pPr>
                      <a:r>
                        <a:rPr lang="vi-VN" sz="1400">
                          <a:effectLst/>
                        </a:rPr>
                        <a:t>Trần Chí Nghĩa</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gn="ctr">
                        <a:lnSpc>
                          <a:spcPct val="115000"/>
                        </a:lnSpc>
                        <a:spcAft>
                          <a:spcPts val="0"/>
                        </a:spcAft>
                      </a:pPr>
                      <a:r>
                        <a:rPr lang="vi-VN" sz="1400">
                          <a:effectLst/>
                        </a:rPr>
                        <a:t>1651060775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tc>
                  <a:txBody>
                    <a:bodyPr/>
                    <a:lstStyle/>
                    <a:p>
                      <a:pPr>
                        <a:lnSpc>
                          <a:spcPct val="115000"/>
                        </a:lnSpc>
                        <a:spcAft>
                          <a:spcPts val="0"/>
                        </a:spcAft>
                      </a:pPr>
                      <a:r>
                        <a:rPr lang="en-US" sz="1400" dirty="0">
                          <a:effectLst/>
                        </a:rPr>
                        <a:t>- </a:t>
                      </a:r>
                      <a:r>
                        <a:rPr lang="en-US" sz="1400" dirty="0" err="1">
                          <a:effectLst/>
                        </a:rPr>
                        <a:t>Thảo</a:t>
                      </a:r>
                      <a:r>
                        <a:rPr lang="en-US" sz="1400" dirty="0">
                          <a:effectLst/>
                        </a:rPr>
                        <a:t> </a:t>
                      </a:r>
                      <a:r>
                        <a:rPr lang="en-US" sz="1400" dirty="0" err="1">
                          <a:effectLst/>
                        </a:rPr>
                        <a:t>luận</a:t>
                      </a:r>
                      <a:r>
                        <a:rPr lang="en-US" sz="1400" dirty="0">
                          <a:effectLst/>
                        </a:rPr>
                        <a:t> ý </a:t>
                      </a:r>
                      <a:r>
                        <a:rPr lang="en-US" sz="1400" dirty="0" err="1">
                          <a:effectLst/>
                        </a:rPr>
                        <a:t>tưởng</a:t>
                      </a:r>
                      <a:r>
                        <a:rPr lang="en-US" sz="1400" dirty="0">
                          <a:effectLst/>
                        </a:rPr>
                        <a:t> game</a:t>
                      </a:r>
                    </a:p>
                    <a:p>
                      <a:pPr>
                        <a:lnSpc>
                          <a:spcPct val="115000"/>
                        </a:lnSpc>
                        <a:spcAft>
                          <a:spcPts val="0"/>
                        </a:spcAft>
                      </a:pPr>
                      <a:r>
                        <a:rPr lang="en-US" sz="1400" dirty="0">
                          <a:effectLst/>
                        </a:rPr>
                        <a:t>- </a:t>
                      </a:r>
                      <a:r>
                        <a:rPr lang="en-US" sz="1400" dirty="0" err="1">
                          <a:effectLst/>
                        </a:rPr>
                        <a:t>Viết</a:t>
                      </a:r>
                      <a:r>
                        <a:rPr lang="en-US" sz="1400" dirty="0">
                          <a:effectLst/>
                        </a:rPr>
                        <a:t> </a:t>
                      </a:r>
                      <a:r>
                        <a:rPr lang="en-US" sz="1400" dirty="0" err="1">
                          <a:effectLst/>
                        </a:rPr>
                        <a:t>pich</a:t>
                      </a:r>
                      <a:r>
                        <a:rPr lang="en-US" sz="1400" dirty="0">
                          <a:effectLst/>
                        </a:rPr>
                        <a:t> doc</a:t>
                      </a:r>
                    </a:p>
                    <a:p>
                      <a:pPr>
                        <a:lnSpc>
                          <a:spcPct val="115000"/>
                        </a:lnSpc>
                        <a:spcAft>
                          <a:spcPts val="0"/>
                        </a:spcAft>
                      </a:pPr>
                      <a:r>
                        <a:rPr lang="en-US" sz="1400" dirty="0" smtClean="0">
                          <a:effectLst/>
                        </a:rPr>
                        <a:t>- </a:t>
                      </a:r>
                      <a:r>
                        <a:rPr lang="en-US" sz="1400" dirty="0" err="1" smtClean="0">
                          <a:effectLst/>
                        </a:rPr>
                        <a:t>Viết</a:t>
                      </a:r>
                      <a:r>
                        <a:rPr lang="en-US" sz="1400" dirty="0" smtClean="0">
                          <a:effectLst/>
                        </a:rPr>
                        <a:t> </a:t>
                      </a:r>
                      <a:r>
                        <a:rPr lang="en-US" sz="1400" dirty="0" err="1">
                          <a:effectLst/>
                        </a:rPr>
                        <a:t>phần</a:t>
                      </a:r>
                      <a:r>
                        <a:rPr lang="en-US" sz="1400" dirty="0">
                          <a:effectLst/>
                        </a:rPr>
                        <a:t> 5 design </a:t>
                      </a:r>
                      <a:r>
                        <a:rPr lang="en-US" sz="1400" dirty="0" smtClean="0">
                          <a:effectLst/>
                        </a:rPr>
                        <a:t>doc</a:t>
                      </a:r>
                    </a:p>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rPr>
                        <a:t>- </a:t>
                      </a:r>
                      <a:r>
                        <a:rPr lang="en-US" sz="1400" kern="1200" dirty="0" smtClean="0">
                          <a:solidFill>
                            <a:schemeClr val="dk1"/>
                          </a:solidFill>
                          <a:effectLst/>
                          <a:latin typeface="+mn-lt"/>
                          <a:ea typeface="+mn-ea"/>
                          <a:cs typeface="+mn-cs"/>
                        </a:rPr>
                        <a:t>Code </a:t>
                      </a:r>
                      <a:r>
                        <a:rPr lang="en-US" sz="1400" kern="1200" dirty="0" err="1" smtClean="0">
                          <a:solidFill>
                            <a:schemeClr val="dk1"/>
                          </a:solidFill>
                          <a:effectLst/>
                          <a:latin typeface="+mn-lt"/>
                          <a:ea typeface="+mn-ea"/>
                          <a:cs typeface="+mn-cs"/>
                        </a:rPr>
                        <a:t>xử</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lý</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va</a:t>
                      </a:r>
                      <a:r>
                        <a:rPr lang="en-US" sz="1400" kern="120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chạm</a:t>
                      </a:r>
                      <a:r>
                        <a:rPr lang="en-US" sz="1400" kern="1200" dirty="0" smtClean="0">
                          <a:solidFill>
                            <a:schemeClr val="dk1"/>
                          </a:solidFill>
                          <a:effectLst/>
                          <a:latin typeface="+mn-lt"/>
                          <a:ea typeface="+mn-ea"/>
                          <a:cs typeface="+mn-cs"/>
                        </a:rPr>
                        <a:t> item</a:t>
                      </a:r>
                      <a:endParaRPr lang="en-US" sz="1400" dirty="0">
                        <a:effectLst/>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effectLst/>
                        </a:rPr>
                        <a:t>- </a:t>
                      </a:r>
                      <a:r>
                        <a:rPr lang="en-US" sz="1400" dirty="0" err="1">
                          <a:effectLst/>
                        </a:rPr>
                        <a:t>Xử</a:t>
                      </a:r>
                      <a:r>
                        <a:rPr lang="en-US" sz="1400" dirty="0">
                          <a:effectLst/>
                        </a:rPr>
                        <a:t> </a:t>
                      </a:r>
                      <a:r>
                        <a:rPr lang="en-US" sz="1400" dirty="0" err="1">
                          <a:effectLst/>
                        </a:rPr>
                        <a:t>lý</a:t>
                      </a:r>
                      <a:r>
                        <a:rPr lang="en-US" sz="1400" dirty="0">
                          <a:effectLst/>
                        </a:rPr>
                        <a:t> </a:t>
                      </a:r>
                      <a:r>
                        <a:rPr lang="en-US" sz="1400" dirty="0" err="1">
                          <a:effectLst/>
                        </a:rPr>
                        <a:t>nút</a:t>
                      </a:r>
                      <a:r>
                        <a:rPr lang="en-US" sz="1400" dirty="0">
                          <a:effectLst/>
                        </a:rPr>
                        <a:t> exit, </a:t>
                      </a:r>
                      <a:r>
                        <a:rPr lang="en-US" sz="1400" dirty="0" err="1">
                          <a:effectLst/>
                        </a:rPr>
                        <a:t>và</a:t>
                      </a:r>
                      <a:r>
                        <a:rPr lang="en-US" sz="1400" dirty="0">
                          <a:effectLst/>
                        </a:rPr>
                        <a:t> </a:t>
                      </a:r>
                      <a:r>
                        <a:rPr lang="en-US" sz="1400" dirty="0" smtClean="0">
                          <a:effectLst/>
                        </a:rPr>
                        <a:t>info   - </a:t>
                      </a:r>
                      <a:r>
                        <a:rPr lang="en-US" sz="1400" dirty="0" err="1" smtClean="0">
                          <a:effectLst/>
                        </a:rPr>
                        <a:t>Xử</a:t>
                      </a:r>
                      <a:r>
                        <a:rPr lang="en-US" sz="1400" dirty="0" smtClean="0">
                          <a:effectLst/>
                        </a:rPr>
                        <a:t> </a:t>
                      </a:r>
                      <a:r>
                        <a:rPr lang="en-US" sz="1400" dirty="0" err="1" smtClean="0">
                          <a:effectLst/>
                        </a:rPr>
                        <a:t>lý</a:t>
                      </a:r>
                      <a:r>
                        <a:rPr lang="en-US" sz="1400" dirty="0" smtClean="0">
                          <a:effectLst/>
                        </a:rPr>
                        <a:t> </a:t>
                      </a:r>
                      <a:r>
                        <a:rPr lang="en-US" sz="1400" dirty="0" err="1" smtClean="0">
                          <a:effectLst/>
                        </a:rPr>
                        <a:t>khi</a:t>
                      </a:r>
                      <a:r>
                        <a:rPr lang="en-US" sz="1400" dirty="0" smtClean="0">
                          <a:effectLst/>
                        </a:rPr>
                        <a:t> </a:t>
                      </a:r>
                      <a:r>
                        <a:rPr lang="en-US" sz="1400" dirty="0" err="1" smtClean="0">
                          <a:effectLst/>
                        </a:rPr>
                        <a:t>ăn</a:t>
                      </a:r>
                      <a:r>
                        <a:rPr lang="en-US" sz="1400" dirty="0" smtClean="0">
                          <a:effectLst/>
                        </a:rPr>
                        <a:t> </a:t>
                      </a:r>
                      <a:r>
                        <a:rPr lang="vi-VN" sz="1400" dirty="0" smtClean="0">
                          <a:effectLst/>
                        </a:rPr>
                        <a:t>trái tim</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41939" marR="41939" marT="0" marB="0"/>
                </a:tc>
                <a:extLst>
                  <a:ext uri="{0D108BD9-81ED-4DB2-BD59-A6C34878D82A}">
                    <a16:rowId xmlns:a16="http://schemas.microsoft.com/office/drawing/2014/main" xmlns="" val="1587587423"/>
                  </a:ext>
                </a:extLst>
              </a:tr>
            </a:tbl>
          </a:graphicData>
        </a:graphic>
      </p:graphicFrame>
      <p:sp>
        <p:nvSpPr>
          <p:cNvPr id="5" name="Rectangle 1"/>
          <p:cNvSpPr>
            <a:spLocks noChangeArrowheads="1"/>
          </p:cNvSpPr>
          <p:nvPr/>
        </p:nvSpPr>
        <p:spPr bwMode="auto">
          <a:xfrm>
            <a:off x="-6602436" y="-81482"/>
            <a:ext cx="187944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1400" b="1"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B</a:t>
            </a:r>
            <a:r>
              <a:rPr kumimoji="0" lang="vi-VN" altLang="en-US" sz="1400" b="1" i="0" u="none" strike="noStrike" cap="none" normalizeH="0" baseline="0" smtClean="0" bmk="">
                <a:ln>
                  <a:noFill/>
                </a:ln>
                <a:solidFill>
                  <a:srgbClr val="000000"/>
                </a:solidFill>
                <a:effectLst/>
                <a:latin typeface="Arial" panose="020B0604020202020204" pitchFamily="34" charset="0"/>
                <a:ea typeface="Times New Roman" panose="02020603050405020304" pitchFamily="18" charset="0"/>
              </a:rPr>
              <a:t>ẢNG PHÂN CHIA CÔNG VIỆC</a:t>
            </a:r>
            <a:endParaRPr kumimoji="0" lang="en-US" altLang="en-US" sz="15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756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PHẦN 3: GAMEPLAY &amp; MECHANICS</a:t>
            </a:r>
          </a:p>
        </p:txBody>
      </p:sp>
      <p:sp>
        <p:nvSpPr>
          <p:cNvPr id="3" name="Text Placeholder 2"/>
          <p:cNvSpPr>
            <a:spLocks noGrp="1"/>
          </p:cNvSpPr>
          <p:nvPr>
            <p:ph type="body" idx="1"/>
          </p:nvPr>
        </p:nvSpPr>
        <p:spPr>
          <a:xfrm>
            <a:off x="930166" y="5020056"/>
            <a:ext cx="5044966" cy="1837944"/>
          </a:xfrm>
        </p:spPr>
        <p:txBody>
          <a:bodyPr>
            <a:noAutofit/>
          </a:bodyPr>
          <a:lstStyle/>
          <a:p>
            <a:pPr lvl="0"/>
            <a:r>
              <a:rPr lang="vi-VN" b="1" dirty="0" smtClean="0"/>
              <a:t>1. </a:t>
            </a:r>
            <a:r>
              <a:rPr lang="en-US" b="1" dirty="0" smtClean="0"/>
              <a:t>Game </a:t>
            </a:r>
            <a:r>
              <a:rPr lang="en-US" b="1" dirty="0"/>
              <a:t>Player</a:t>
            </a:r>
            <a:endParaRPr lang="en-US" dirty="0"/>
          </a:p>
          <a:p>
            <a:pPr lvl="0"/>
            <a:r>
              <a:rPr lang="vi-VN" sz="1800" b="1" dirty="0" smtClean="0"/>
              <a:t>2. </a:t>
            </a:r>
            <a:r>
              <a:rPr lang="en-US" b="1" dirty="0"/>
              <a:t>Level Design</a:t>
            </a:r>
            <a:endParaRPr lang="en-US" dirty="0"/>
          </a:p>
          <a:p>
            <a:r>
              <a:rPr lang="vi-VN" sz="1800" b="1" dirty="0" smtClean="0"/>
              <a:t>3. </a:t>
            </a:r>
            <a:r>
              <a:rPr lang="en-US" b="1" dirty="0"/>
              <a:t>Game </a:t>
            </a:r>
            <a:r>
              <a:rPr lang="en-US" b="1" dirty="0" smtClean="0"/>
              <a:t>Mode</a:t>
            </a:r>
            <a:endParaRPr lang="en-US" sz="1800" dirty="0"/>
          </a:p>
          <a:p>
            <a:endParaRPr lang="en-US" sz="1800" dirty="0"/>
          </a:p>
          <a:p>
            <a:pPr lvl="0"/>
            <a:endParaRPr lang="en-US" dirty="0"/>
          </a:p>
        </p:txBody>
      </p:sp>
      <p:sp>
        <p:nvSpPr>
          <p:cNvPr id="5" name="Text Placeholder 2"/>
          <p:cNvSpPr txBox="1">
            <a:spLocks/>
          </p:cNvSpPr>
          <p:nvPr/>
        </p:nvSpPr>
        <p:spPr>
          <a:xfrm>
            <a:off x="6243146" y="5020056"/>
            <a:ext cx="7020910" cy="183794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9pPr>
          </a:lstStyle>
          <a:p>
            <a:pPr lvl="0"/>
            <a:r>
              <a:rPr lang="vi-VN" b="1" dirty="0"/>
              <a:t>4</a:t>
            </a:r>
            <a:r>
              <a:rPr lang="vi-VN" b="1" dirty="0" smtClean="0"/>
              <a:t>. </a:t>
            </a:r>
            <a:r>
              <a:rPr lang="en-US" b="1" dirty="0" smtClean="0"/>
              <a:t>Game flow</a:t>
            </a:r>
            <a:endParaRPr lang="vi-VN" b="1" dirty="0" smtClean="0"/>
          </a:p>
          <a:p>
            <a:r>
              <a:rPr lang="vi-VN" b="1" dirty="0" smtClean="0"/>
              <a:t>5 </a:t>
            </a:r>
            <a:r>
              <a:rPr lang="en-US" b="1" dirty="0" smtClean="0"/>
              <a:t>Game </a:t>
            </a:r>
            <a:r>
              <a:rPr lang="vi-VN" b="1" dirty="0" smtClean="0">
                <a:latin typeface="Rockwell (Body)"/>
              </a:rPr>
              <a:t>Control</a:t>
            </a:r>
          </a:p>
          <a:p>
            <a:pPr lvl="0"/>
            <a:r>
              <a:rPr lang="vi-VN" b="1" dirty="0" smtClean="0"/>
              <a:t>6. </a:t>
            </a:r>
            <a:r>
              <a:rPr lang="en-US" b="1" dirty="0" smtClean="0"/>
              <a:t>Live </a:t>
            </a:r>
            <a:r>
              <a:rPr lang="en-US" b="1" dirty="0"/>
              <a:t>and Die</a:t>
            </a:r>
            <a:endParaRPr lang="en-US" dirty="0"/>
          </a:p>
          <a:p>
            <a:r>
              <a:rPr lang="en-US" b="1" dirty="0"/>
              <a:t>7. Skill Pack </a:t>
            </a:r>
            <a:endParaRPr lang="en-US" dirty="0"/>
          </a:p>
          <a:p>
            <a:endParaRPr lang="en-US" dirty="0">
              <a:latin typeface="Rockwell (Body)"/>
            </a:endParaRPr>
          </a:p>
          <a:p>
            <a:pPr lvl="0"/>
            <a:endParaRPr lang="en-US" dirty="0"/>
          </a:p>
          <a:p>
            <a:endParaRPr lang="en-US" sz="2400" dirty="0"/>
          </a:p>
        </p:txBody>
      </p:sp>
    </p:spTree>
    <p:extLst>
      <p:ext uri="{BB962C8B-B14F-4D97-AF65-F5344CB8AC3E}">
        <p14:creationId xmlns:p14="http://schemas.microsoft.com/office/powerpoint/2010/main" val="305661394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745" y="0"/>
            <a:ext cx="11808372" cy="1609344"/>
          </a:xfrm>
        </p:spPr>
        <p:txBody>
          <a:bodyPr/>
          <a:lstStyle/>
          <a:p>
            <a:pPr lvl="0"/>
            <a:r>
              <a:rPr lang="vi-VN" b="1" dirty="0" smtClean="0"/>
              <a:t>1. </a:t>
            </a:r>
            <a:r>
              <a:rPr lang="en-US" b="1" dirty="0" smtClean="0"/>
              <a:t>Game </a:t>
            </a:r>
            <a:r>
              <a:rPr lang="en-US" b="1" dirty="0"/>
              <a:t>Player</a:t>
            </a:r>
            <a:endParaRPr lang="en-US" dirty="0"/>
          </a:p>
        </p:txBody>
      </p:sp>
      <p:sp>
        <p:nvSpPr>
          <p:cNvPr id="3" name="Content Placeholder 2"/>
          <p:cNvSpPr>
            <a:spLocks noGrp="1"/>
          </p:cNvSpPr>
          <p:nvPr>
            <p:ph idx="1"/>
          </p:nvPr>
        </p:nvSpPr>
        <p:spPr>
          <a:xfrm>
            <a:off x="914400" y="1324303"/>
            <a:ext cx="10213848" cy="4847897"/>
          </a:xfrm>
        </p:spPr>
        <p:txBody>
          <a:bodyPr>
            <a:normAutofit/>
          </a:bodyPr>
          <a:lstStyle/>
          <a:p>
            <a:r>
              <a:rPr lang="en-US" dirty="0" err="1"/>
              <a:t>Trò</a:t>
            </a:r>
            <a:r>
              <a:rPr lang="en-US" dirty="0"/>
              <a:t> </a:t>
            </a:r>
            <a:r>
              <a:rPr lang="en-US" dirty="0" err="1"/>
              <a:t>chơi</a:t>
            </a:r>
            <a:r>
              <a:rPr lang="en-US" dirty="0"/>
              <a:t> </a:t>
            </a:r>
            <a:r>
              <a:rPr lang="vi-VN" dirty="0"/>
              <a:t>phiêu lưu</a:t>
            </a:r>
            <a:r>
              <a:rPr lang="en-US" dirty="0"/>
              <a:t> </a:t>
            </a:r>
            <a:r>
              <a:rPr lang="en-US" dirty="0" err="1"/>
              <a:t>mang</a:t>
            </a:r>
            <a:r>
              <a:rPr lang="en-US" dirty="0"/>
              <a:t> </a:t>
            </a:r>
            <a:r>
              <a:rPr lang="en-US" dirty="0" err="1"/>
              <a:t>yếu</a:t>
            </a:r>
            <a:r>
              <a:rPr lang="en-US" dirty="0"/>
              <a:t> </a:t>
            </a:r>
            <a:r>
              <a:rPr lang="en-US" dirty="0" err="1"/>
              <a:t>tố</a:t>
            </a:r>
            <a:r>
              <a:rPr lang="en-US" dirty="0"/>
              <a:t> </a:t>
            </a:r>
            <a:r>
              <a:rPr lang="en-US" dirty="0" err="1"/>
              <a:t>nhạy</a:t>
            </a:r>
            <a:r>
              <a:rPr lang="en-US" dirty="0"/>
              <a:t> </a:t>
            </a:r>
            <a:r>
              <a:rPr lang="en-US" dirty="0" err="1"/>
              <a:t>bén</a:t>
            </a:r>
            <a:r>
              <a:rPr lang="en-US" dirty="0"/>
              <a:t>. </a:t>
            </a:r>
            <a:r>
              <a:rPr lang="en-US" dirty="0" err="1"/>
              <a:t>Mục</a:t>
            </a:r>
            <a:r>
              <a:rPr lang="en-US" dirty="0"/>
              <a:t> </a:t>
            </a:r>
            <a:r>
              <a:rPr lang="en-US" dirty="0" err="1"/>
              <a:t>tiêu</a:t>
            </a:r>
            <a:r>
              <a:rPr lang="en-US" dirty="0"/>
              <a:t> </a:t>
            </a:r>
            <a:r>
              <a:rPr lang="en-US" dirty="0" err="1"/>
              <a:t>duy</a:t>
            </a:r>
            <a:r>
              <a:rPr lang="en-US" dirty="0"/>
              <a:t> </a:t>
            </a:r>
            <a:r>
              <a:rPr lang="en-US" dirty="0" err="1"/>
              <a:t>nhất</a:t>
            </a:r>
            <a:r>
              <a:rPr lang="en-US" dirty="0"/>
              <a:t> </a:t>
            </a:r>
            <a:r>
              <a:rPr lang="en-US" dirty="0" err="1"/>
              <a:t>là</a:t>
            </a:r>
            <a:r>
              <a:rPr lang="en-US" dirty="0"/>
              <a:t> </a:t>
            </a:r>
            <a:r>
              <a:rPr lang="en-US" dirty="0" err="1"/>
              <a:t>vượt</a:t>
            </a:r>
            <a:r>
              <a:rPr lang="en-US" dirty="0"/>
              <a:t> qua </a:t>
            </a:r>
            <a:r>
              <a:rPr lang="vi-VN" dirty="0"/>
              <a:t>tất cả các con Virus để cứu lấy chính bác sĩ. Trò chơi bắt đầu cở khu vực trong thành phố, người chơi sẽ bắt đầu trò chơi ở vị trí đầu thành phố. Người chơi từ góc nhìn thứ nhất trong môi trường </a:t>
            </a:r>
            <a:r>
              <a:rPr lang="vi-VN" dirty="0" smtClean="0"/>
              <a:t>2D.</a:t>
            </a:r>
          </a:p>
          <a:p>
            <a:pPr marL="0" indent="0">
              <a:buNone/>
            </a:pPr>
            <a:endParaRPr lang="en-US" dirty="0"/>
          </a:p>
          <a:p>
            <a:r>
              <a:rPr lang="vi-VN" dirty="0"/>
              <a:t>Người điều khiển vị bác sĩ khi ở ngoài thành phố. Bác sĩ bay lượn tự do trong màn chơi nhưng không để va vào các con virus. </a:t>
            </a:r>
            <a:endParaRPr lang="vi-VN" dirty="0" smtClean="0"/>
          </a:p>
          <a:p>
            <a:pPr marL="0" indent="0">
              <a:buNone/>
            </a:pPr>
            <a:endParaRPr lang="en-US" dirty="0"/>
          </a:p>
          <a:p>
            <a:r>
              <a:rPr lang="vi-VN" dirty="0"/>
              <a:t>Người chơi phải tập trung sử dụng bàn phím hay chuột để nhấp cho bác sĩ có động cơ để bay cao hơn, và thả chuột hay bàn phím để bác sĩ rơi tự </a:t>
            </a:r>
            <a:r>
              <a:rPr lang="vi-VN" dirty="0" smtClean="0"/>
              <a:t>do</a:t>
            </a:r>
            <a:endParaRPr lang="vi-VN" dirty="0"/>
          </a:p>
          <a:p>
            <a:pPr marL="0" indent="0">
              <a:buNone/>
            </a:pPr>
            <a:endParaRPr lang="en-US" dirty="0"/>
          </a:p>
          <a:p>
            <a:r>
              <a:rPr lang="vi-VN" dirty="0"/>
              <a:t>Trò chơi có thiết kế chỉ có chế độ chơi đơn. Người chơi bắt đầu trò chơi với lựa chọn nhân vật. Bác sĩ có thể lấy thêm các item như kim tiêm, trái tim. Trên đường bay bác sĩ không được phép chạm vào virus. Các item chỉ có giá trị tăng điểm và hiệu ứng nhân vật. Người chơi chỉ có một mạng của bác sĩ. Bác sĩ chạm vào virus sẽ chết và người chơi sẽ thua.</a:t>
            </a:r>
            <a:endParaRPr lang="en-US" dirty="0"/>
          </a:p>
        </p:txBody>
      </p:sp>
    </p:spTree>
    <p:extLst>
      <p:ext uri="{BB962C8B-B14F-4D97-AF65-F5344CB8AC3E}">
        <p14:creationId xmlns:p14="http://schemas.microsoft.com/office/powerpoint/2010/main" val="345200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7750" y="-733096"/>
            <a:ext cx="3200400" cy="1737360"/>
          </a:xfrm>
        </p:spPr>
        <p:txBody>
          <a:bodyPr/>
          <a:lstStyle/>
          <a:p>
            <a:pPr lvl="0"/>
            <a:r>
              <a:rPr lang="vi-VN" dirty="0" smtClean="0"/>
              <a:t>2. </a:t>
            </a:r>
            <a:r>
              <a:rPr lang="en-US" dirty="0" smtClean="0"/>
              <a:t>Level </a:t>
            </a:r>
            <a:r>
              <a:rPr lang="en-US" dirty="0"/>
              <a:t>Design</a:t>
            </a:r>
          </a:p>
        </p:txBody>
      </p:sp>
      <p:sp>
        <p:nvSpPr>
          <p:cNvPr id="4" name="Text Placeholder 3"/>
          <p:cNvSpPr>
            <a:spLocks noGrp="1"/>
          </p:cNvSpPr>
          <p:nvPr>
            <p:ph type="body" sz="half" idx="2"/>
          </p:nvPr>
        </p:nvSpPr>
        <p:spPr>
          <a:xfrm>
            <a:off x="8407749" y="1004264"/>
            <a:ext cx="3652871" cy="5254646"/>
          </a:xfrm>
        </p:spPr>
        <p:txBody>
          <a:bodyPr>
            <a:normAutofit/>
          </a:bodyPr>
          <a:lstStyle/>
          <a:p>
            <a:r>
              <a:rPr lang="en-US" sz="1800" dirty="0"/>
              <a:t>Game </a:t>
            </a:r>
            <a:r>
              <a:rPr lang="en-US" sz="1800" dirty="0" err="1"/>
              <a:t>có</a:t>
            </a:r>
            <a:r>
              <a:rPr lang="en-US" sz="1800" dirty="0"/>
              <a:t> </a:t>
            </a:r>
            <a:r>
              <a:rPr lang="en-US" sz="1800" dirty="0" err="1"/>
              <a:t>một</a:t>
            </a:r>
            <a:r>
              <a:rPr lang="en-US" sz="1800" dirty="0"/>
              <a:t> </a:t>
            </a:r>
            <a:r>
              <a:rPr lang="en-US" sz="1800" dirty="0" err="1"/>
              <a:t>cấp</a:t>
            </a:r>
            <a:r>
              <a:rPr lang="en-US" sz="1800" dirty="0"/>
              <a:t> </a:t>
            </a:r>
            <a:r>
              <a:rPr lang="en-US" sz="1800" dirty="0" err="1"/>
              <a:t>độ</a:t>
            </a:r>
            <a:r>
              <a:rPr lang="en-US" sz="1800" dirty="0"/>
              <a:t> </a:t>
            </a:r>
            <a:r>
              <a:rPr lang="en-US" sz="1800" dirty="0" err="1"/>
              <a:t>duy</a:t>
            </a:r>
            <a:r>
              <a:rPr lang="en-US" sz="1800" dirty="0"/>
              <a:t> </a:t>
            </a:r>
            <a:r>
              <a:rPr lang="en-US" sz="1800" dirty="0" err="1"/>
              <a:t>nhất</a:t>
            </a:r>
            <a:endParaRPr lang="en-US" sz="1800" dirty="0"/>
          </a:p>
        </p:txBody>
      </p:sp>
      <p:pic>
        <p:nvPicPr>
          <p:cNvPr id="8" name="Content Placeholder 7"/>
          <p:cNvPicPr>
            <a:picLocks noGrp="1"/>
          </p:cNvPicPr>
          <p:nvPr>
            <p:ph idx="1"/>
          </p:nvPr>
        </p:nvPicPr>
        <p:blipFill>
          <a:blip r:embed="rId2"/>
          <a:stretch>
            <a:fillRect/>
          </a:stretch>
        </p:blipFill>
        <p:spPr>
          <a:xfrm>
            <a:off x="504498" y="630621"/>
            <a:ext cx="7009140" cy="4036629"/>
          </a:xfrm>
          <a:prstGeom prst="rect">
            <a:avLst/>
          </a:prstGeom>
        </p:spPr>
      </p:pic>
    </p:spTree>
    <p:extLst>
      <p:ext uri="{BB962C8B-B14F-4D97-AF65-F5344CB8AC3E}">
        <p14:creationId xmlns:p14="http://schemas.microsoft.com/office/powerpoint/2010/main" val="297081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smtClean="0"/>
              <a:t>3. </a:t>
            </a:r>
            <a:r>
              <a:rPr lang="en-US" dirty="0" smtClean="0"/>
              <a:t>Game </a:t>
            </a:r>
            <a:r>
              <a:rPr lang="en-US" dirty="0"/>
              <a:t>Mode</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664949"/>
              </p:ext>
            </p:extLst>
          </p:nvPr>
        </p:nvGraphicFramePr>
        <p:xfrm>
          <a:off x="630621" y="685800"/>
          <a:ext cx="7189076" cy="5557345"/>
        </p:xfrm>
        <a:graphic>
          <a:graphicData uri="http://schemas.openxmlformats.org/drawingml/2006/table">
            <a:tbl>
              <a:tblPr firstRow="1" firstCol="1" bandRow="1">
                <a:tableStyleId>{5C22544A-7EE6-4342-B048-85BDC9FD1C3A}</a:tableStyleId>
              </a:tblPr>
              <a:tblGrid>
                <a:gridCol w="3246926">
                  <a:extLst>
                    <a:ext uri="{9D8B030D-6E8A-4147-A177-3AD203B41FA5}">
                      <a16:colId xmlns:a16="http://schemas.microsoft.com/office/drawing/2014/main" xmlns="" val="3908347699"/>
                    </a:ext>
                  </a:extLst>
                </a:gridCol>
                <a:gridCol w="3942150">
                  <a:extLst>
                    <a:ext uri="{9D8B030D-6E8A-4147-A177-3AD203B41FA5}">
                      <a16:colId xmlns:a16="http://schemas.microsoft.com/office/drawing/2014/main" xmlns="" val="955845329"/>
                    </a:ext>
                  </a:extLst>
                </a:gridCol>
              </a:tblGrid>
              <a:tr h="407230">
                <a:tc>
                  <a:txBody>
                    <a:bodyPr/>
                    <a:lstStyle/>
                    <a:p>
                      <a:pPr marL="457200">
                        <a:lnSpc>
                          <a:spcPct val="107000"/>
                        </a:lnSpc>
                        <a:spcAft>
                          <a:spcPts val="0"/>
                        </a:spcAft>
                      </a:pPr>
                      <a:r>
                        <a:rPr lang="vi-VN" sz="2000" dirty="0">
                          <a:effectLst/>
                        </a:rPr>
                        <a:t>Item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vi-VN" sz="2000">
                          <a:effectLst/>
                        </a:rPr>
                        <a:t>Hiệu ứng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47261468"/>
                  </a:ext>
                </a:extLst>
              </a:tr>
              <a:tr h="2153196">
                <a:tc>
                  <a:txBody>
                    <a:bodyPr/>
                    <a:lstStyle/>
                    <a:p>
                      <a:pPr marL="457200">
                        <a:lnSpc>
                          <a:spcPct val="107000"/>
                        </a:lnSpc>
                        <a:spcAft>
                          <a:spcPts val="0"/>
                        </a:spcAft>
                      </a:pPr>
                      <a:r>
                        <a:rPr lang="vi-VN" sz="2000">
                          <a:effectLst/>
                        </a:rPr>
                        <a:t>Khi lấy được kim tiêm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vi-VN" sz="2000" dirty="0">
                          <a:effectLst/>
                        </a:rPr>
                        <a:t>Bác sĩ bắn được ra </a:t>
                      </a:r>
                      <a:r>
                        <a:rPr lang="vi-VN" sz="2000" dirty="0" smtClean="0">
                          <a:effectLst/>
                        </a:rPr>
                        <a:t>tia </a:t>
                      </a:r>
                      <a:endParaRPr lang="en-US" sz="1800" dirty="0">
                        <a:effectLst/>
                      </a:endParaRPr>
                    </a:p>
                    <a:p>
                      <a:pPr marL="457200">
                        <a:lnSpc>
                          <a:spcPct val="107000"/>
                        </a:lnSpc>
                        <a:spcAft>
                          <a:spcPts val="0"/>
                        </a:spcAft>
                      </a:pPr>
                      <a:r>
                        <a:rPr lang="vi-VN" sz="2000" dirty="0">
                          <a:effectLst/>
                        </a:rPr>
                        <a:t>vắc-xin làm chết </a:t>
                      </a:r>
                      <a:r>
                        <a:rPr lang="vi-VN" sz="2000" dirty="0" smtClean="0">
                          <a:effectLst/>
                        </a:rPr>
                        <a:t>virus</a:t>
                      </a:r>
                      <a:r>
                        <a:rPr lang="en-US" sz="2000" dirty="0" smtClean="0">
                          <a:effectLst/>
                        </a:rPr>
                        <a:t>.</a:t>
                      </a:r>
                      <a:r>
                        <a:rPr lang="vi-VN" sz="2000" dirty="0" smtClean="0">
                          <a:effectLst/>
                        </a:rPr>
                        <a:t> </a:t>
                      </a:r>
                      <a:r>
                        <a:rPr lang="vi-VN" sz="2000" dirty="0">
                          <a:effectLst/>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35790672"/>
                  </a:ext>
                </a:extLst>
              </a:tr>
              <a:tr h="1280214">
                <a:tc>
                  <a:txBody>
                    <a:bodyPr/>
                    <a:lstStyle/>
                    <a:p>
                      <a:pPr marL="457200">
                        <a:lnSpc>
                          <a:spcPct val="107000"/>
                        </a:lnSpc>
                        <a:spcAft>
                          <a:spcPts val="0"/>
                        </a:spcAft>
                      </a:pPr>
                      <a:r>
                        <a:rPr lang="vi-VN" sz="2000">
                          <a:effectLst/>
                        </a:rPr>
                        <a:t>Khi ăn được quả cherry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US" sz="2000" dirty="0" smtClean="0">
                          <a:effectLst/>
                        </a:rPr>
                        <a:t>+</a:t>
                      </a:r>
                      <a:r>
                        <a:rPr lang="vi-VN" sz="2000" dirty="0" smtClean="0">
                          <a:effectLst/>
                        </a:rPr>
                        <a:t>2 </a:t>
                      </a:r>
                      <a:r>
                        <a:rPr lang="en-US" sz="2000" dirty="0" err="1">
                          <a:effectLst/>
                        </a:rPr>
                        <a:t>điểm</a:t>
                      </a:r>
                      <a:r>
                        <a:rPr lang="en-US" sz="2000" dirty="0">
                          <a:effectLst/>
                        </a:rPr>
                        <a:t> </a:t>
                      </a:r>
                      <a:r>
                        <a:rPr lang="en-US" sz="2000" dirty="0" err="1">
                          <a:effectLst/>
                        </a:rPr>
                        <a:t>số</a:t>
                      </a:r>
                      <a:r>
                        <a:rPr lang="vi-VN" sz="2000" dirty="0">
                          <a:effectLst/>
                        </a:rPr>
                        <a:t> khi bác sĩ vượt qua được hàng </a:t>
                      </a:r>
                      <a:r>
                        <a:rPr lang="vi-VN" sz="2000" dirty="0" smtClean="0">
                          <a:effectLst/>
                        </a:rPr>
                        <a:t>virus</a:t>
                      </a:r>
                      <a:r>
                        <a:rPr lang="en-US" sz="2000" dirty="0" smtClean="0">
                          <a:effectLst/>
                        </a:rPr>
                        <a:t>.</a:t>
                      </a:r>
                      <a:endParaRPr lang="en-US" sz="1800" dirty="0">
                        <a:effectLst/>
                      </a:endParaRPr>
                    </a:p>
                    <a:p>
                      <a:pPr marL="457200">
                        <a:lnSpc>
                          <a:spcPct val="107000"/>
                        </a:lnSpc>
                        <a:spcAft>
                          <a:spcPts val="0"/>
                        </a:spcAft>
                      </a:pPr>
                      <a:r>
                        <a:rPr lang="vi-VN" sz="2000" dirty="0">
                          <a:effectLst/>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38112583"/>
                  </a:ext>
                </a:extLst>
              </a:tr>
              <a:tr h="1716705">
                <a:tc>
                  <a:txBody>
                    <a:bodyPr/>
                    <a:lstStyle/>
                    <a:p>
                      <a:pPr marL="457200">
                        <a:lnSpc>
                          <a:spcPct val="107000"/>
                        </a:lnSpc>
                        <a:spcAft>
                          <a:spcPts val="0"/>
                        </a:spcAft>
                      </a:pPr>
                      <a:r>
                        <a:rPr lang="vi-VN" sz="2000">
                          <a:effectLst/>
                        </a:rPr>
                        <a:t>Khi ăn được quả tim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0"/>
                        </a:spcAft>
                      </a:pPr>
                      <a:r>
                        <a:rPr lang="en-US" sz="2000" dirty="0" smtClean="0">
                          <a:effectLst/>
                        </a:rPr>
                        <a:t>+</a:t>
                      </a:r>
                      <a:r>
                        <a:rPr lang="vi-VN" sz="2000" dirty="0" smtClean="0">
                          <a:effectLst/>
                        </a:rPr>
                        <a:t>3 </a:t>
                      </a:r>
                      <a:r>
                        <a:rPr lang="en-US" sz="2000" dirty="0" err="1">
                          <a:effectLst/>
                        </a:rPr>
                        <a:t>điểm</a:t>
                      </a:r>
                      <a:r>
                        <a:rPr lang="en-US" sz="2000" dirty="0">
                          <a:effectLst/>
                        </a:rPr>
                        <a:t> </a:t>
                      </a:r>
                      <a:r>
                        <a:rPr lang="en-US" sz="2000" dirty="0" err="1">
                          <a:effectLst/>
                        </a:rPr>
                        <a:t>số</a:t>
                      </a:r>
                      <a:r>
                        <a:rPr lang="vi-VN" sz="2000" dirty="0">
                          <a:effectLst/>
                        </a:rPr>
                        <a:t> khi bác sĩ vượt qua được hàng </a:t>
                      </a:r>
                      <a:r>
                        <a:rPr lang="vi-VN" sz="2000" dirty="0" smtClean="0">
                          <a:effectLst/>
                        </a:rPr>
                        <a:t>virus</a:t>
                      </a:r>
                      <a:r>
                        <a:rPr lang="en-US" sz="2000" dirty="0" smtClean="0">
                          <a:effectLst/>
                        </a:rPr>
                        <a:t>.</a:t>
                      </a:r>
                      <a:endParaRPr lang="en-US" sz="1800" dirty="0">
                        <a:effectLst/>
                      </a:endParaRPr>
                    </a:p>
                    <a:p>
                      <a:pPr marL="457200">
                        <a:lnSpc>
                          <a:spcPct val="107000"/>
                        </a:lnSpc>
                        <a:spcAft>
                          <a:spcPts val="0"/>
                        </a:spcAft>
                      </a:pPr>
                      <a:r>
                        <a:rPr lang="en-US" sz="2000" dirty="0">
                          <a:effectLst/>
                        </a:rPr>
                        <a:t> </a:t>
                      </a:r>
                      <a:endParaRPr lang="en-US" sz="1800" dirty="0">
                        <a:effectLst/>
                      </a:endParaRPr>
                    </a:p>
                    <a:p>
                      <a:pPr marL="457200">
                        <a:lnSpc>
                          <a:spcPct val="107000"/>
                        </a:lnSpc>
                        <a:spcAft>
                          <a:spcPts val="0"/>
                        </a:spcAft>
                      </a:pPr>
                      <a:r>
                        <a:rPr lang="vi-VN" sz="2000" dirty="0">
                          <a:effectLst/>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45167562"/>
                  </a:ext>
                </a:extLst>
              </a:tr>
            </a:tbl>
          </a:graphicData>
        </a:graphic>
      </p:graphicFrame>
      <p:sp>
        <p:nvSpPr>
          <p:cNvPr id="4" name="Text Placeholder 3"/>
          <p:cNvSpPr>
            <a:spLocks noGrp="1"/>
          </p:cNvSpPr>
          <p:nvPr>
            <p:ph type="body" sz="half" idx="2"/>
          </p:nvPr>
        </p:nvSpPr>
        <p:spPr/>
        <p:txBody>
          <a:bodyPr>
            <a:normAutofit/>
          </a:bodyPr>
          <a:lstStyle/>
          <a:p>
            <a:r>
              <a:rPr lang="en-US" sz="1600" dirty="0" err="1"/>
              <a:t>Trò</a:t>
            </a:r>
            <a:r>
              <a:rPr lang="en-US" sz="1600" dirty="0"/>
              <a:t> </a:t>
            </a:r>
            <a:r>
              <a:rPr lang="en-US" sz="1600" dirty="0" err="1"/>
              <a:t>chơi</a:t>
            </a:r>
            <a:r>
              <a:rPr lang="en-US" sz="1600" dirty="0"/>
              <a:t> </a:t>
            </a:r>
            <a:r>
              <a:rPr lang="en-US" sz="1600" dirty="0" err="1"/>
              <a:t>có</a:t>
            </a:r>
            <a:r>
              <a:rPr lang="en-US" sz="1600" dirty="0"/>
              <a:t> </a:t>
            </a:r>
            <a:r>
              <a:rPr lang="en-US" sz="1600" dirty="0" err="1"/>
              <a:t>thiết</a:t>
            </a:r>
            <a:r>
              <a:rPr lang="en-US" sz="1600" dirty="0"/>
              <a:t> </a:t>
            </a:r>
            <a:r>
              <a:rPr lang="en-US" sz="1600" dirty="0" err="1"/>
              <a:t>kế</a:t>
            </a:r>
            <a:r>
              <a:rPr lang="en-US" sz="1600" dirty="0"/>
              <a:t> </a:t>
            </a:r>
            <a:r>
              <a:rPr lang="en-US" sz="1600" dirty="0" err="1"/>
              <a:t>chỉ</a:t>
            </a:r>
            <a:r>
              <a:rPr lang="en-US" sz="1600" dirty="0"/>
              <a:t> </a:t>
            </a:r>
            <a:r>
              <a:rPr lang="en-US" sz="1600" dirty="0" err="1"/>
              <a:t>có</a:t>
            </a:r>
            <a:r>
              <a:rPr lang="en-US" sz="1600" dirty="0"/>
              <a:t> </a:t>
            </a:r>
            <a:r>
              <a:rPr lang="en-US" sz="1600" dirty="0" err="1"/>
              <a:t>chế</a:t>
            </a:r>
            <a:r>
              <a:rPr lang="en-US" sz="1600" dirty="0"/>
              <a:t> </a:t>
            </a:r>
            <a:r>
              <a:rPr lang="en-US" sz="1600" dirty="0" err="1"/>
              <a:t>độ</a:t>
            </a:r>
            <a:r>
              <a:rPr lang="en-US" sz="1600" dirty="0"/>
              <a:t> </a:t>
            </a:r>
            <a:r>
              <a:rPr lang="en-US" sz="1600" dirty="0" err="1"/>
              <a:t>chơi</a:t>
            </a:r>
            <a:r>
              <a:rPr lang="en-US" sz="1600" dirty="0"/>
              <a:t> </a:t>
            </a:r>
            <a:r>
              <a:rPr lang="en-US" sz="1600" dirty="0" err="1"/>
              <a:t>đơn</a:t>
            </a:r>
            <a:r>
              <a:rPr lang="en-US" sz="1600" dirty="0"/>
              <a:t>. </a:t>
            </a:r>
          </a:p>
          <a:p>
            <a:r>
              <a:rPr lang="en-US" sz="1600" dirty="0"/>
              <a:t>Score(</a:t>
            </a:r>
            <a:r>
              <a:rPr lang="en-US" sz="1600" dirty="0" err="1"/>
              <a:t>Tổng</a:t>
            </a:r>
            <a:r>
              <a:rPr lang="en-US" sz="1600" dirty="0"/>
              <a:t> </a:t>
            </a:r>
            <a:r>
              <a:rPr lang="en-US" sz="1600" dirty="0" err="1"/>
              <a:t>điểm</a:t>
            </a:r>
            <a:r>
              <a:rPr lang="en-US" sz="1600" dirty="0"/>
              <a:t>) : </a:t>
            </a:r>
            <a:r>
              <a:rPr lang="en-US" sz="1600" dirty="0" err="1"/>
              <a:t>Khi</a:t>
            </a:r>
            <a:r>
              <a:rPr lang="en-US" sz="1600" dirty="0"/>
              <a:t> </a:t>
            </a:r>
            <a:r>
              <a:rPr lang="en-US" sz="1600" dirty="0" err="1"/>
              <a:t>vượt</a:t>
            </a:r>
            <a:r>
              <a:rPr lang="en-US" sz="1600" dirty="0"/>
              <a:t> qua 1 </a:t>
            </a:r>
            <a:r>
              <a:rPr lang="en-US" sz="1600" dirty="0" err="1"/>
              <a:t>cột</a:t>
            </a:r>
            <a:r>
              <a:rPr lang="en-US" sz="1600" dirty="0"/>
              <a:t> virus +1, </a:t>
            </a:r>
            <a:r>
              <a:rPr lang="en-US" sz="1600" dirty="0" err="1"/>
              <a:t>khi</a:t>
            </a:r>
            <a:r>
              <a:rPr lang="en-US" sz="1600" dirty="0"/>
              <a:t> </a:t>
            </a:r>
            <a:r>
              <a:rPr lang="en-US" sz="1600" dirty="0" err="1"/>
              <a:t>ăn</a:t>
            </a:r>
            <a:r>
              <a:rPr lang="en-US" sz="1600" dirty="0"/>
              <a:t> </a:t>
            </a:r>
            <a:r>
              <a:rPr lang="en-US" sz="1600" dirty="0" err="1"/>
              <a:t>được</a:t>
            </a:r>
            <a:r>
              <a:rPr lang="en-US" sz="1600" dirty="0"/>
              <a:t> item </a:t>
            </a:r>
            <a:r>
              <a:rPr lang="en-US" sz="1600" dirty="0" err="1"/>
              <a:t>quả</a:t>
            </a:r>
            <a:r>
              <a:rPr lang="en-US" sz="1600" dirty="0"/>
              <a:t> cherry </a:t>
            </a:r>
            <a:r>
              <a:rPr lang="en-US" sz="1600" dirty="0" err="1"/>
              <a:t>thì</a:t>
            </a:r>
            <a:r>
              <a:rPr lang="en-US" sz="1600" dirty="0"/>
              <a:t> </a:t>
            </a:r>
            <a:r>
              <a:rPr lang="en-US" sz="1600" dirty="0" smtClean="0"/>
              <a:t>+2 </a:t>
            </a:r>
            <a:r>
              <a:rPr lang="en-US" sz="1600" dirty="0" err="1"/>
              <a:t>điểm</a:t>
            </a:r>
            <a:r>
              <a:rPr lang="en-US" sz="1600" dirty="0"/>
              <a:t> </a:t>
            </a:r>
            <a:r>
              <a:rPr lang="en-US" sz="1600" dirty="0" err="1"/>
              <a:t>số</a:t>
            </a:r>
            <a:r>
              <a:rPr lang="en-US" sz="1600" dirty="0"/>
              <a:t> </a:t>
            </a:r>
            <a:r>
              <a:rPr lang="en-US" sz="1600" dirty="0" smtClean="0"/>
              <a:t>, </a:t>
            </a:r>
            <a:r>
              <a:rPr lang="en-US" sz="1600" dirty="0" err="1" smtClean="0"/>
              <a:t>quả</a:t>
            </a:r>
            <a:r>
              <a:rPr lang="en-US" sz="1600" dirty="0" smtClean="0"/>
              <a:t> </a:t>
            </a:r>
            <a:r>
              <a:rPr lang="en-US" sz="1600" dirty="0" err="1" smtClean="0"/>
              <a:t>tim</a:t>
            </a:r>
            <a:r>
              <a:rPr lang="en-US" sz="1600" dirty="0" smtClean="0"/>
              <a:t> +3 </a:t>
            </a:r>
            <a:r>
              <a:rPr lang="en-US" sz="1600" dirty="0" err="1" smtClean="0"/>
              <a:t>điểm</a:t>
            </a:r>
            <a:r>
              <a:rPr lang="en-US" sz="1600" dirty="0" smtClean="0"/>
              <a:t> </a:t>
            </a:r>
            <a:r>
              <a:rPr lang="en-US" sz="1600" dirty="0" err="1" smtClean="0"/>
              <a:t>số</a:t>
            </a:r>
            <a:r>
              <a:rPr lang="en-US" sz="1600" dirty="0" smtClean="0"/>
              <a:t>, </a:t>
            </a:r>
            <a:r>
              <a:rPr lang="en-US" sz="1600" dirty="0" err="1" smtClean="0"/>
              <a:t>kiem</a:t>
            </a:r>
            <a:r>
              <a:rPr lang="en-US" sz="1600" dirty="0" smtClean="0"/>
              <a:t> </a:t>
            </a:r>
            <a:r>
              <a:rPr lang="en-US" sz="1600" dirty="0" err="1" smtClean="0"/>
              <a:t>tiên</a:t>
            </a:r>
            <a:r>
              <a:rPr lang="en-US" sz="1600" dirty="0" smtClean="0"/>
              <a:t> </a:t>
            </a:r>
            <a:r>
              <a:rPr lang="en-US" sz="1600" dirty="0" err="1" smtClean="0"/>
              <a:t>bắn</a:t>
            </a:r>
            <a:r>
              <a:rPr lang="en-US" sz="1600" dirty="0" smtClean="0"/>
              <a:t> </a:t>
            </a:r>
            <a:r>
              <a:rPr lang="en-US" sz="1600" dirty="0" err="1" smtClean="0"/>
              <a:t>ra</a:t>
            </a:r>
            <a:r>
              <a:rPr lang="en-US" sz="1600" dirty="0" smtClean="0"/>
              <a:t> </a:t>
            </a:r>
            <a:r>
              <a:rPr lang="en-US" sz="1600" dirty="0" err="1" smtClean="0"/>
              <a:t>kim</a:t>
            </a:r>
            <a:r>
              <a:rPr lang="en-US" sz="1600" dirty="0" smtClean="0"/>
              <a:t> </a:t>
            </a:r>
            <a:r>
              <a:rPr lang="en-US" sz="1600" dirty="0" err="1" smtClean="0"/>
              <a:t>tim.</a:t>
            </a:r>
            <a:endParaRPr lang="en-US" sz="1600" dirty="0"/>
          </a:p>
          <a:p>
            <a:r>
              <a:rPr lang="en-US" sz="1600" dirty="0" err="1"/>
              <a:t>Cột</a:t>
            </a:r>
            <a:r>
              <a:rPr lang="en-US" sz="1600" dirty="0"/>
              <a:t> virus </a:t>
            </a:r>
            <a:r>
              <a:rPr lang="en-US" sz="1600" dirty="0" err="1"/>
              <a:t>sẽ</a:t>
            </a:r>
            <a:r>
              <a:rPr lang="en-US" sz="1600" dirty="0"/>
              <a:t> </a:t>
            </a:r>
            <a:r>
              <a:rPr lang="en-US" sz="1600" dirty="0" err="1"/>
              <a:t>tự</a:t>
            </a:r>
            <a:r>
              <a:rPr lang="en-US" sz="1600" dirty="0"/>
              <a:t> </a:t>
            </a:r>
            <a:r>
              <a:rPr lang="en-US" sz="1600" dirty="0" err="1"/>
              <a:t>biến</a:t>
            </a:r>
            <a:r>
              <a:rPr lang="en-US" sz="1600" dirty="0"/>
              <a:t> </a:t>
            </a:r>
            <a:r>
              <a:rPr lang="en-US" sz="1600" dirty="0" err="1"/>
              <a:t>mất</a:t>
            </a:r>
            <a:r>
              <a:rPr lang="en-US" sz="1600" dirty="0"/>
              <a:t> </a:t>
            </a:r>
            <a:r>
              <a:rPr lang="en-US" sz="1600" dirty="0" err="1"/>
              <a:t>khi</a:t>
            </a:r>
            <a:r>
              <a:rPr lang="en-US" sz="1600" dirty="0"/>
              <a:t> </a:t>
            </a:r>
            <a:r>
              <a:rPr lang="en-US" sz="1600" dirty="0" err="1"/>
              <a:t>bị</a:t>
            </a:r>
            <a:r>
              <a:rPr lang="en-US" sz="1600" dirty="0"/>
              <a:t> </a:t>
            </a:r>
            <a:r>
              <a:rPr lang="en-US" sz="1600" dirty="0" err="1"/>
              <a:t>trúng</a:t>
            </a:r>
            <a:r>
              <a:rPr lang="en-US" sz="1600" dirty="0"/>
              <a:t>  </a:t>
            </a:r>
            <a:r>
              <a:rPr lang="en-US" sz="1600" dirty="0" err="1"/>
              <a:t>đạn</a:t>
            </a:r>
            <a:r>
              <a:rPr lang="en-US" sz="1600" dirty="0"/>
              <a:t>.</a:t>
            </a:r>
          </a:p>
          <a:p>
            <a:r>
              <a:rPr lang="vi-VN" sz="1600" dirty="0"/>
              <a:t>Khi ăn mỗi item, </a:t>
            </a:r>
            <a:r>
              <a:rPr lang="en-US" sz="1600" dirty="0" err="1"/>
              <a:t>bác</a:t>
            </a:r>
            <a:r>
              <a:rPr lang="en-US" sz="1600" dirty="0"/>
              <a:t> </a:t>
            </a:r>
            <a:r>
              <a:rPr lang="en-US" sz="1600" dirty="0" err="1"/>
              <a:t>sĩ</a:t>
            </a:r>
            <a:r>
              <a:rPr lang="vi-VN" sz="1600" dirty="0"/>
              <a:t> sẽ nhận được một số hiệu ứng như sau</a:t>
            </a:r>
            <a:endParaRPr lang="en-US" sz="1600" dirty="0"/>
          </a:p>
        </p:txBody>
      </p:sp>
    </p:spTree>
    <p:extLst>
      <p:ext uri="{BB962C8B-B14F-4D97-AF65-F5344CB8AC3E}">
        <p14:creationId xmlns:p14="http://schemas.microsoft.com/office/powerpoint/2010/main" val="63357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b="1" dirty="0" smtClean="0"/>
              <a:t>4. </a:t>
            </a:r>
            <a:r>
              <a:rPr lang="en-US" b="1" dirty="0" smtClean="0"/>
              <a:t>Game </a:t>
            </a:r>
            <a:r>
              <a:rPr lang="en-US" b="1" dirty="0"/>
              <a:t>Flow</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229710" y="1403131"/>
            <a:ext cx="9364717" cy="5044965"/>
          </a:xfrm>
          <a:prstGeom prst="rect">
            <a:avLst/>
          </a:prstGeom>
        </p:spPr>
      </p:pic>
    </p:spTree>
    <p:extLst>
      <p:ext uri="{BB962C8B-B14F-4D97-AF65-F5344CB8AC3E}">
        <p14:creationId xmlns:p14="http://schemas.microsoft.com/office/powerpoint/2010/main" val="92329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640" y="-182880"/>
            <a:ext cx="3394316" cy="1737360"/>
          </a:xfrm>
        </p:spPr>
        <p:txBody>
          <a:bodyPr/>
          <a:lstStyle/>
          <a:p>
            <a:pPr lvl="0"/>
            <a:r>
              <a:rPr lang="en-US" dirty="0"/>
              <a:t>Game </a:t>
            </a:r>
            <a:r>
              <a:rPr lang="vi-VN" dirty="0">
                <a:latin typeface="Rockwell Condensed (Headings)"/>
              </a:rPr>
              <a:t>Control</a:t>
            </a:r>
            <a:endParaRPr lang="en-US" dirty="0">
              <a:latin typeface="Rockwell Condensed (Headings)"/>
            </a:endParaRPr>
          </a:p>
        </p:txBody>
      </p:sp>
      <p:sp>
        <p:nvSpPr>
          <p:cNvPr id="4" name="Text Placeholder 3"/>
          <p:cNvSpPr>
            <a:spLocks noGrp="1"/>
          </p:cNvSpPr>
          <p:nvPr>
            <p:ph type="body" sz="half" idx="2"/>
          </p:nvPr>
        </p:nvSpPr>
        <p:spPr/>
        <p:txBody>
          <a:bodyPr>
            <a:normAutofit/>
          </a:bodyPr>
          <a:lstStyle/>
          <a:p>
            <a:r>
              <a:rPr lang="en-US" sz="1800" dirty="0" err="1"/>
              <a:t>Trò</a:t>
            </a:r>
            <a:r>
              <a:rPr lang="en-US" sz="1800" dirty="0"/>
              <a:t> </a:t>
            </a:r>
            <a:r>
              <a:rPr lang="en-US" sz="1800" dirty="0" err="1"/>
              <a:t>chơi</a:t>
            </a:r>
            <a:r>
              <a:rPr lang="en-US" sz="1800" dirty="0"/>
              <a:t> </a:t>
            </a:r>
            <a:r>
              <a:rPr lang="en-US" sz="1800" dirty="0" err="1"/>
              <a:t>sẽ</a:t>
            </a:r>
            <a:r>
              <a:rPr lang="en-US" sz="1800" dirty="0"/>
              <a:t> </a:t>
            </a:r>
            <a:r>
              <a:rPr lang="en-US" sz="1800" dirty="0" err="1"/>
              <a:t>sử</a:t>
            </a:r>
            <a:r>
              <a:rPr lang="en-US" sz="1800" dirty="0"/>
              <a:t> </a:t>
            </a:r>
            <a:r>
              <a:rPr lang="en-US" sz="1800" dirty="0" err="1"/>
              <a:t>dụng</a:t>
            </a:r>
            <a:r>
              <a:rPr lang="en-US" sz="1800" dirty="0"/>
              <a:t> </a:t>
            </a:r>
            <a:r>
              <a:rPr lang="en-US" sz="1800" dirty="0" err="1"/>
              <a:t>chuột</a:t>
            </a:r>
            <a:r>
              <a:rPr lang="en-US" sz="1800" dirty="0"/>
              <a:t> </a:t>
            </a:r>
            <a:r>
              <a:rPr lang="en-US" sz="1800" dirty="0" err="1"/>
              <a:t>và</a:t>
            </a:r>
            <a:r>
              <a:rPr lang="en-US" sz="1800" dirty="0"/>
              <a:t> </a:t>
            </a:r>
            <a:r>
              <a:rPr lang="en-US" sz="1800" dirty="0" err="1"/>
              <a:t>bàn</a:t>
            </a:r>
            <a:r>
              <a:rPr lang="en-US" sz="1800" dirty="0"/>
              <a:t> </a:t>
            </a:r>
            <a:r>
              <a:rPr lang="en-US" sz="1800" dirty="0" err="1"/>
              <a:t>phím</a:t>
            </a:r>
            <a:r>
              <a:rPr lang="en-US" sz="1800" dirty="0"/>
              <a:t> </a:t>
            </a:r>
            <a:r>
              <a:rPr lang="en-US" sz="1800" dirty="0" err="1"/>
              <a:t>để</a:t>
            </a:r>
            <a:r>
              <a:rPr lang="en-US" sz="1800" dirty="0"/>
              <a:t> </a:t>
            </a:r>
            <a:r>
              <a:rPr lang="en-US" sz="1800" dirty="0" err="1"/>
              <a:t>điều</a:t>
            </a:r>
            <a:r>
              <a:rPr lang="en-US" sz="1800" dirty="0"/>
              <a:t> </a:t>
            </a:r>
            <a:r>
              <a:rPr lang="en-US" sz="1800" dirty="0" err="1"/>
              <a:t>khiển</a:t>
            </a:r>
            <a:r>
              <a:rPr lang="en-US" sz="1800" dirty="0"/>
              <a:t>:</a:t>
            </a:r>
          </a:p>
          <a:p>
            <a:pPr lvl="0"/>
            <a:r>
              <a:rPr lang="en-US" sz="1800" dirty="0" err="1"/>
              <a:t>Chuột</a:t>
            </a:r>
            <a:r>
              <a:rPr lang="en-US" sz="1800" dirty="0"/>
              <a:t> </a:t>
            </a:r>
            <a:r>
              <a:rPr lang="en-US" sz="1800" dirty="0" err="1"/>
              <a:t>trái</a:t>
            </a:r>
            <a:r>
              <a:rPr lang="en-US" sz="1800" dirty="0"/>
              <a:t>: Bay </a:t>
            </a:r>
            <a:r>
              <a:rPr lang="en-US" sz="1800" dirty="0" err="1"/>
              <a:t>lên</a:t>
            </a:r>
            <a:endParaRPr lang="en-US" sz="1800" dirty="0"/>
          </a:p>
          <a:p>
            <a:pPr lvl="0"/>
            <a:r>
              <a:rPr lang="en-US" sz="1800" dirty="0" err="1"/>
              <a:t>Phím</a:t>
            </a:r>
            <a:r>
              <a:rPr lang="en-US" sz="1800" dirty="0"/>
              <a:t> Space: Bay </a:t>
            </a:r>
            <a:r>
              <a:rPr lang="en-US" sz="1800" dirty="0" err="1"/>
              <a:t>lên</a:t>
            </a:r>
            <a:endParaRPr lang="en-US" sz="1800" dirty="0"/>
          </a:p>
          <a:p>
            <a:endParaRPr lang="en-US" sz="1800" dirty="0"/>
          </a:p>
        </p:txBody>
      </p:sp>
      <p:pic>
        <p:nvPicPr>
          <p:cNvPr id="5" name="Content Placeholder 4" descr="C:\Users\ADMIN\Desktop\bàn phím.png"/>
          <p:cNvPicPr>
            <a:picLocks noGrp="1"/>
          </p:cNvPicPr>
          <p:nvPr>
            <p:ph idx="1"/>
          </p:nvPr>
        </p:nvPicPr>
        <p:blipFill rotWithShape="1">
          <a:blip r:embed="rId2">
            <a:extLst>
              <a:ext uri="{28A0092B-C50C-407E-A947-70E740481C1C}">
                <a14:useLocalDpi xmlns:a14="http://schemas.microsoft.com/office/drawing/2010/main" val="0"/>
              </a:ext>
            </a:extLst>
          </a:blip>
          <a:srcRect l="-1266" t="22786" b="16628"/>
          <a:stretch/>
        </p:blipFill>
        <p:spPr bwMode="auto">
          <a:xfrm>
            <a:off x="270640" y="1093213"/>
            <a:ext cx="7817069" cy="46217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0983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b="1" dirty="0" smtClean="0"/>
              <a:t>6. </a:t>
            </a:r>
            <a:r>
              <a:rPr lang="en-US" b="1" dirty="0" smtClean="0"/>
              <a:t>Live </a:t>
            </a:r>
            <a:r>
              <a:rPr lang="en-US" b="1" dirty="0"/>
              <a:t>and Die</a:t>
            </a:r>
            <a:r>
              <a:rPr lang="en-US" dirty="0"/>
              <a:t/>
            </a:r>
            <a:br>
              <a:rPr lang="en-US" dirty="0"/>
            </a:br>
            <a:endParaRPr lang="en-US" dirty="0"/>
          </a:p>
        </p:txBody>
      </p:sp>
      <p:sp>
        <p:nvSpPr>
          <p:cNvPr id="3" name="Text Placeholder 2"/>
          <p:cNvSpPr>
            <a:spLocks noGrp="1"/>
          </p:cNvSpPr>
          <p:nvPr>
            <p:ph type="body" idx="1"/>
          </p:nvPr>
        </p:nvSpPr>
        <p:spPr>
          <a:xfrm>
            <a:off x="126124" y="1324303"/>
            <a:ext cx="5549462" cy="1797269"/>
          </a:xfrm>
        </p:spPr>
        <p:txBody>
          <a:bodyPr>
            <a:normAutofit/>
          </a:bodyPr>
          <a:lstStyle/>
          <a:p>
            <a:r>
              <a:rPr lang="en-US" sz="1600" dirty="0" err="1"/>
              <a:t>Mục</a:t>
            </a:r>
            <a:r>
              <a:rPr lang="en-US" sz="1600" dirty="0"/>
              <a:t> </a:t>
            </a:r>
            <a:r>
              <a:rPr lang="en-US" sz="1600" dirty="0" err="1"/>
              <a:t>tiêu</a:t>
            </a:r>
            <a:r>
              <a:rPr lang="en-US" sz="1600" dirty="0"/>
              <a:t> </a:t>
            </a:r>
            <a:r>
              <a:rPr lang="vi-VN" sz="1600" dirty="0"/>
              <a:t>của trò chơi là vượt qua chướng ngại vật là virus </a:t>
            </a:r>
            <a:r>
              <a:rPr lang="en-US" sz="1600" dirty="0"/>
              <a:t>.</a:t>
            </a:r>
          </a:p>
          <a:p>
            <a:r>
              <a:rPr lang="vi-VN" sz="1600" dirty="0"/>
              <a:t>+ Người chơi sẽ có một mạng, khi di chuyển mà chạm vào Virus là sẽ chết =&gt; Thua cuộc</a:t>
            </a:r>
            <a:endParaRPr lang="en-US" sz="1600" dirty="0"/>
          </a:p>
          <a:p>
            <a:r>
              <a:rPr lang="en-US" sz="1600" dirty="0"/>
              <a:t>+ Game Over: </a:t>
            </a:r>
            <a:r>
              <a:rPr lang="vi-VN" sz="1600" dirty="0" smtClean="0"/>
              <a:t> </a:t>
            </a:r>
            <a:r>
              <a:rPr lang="en-US" sz="1600" dirty="0" smtClean="0"/>
              <a:t>- </a:t>
            </a:r>
            <a:r>
              <a:rPr lang="en-US" sz="1600" dirty="0"/>
              <a:t>End Score (</a:t>
            </a:r>
            <a:r>
              <a:rPr lang="en-US" sz="1600" dirty="0" err="1"/>
              <a:t>Điểm</a:t>
            </a:r>
            <a:r>
              <a:rPr lang="en-US" sz="1600" dirty="0"/>
              <a:t> </a:t>
            </a:r>
            <a:r>
              <a:rPr lang="en-US" sz="1600" dirty="0" err="1"/>
              <a:t>hiện</a:t>
            </a:r>
            <a:r>
              <a:rPr lang="en-US" sz="1600" dirty="0"/>
              <a:t> </a:t>
            </a:r>
            <a:r>
              <a:rPr lang="en-US" sz="1600" dirty="0" err="1"/>
              <a:t>tại</a:t>
            </a:r>
            <a:r>
              <a:rPr lang="en-US" sz="1600" dirty="0"/>
              <a:t> </a:t>
            </a:r>
            <a:r>
              <a:rPr lang="en-US" sz="1600" dirty="0" err="1"/>
              <a:t>đạt</a:t>
            </a:r>
            <a:r>
              <a:rPr lang="en-US" sz="1600" dirty="0"/>
              <a:t> </a:t>
            </a:r>
            <a:r>
              <a:rPr lang="en-US" sz="1600" dirty="0" err="1"/>
              <a:t>được</a:t>
            </a:r>
            <a:r>
              <a:rPr lang="en-US" sz="1600" dirty="0" smtClean="0"/>
              <a:t>)</a:t>
            </a:r>
          </a:p>
          <a:p>
            <a:r>
              <a:rPr lang="vi-VN" sz="1600" dirty="0"/>
              <a:t>	 </a:t>
            </a:r>
            <a:r>
              <a:rPr lang="vi-VN" sz="1600" dirty="0" smtClean="0"/>
              <a:t>      </a:t>
            </a:r>
            <a:r>
              <a:rPr lang="en-US" sz="1600" dirty="0" smtClean="0"/>
              <a:t> </a:t>
            </a:r>
            <a:r>
              <a:rPr lang="vi-VN" sz="1600" dirty="0" smtClean="0"/>
              <a:t> </a:t>
            </a:r>
            <a:r>
              <a:rPr lang="en-US" sz="1600" dirty="0" smtClean="0"/>
              <a:t>- Best Score (</a:t>
            </a:r>
            <a:r>
              <a:rPr lang="en-US" sz="1600" dirty="0" err="1" smtClean="0"/>
              <a:t>Điểm</a:t>
            </a:r>
            <a:r>
              <a:rPr lang="en-US" sz="1600" dirty="0" smtClean="0"/>
              <a:t> </a:t>
            </a:r>
            <a:r>
              <a:rPr lang="en-US" sz="1600" dirty="0" err="1" smtClean="0"/>
              <a:t>cao</a:t>
            </a:r>
            <a:r>
              <a:rPr lang="en-US" sz="1600" dirty="0" smtClean="0"/>
              <a:t> </a:t>
            </a:r>
            <a:r>
              <a:rPr lang="en-US" sz="1600" dirty="0" err="1" smtClean="0"/>
              <a:t>nhất</a:t>
            </a:r>
            <a:r>
              <a:rPr lang="en-US" sz="1600" dirty="0" smtClean="0"/>
              <a:t> </a:t>
            </a:r>
            <a:r>
              <a:rPr lang="en-US" sz="1600" dirty="0" err="1" smtClean="0"/>
              <a:t>đạt</a:t>
            </a:r>
            <a:r>
              <a:rPr lang="en-US" sz="1600" dirty="0" smtClean="0"/>
              <a:t> </a:t>
            </a:r>
            <a:r>
              <a:rPr lang="en-US" sz="1600" dirty="0" err="1" smtClean="0"/>
              <a:t>được</a:t>
            </a:r>
            <a:r>
              <a:rPr lang="en-US" sz="1600" dirty="0" smtClean="0"/>
              <a:t>)</a:t>
            </a:r>
          </a:p>
          <a:p>
            <a:endParaRPr lang="en-US" sz="1600" dirty="0"/>
          </a:p>
        </p:txBody>
      </p:sp>
      <p:sp>
        <p:nvSpPr>
          <p:cNvPr id="5" name="Text Placeholder 4"/>
          <p:cNvSpPr>
            <a:spLocks noGrp="1"/>
          </p:cNvSpPr>
          <p:nvPr>
            <p:ph type="body" sz="quarter" idx="3"/>
          </p:nvPr>
        </p:nvSpPr>
        <p:spPr>
          <a:xfrm>
            <a:off x="6364224" y="1324303"/>
            <a:ext cx="4754880" cy="640080"/>
          </a:xfrm>
        </p:spPr>
        <p:txBody>
          <a:bodyPr/>
          <a:lstStyle/>
          <a:p>
            <a:r>
              <a:rPr lang="vi-VN" dirty="0"/>
              <a:t>+ Người bác sĩ sẽ vẫn sống khi không chạm vào bất cứ con virus nào.</a:t>
            </a:r>
            <a:endParaRPr lang="en-US" dirty="0"/>
          </a:p>
          <a:p>
            <a:endParaRPr lang="en-US" dirty="0"/>
          </a:p>
        </p:txBody>
      </p:sp>
      <p:pic>
        <p:nvPicPr>
          <p:cNvPr id="7" name="Content Placeholder 6"/>
          <p:cNvPicPr>
            <a:picLocks noGrp="1"/>
          </p:cNvPicPr>
          <p:nvPr>
            <p:ph sz="half" idx="2"/>
          </p:nvPr>
        </p:nvPicPr>
        <p:blipFill>
          <a:blip r:embed="rId2"/>
          <a:stretch>
            <a:fillRect/>
          </a:stretch>
        </p:blipFill>
        <p:spPr>
          <a:xfrm>
            <a:off x="126124" y="2933646"/>
            <a:ext cx="5549462" cy="3101393"/>
          </a:xfrm>
          <a:prstGeom prst="rect">
            <a:avLst/>
          </a:prstGeom>
        </p:spPr>
      </p:pic>
      <p:pic>
        <p:nvPicPr>
          <p:cNvPr id="10" name="Content Placeholder 9"/>
          <p:cNvPicPr>
            <a:picLocks noGrp="1"/>
          </p:cNvPicPr>
          <p:nvPr>
            <p:ph sz="quarter" idx="4"/>
          </p:nvPr>
        </p:nvPicPr>
        <p:blipFill>
          <a:blip r:embed="rId3"/>
          <a:stretch>
            <a:fillRect/>
          </a:stretch>
        </p:blipFill>
        <p:spPr>
          <a:xfrm>
            <a:off x="6373686" y="2933645"/>
            <a:ext cx="5261266" cy="3101393"/>
          </a:xfrm>
          <a:prstGeom prst="rect">
            <a:avLst/>
          </a:prstGeom>
        </p:spPr>
      </p:pic>
    </p:spTree>
    <p:extLst>
      <p:ext uri="{BB962C8B-B14F-4D97-AF65-F5344CB8AC3E}">
        <p14:creationId xmlns:p14="http://schemas.microsoft.com/office/powerpoint/2010/main" val="427833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500"/>
                                        <p:tgtEl>
                                          <p:spTgt spid="5">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Skill Pack </a:t>
            </a:r>
            <a:br>
              <a:rPr lang="en-US" dirty="0"/>
            </a:br>
            <a:endParaRPr lang="en-US" dirty="0"/>
          </a:p>
        </p:txBody>
      </p:sp>
      <p:sp>
        <p:nvSpPr>
          <p:cNvPr id="4" name="Text Placeholder 3"/>
          <p:cNvSpPr>
            <a:spLocks noGrp="1"/>
          </p:cNvSpPr>
          <p:nvPr>
            <p:ph type="body" sz="half" idx="2"/>
          </p:nvPr>
        </p:nvSpPr>
        <p:spPr/>
        <p:txBody>
          <a:bodyPr>
            <a:normAutofit/>
          </a:bodyPr>
          <a:lstStyle/>
          <a:p>
            <a:r>
              <a:rPr lang="en-US" sz="1800" dirty="0" err="1"/>
              <a:t>Là</a:t>
            </a:r>
            <a:r>
              <a:rPr lang="en-US" sz="1800" dirty="0"/>
              <a:t> 1 </a:t>
            </a:r>
            <a:r>
              <a:rPr lang="en-US" sz="1800" dirty="0" err="1"/>
              <a:t>bộ</a:t>
            </a:r>
            <a:r>
              <a:rPr lang="en-US" sz="1800" dirty="0"/>
              <a:t> </a:t>
            </a:r>
            <a:r>
              <a:rPr lang="en-US" sz="1800" dirty="0" err="1"/>
              <a:t>các</a:t>
            </a:r>
            <a:r>
              <a:rPr lang="en-US" sz="1800" dirty="0"/>
              <a:t> item </a:t>
            </a:r>
            <a:r>
              <a:rPr lang="en-US" sz="1800" dirty="0" err="1"/>
              <a:t>được</a:t>
            </a:r>
            <a:r>
              <a:rPr lang="en-US" sz="1800" dirty="0"/>
              <a:t> </a:t>
            </a:r>
            <a:r>
              <a:rPr lang="en-US" sz="1800" dirty="0" err="1"/>
              <a:t>sử</a:t>
            </a:r>
            <a:r>
              <a:rPr lang="en-US" sz="1800" dirty="0"/>
              <a:t> </a:t>
            </a:r>
            <a:r>
              <a:rPr lang="en-US" sz="1800" dirty="0" err="1"/>
              <a:t>dụng</a:t>
            </a:r>
            <a:r>
              <a:rPr lang="en-US" sz="1800" dirty="0"/>
              <a:t> </a:t>
            </a:r>
            <a:r>
              <a:rPr lang="en-US" sz="1800" dirty="0" err="1"/>
              <a:t>giúp</a:t>
            </a:r>
            <a:r>
              <a:rPr lang="en-US" sz="1800" dirty="0"/>
              <a:t> </a:t>
            </a:r>
            <a:r>
              <a:rPr lang="en-US" sz="1800" dirty="0" err="1"/>
              <a:t>cho</a:t>
            </a:r>
            <a:r>
              <a:rPr lang="en-US" sz="1800" dirty="0"/>
              <a:t> </a:t>
            </a:r>
            <a:r>
              <a:rPr lang="en-US" sz="1800" dirty="0" err="1"/>
              <a:t>người</a:t>
            </a:r>
            <a:r>
              <a:rPr lang="en-US" sz="1800" dirty="0"/>
              <a:t> </a:t>
            </a:r>
            <a:r>
              <a:rPr lang="en-US" sz="1800" dirty="0" err="1"/>
              <a:t>chơi</a:t>
            </a:r>
            <a:r>
              <a:rPr lang="en-US" sz="1800" dirty="0"/>
              <a:t> </a:t>
            </a:r>
            <a:r>
              <a:rPr lang="en-US" sz="1800" dirty="0" err="1"/>
              <a:t>tạo</a:t>
            </a:r>
            <a:r>
              <a:rPr lang="en-US" sz="1800" dirty="0"/>
              <a:t> </a:t>
            </a:r>
            <a:r>
              <a:rPr lang="en-US" sz="1800" dirty="0" err="1"/>
              <a:t>ra</a:t>
            </a:r>
            <a:r>
              <a:rPr lang="en-US" sz="1800" dirty="0"/>
              <a:t> </a:t>
            </a:r>
            <a:r>
              <a:rPr lang="en-US" sz="1800" dirty="0" err="1"/>
              <a:t>các</a:t>
            </a:r>
            <a:r>
              <a:rPr lang="en-US" sz="1800" dirty="0"/>
              <a:t> </a:t>
            </a:r>
            <a:r>
              <a:rPr lang="en-US" sz="1800" dirty="0" err="1"/>
              <a:t>skill.Người</a:t>
            </a:r>
            <a:r>
              <a:rPr lang="en-US" sz="1800" dirty="0"/>
              <a:t> </a:t>
            </a:r>
            <a:r>
              <a:rPr lang="en-US" sz="1800" dirty="0" err="1"/>
              <a:t>chơi</a:t>
            </a:r>
            <a:r>
              <a:rPr lang="en-US" sz="1800" dirty="0"/>
              <a:t> </a:t>
            </a:r>
            <a:r>
              <a:rPr lang="en-US" sz="1800" dirty="0" err="1"/>
              <a:t>không</a:t>
            </a:r>
            <a:r>
              <a:rPr lang="en-US" sz="1800" dirty="0"/>
              <a:t> </a:t>
            </a:r>
            <a:r>
              <a:rPr lang="en-US" sz="1800" dirty="0" err="1"/>
              <a:t>thể</a:t>
            </a:r>
            <a:r>
              <a:rPr lang="en-US" sz="1800" dirty="0"/>
              <a:t> </a:t>
            </a:r>
            <a:r>
              <a:rPr lang="en-US" sz="1800" dirty="0" err="1"/>
              <a:t>lưu</a:t>
            </a:r>
            <a:r>
              <a:rPr lang="en-US" sz="1800" dirty="0"/>
              <a:t> skill </a:t>
            </a:r>
            <a:r>
              <a:rPr lang="en-US" sz="1800" dirty="0" err="1"/>
              <a:t>cố</a:t>
            </a:r>
            <a:r>
              <a:rPr lang="en-US" sz="1800" dirty="0"/>
              <a:t> </a:t>
            </a:r>
            <a:r>
              <a:rPr lang="en-US" sz="1800" dirty="0" err="1"/>
              <a:t>định</a:t>
            </a:r>
            <a:r>
              <a:rPr lang="en-US" sz="1800" dirty="0"/>
              <a:t> </a:t>
            </a:r>
            <a:r>
              <a:rPr lang="en-US" sz="1800" dirty="0" err="1"/>
              <a:t>mà</a:t>
            </a:r>
            <a:r>
              <a:rPr lang="en-US" sz="1800" dirty="0"/>
              <a:t> </a:t>
            </a:r>
            <a:r>
              <a:rPr lang="en-US" sz="1800" dirty="0" err="1"/>
              <a:t>nó</a:t>
            </a:r>
            <a:r>
              <a:rPr lang="en-US" sz="1800" dirty="0"/>
              <a:t> </a:t>
            </a:r>
            <a:r>
              <a:rPr lang="en-US" sz="1800" dirty="0" err="1"/>
              <a:t>chỉ</a:t>
            </a:r>
            <a:r>
              <a:rPr lang="en-US" sz="1800" dirty="0"/>
              <a:t> </a:t>
            </a:r>
            <a:r>
              <a:rPr lang="en-US" sz="1800" dirty="0" err="1"/>
              <a:t>tồn</a:t>
            </a:r>
            <a:r>
              <a:rPr lang="en-US" sz="1800" dirty="0"/>
              <a:t> </a:t>
            </a:r>
            <a:r>
              <a:rPr lang="en-US" sz="1800" dirty="0" err="1"/>
              <a:t>tại</a:t>
            </a:r>
            <a:r>
              <a:rPr lang="en-US" sz="1800" dirty="0"/>
              <a:t> ở </a:t>
            </a:r>
            <a:r>
              <a:rPr lang="en-US" sz="1800" dirty="0" err="1"/>
              <a:t>một</a:t>
            </a:r>
            <a:r>
              <a:rPr lang="en-US" sz="1800" dirty="0"/>
              <a:t> </a:t>
            </a:r>
            <a:r>
              <a:rPr lang="en-US" sz="1800" dirty="0" err="1"/>
              <a:t>thời</a:t>
            </a:r>
            <a:r>
              <a:rPr lang="en-US" sz="1800" dirty="0"/>
              <a:t> </a:t>
            </a:r>
            <a:r>
              <a:rPr lang="en-US" sz="1800" dirty="0" err="1"/>
              <a:t>gian</a:t>
            </a:r>
            <a:r>
              <a:rPr lang="en-US" sz="1800" dirty="0"/>
              <a:t> </a:t>
            </a:r>
            <a:r>
              <a:rPr lang="en-US" sz="1800" dirty="0" err="1"/>
              <a:t>nhất</a:t>
            </a:r>
            <a:r>
              <a:rPr lang="en-US" sz="1800" dirty="0"/>
              <a:t> </a:t>
            </a:r>
            <a:r>
              <a:rPr lang="en-US" sz="1800" dirty="0" err="1"/>
              <a:t>định</a:t>
            </a:r>
            <a:r>
              <a:rPr lang="en-US" sz="1800" dirty="0"/>
              <a:t> </a:t>
            </a:r>
            <a:r>
              <a:rPr lang="en-US" sz="1800" dirty="0" err="1"/>
              <a:t>trong</a:t>
            </a:r>
            <a:r>
              <a:rPr lang="en-US" sz="1800" dirty="0"/>
              <a:t> game. </a:t>
            </a:r>
            <a:r>
              <a:rPr lang="en-US" sz="1800" dirty="0" err="1"/>
              <a:t>Người</a:t>
            </a:r>
            <a:r>
              <a:rPr lang="en-US" sz="1800" dirty="0"/>
              <a:t> </a:t>
            </a:r>
            <a:r>
              <a:rPr lang="en-US" sz="1800" dirty="0" err="1"/>
              <a:t>chơi</a:t>
            </a:r>
            <a:r>
              <a:rPr lang="en-US" sz="1800" dirty="0"/>
              <a:t> </a:t>
            </a:r>
            <a:r>
              <a:rPr lang="en-US" sz="1800" dirty="0" err="1"/>
              <a:t>có</a:t>
            </a:r>
            <a:r>
              <a:rPr lang="en-US" sz="1800" dirty="0"/>
              <a:t> </a:t>
            </a:r>
            <a:r>
              <a:rPr lang="en-US" sz="1800" dirty="0" err="1"/>
              <a:t>thể</a:t>
            </a:r>
            <a:r>
              <a:rPr lang="en-US" sz="1800" dirty="0"/>
              <a:t> </a:t>
            </a:r>
            <a:r>
              <a:rPr lang="en-US" sz="1800" dirty="0" err="1"/>
              <a:t>nhặt</a:t>
            </a:r>
            <a:r>
              <a:rPr lang="en-US" sz="1800" dirty="0"/>
              <a:t> </a:t>
            </a:r>
            <a:r>
              <a:rPr lang="en-US" sz="1800" dirty="0" err="1"/>
              <a:t>nó</a:t>
            </a:r>
            <a:r>
              <a:rPr lang="en-US" sz="1800" dirty="0"/>
              <a:t> </a:t>
            </a:r>
            <a:r>
              <a:rPr lang="en-US" sz="1800" dirty="0" err="1"/>
              <a:t>được</a:t>
            </a:r>
            <a:r>
              <a:rPr lang="en-US" sz="1800" dirty="0"/>
              <a:t> ở </a:t>
            </a:r>
            <a:r>
              <a:rPr lang="en-US" sz="1800" dirty="0" err="1"/>
              <a:t>trên</a:t>
            </a:r>
            <a:r>
              <a:rPr lang="en-US" sz="1800" dirty="0"/>
              <a:t> </a:t>
            </a:r>
            <a:r>
              <a:rPr lang="en-US" sz="1800" dirty="0" err="1"/>
              <a:t>các</a:t>
            </a:r>
            <a:r>
              <a:rPr lang="en-US" sz="1800" dirty="0"/>
              <a:t> </a:t>
            </a:r>
            <a:r>
              <a:rPr lang="en-US" sz="1800" dirty="0" err="1"/>
              <a:t>đường</a:t>
            </a:r>
            <a:r>
              <a:rPr lang="en-US" sz="1800" dirty="0"/>
              <a:t> bay .</a:t>
            </a:r>
          </a:p>
          <a:p>
            <a:endParaRPr lang="en-US" sz="1800"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0621" y="1198180"/>
            <a:ext cx="7283669" cy="4950372"/>
          </a:xfrm>
          <a:prstGeom prst="rect">
            <a:avLst/>
          </a:prstGeom>
        </p:spPr>
      </p:pic>
    </p:spTree>
    <p:extLst>
      <p:ext uri="{BB962C8B-B14F-4D97-AF65-F5344CB8AC3E}">
        <p14:creationId xmlns:p14="http://schemas.microsoft.com/office/powerpoint/2010/main" val="4022483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PHẦN 4: STORY, SETTING &amp; CHARACTER</a:t>
            </a:r>
            <a:r>
              <a:rPr lang="en-US" dirty="0"/>
              <a:t/>
            </a:r>
            <a:br>
              <a:rPr lang="en-US" dirty="0"/>
            </a:br>
            <a:endParaRPr lang="en-US" dirty="0"/>
          </a:p>
        </p:txBody>
      </p:sp>
      <p:sp>
        <p:nvSpPr>
          <p:cNvPr id="3" name="Text Placeholder 2"/>
          <p:cNvSpPr>
            <a:spLocks noGrp="1"/>
          </p:cNvSpPr>
          <p:nvPr>
            <p:ph type="body" idx="1"/>
          </p:nvPr>
        </p:nvSpPr>
        <p:spPr>
          <a:xfrm>
            <a:off x="772510" y="5020056"/>
            <a:ext cx="10445824" cy="1837944"/>
          </a:xfrm>
        </p:spPr>
        <p:txBody>
          <a:bodyPr>
            <a:normAutofit fontScale="62500" lnSpcReduction="20000"/>
          </a:bodyPr>
          <a:lstStyle/>
          <a:p>
            <a:r>
              <a:rPr lang="vi-VN" sz="3100" b="1" dirty="0" smtClean="0"/>
              <a:t>1. </a:t>
            </a:r>
            <a:r>
              <a:rPr lang="en-US" sz="3100" b="1" dirty="0" smtClean="0">
                <a:latin typeface="Rockwell" panose="02060603020205020403" pitchFamily="18" charset="0"/>
              </a:rPr>
              <a:t>Story</a:t>
            </a:r>
            <a:endParaRPr lang="vi-VN" sz="3100" b="1" dirty="0" smtClean="0"/>
          </a:p>
          <a:p>
            <a:r>
              <a:rPr lang="vi-VN" sz="3100" b="1" dirty="0" smtClean="0"/>
              <a:t>2. Setting</a:t>
            </a:r>
          </a:p>
          <a:p>
            <a:r>
              <a:rPr lang="en-US" sz="3100" b="1" dirty="0">
                <a:latin typeface="Rockwell" panose="02060603020205020403" pitchFamily="18" charset="0"/>
              </a:rPr>
              <a:t>3. Game Over</a:t>
            </a:r>
            <a:endParaRPr lang="en-US" sz="3100" dirty="0">
              <a:latin typeface="Rockwell" panose="02060603020205020403" pitchFamily="18" charset="0"/>
            </a:endParaRPr>
          </a:p>
          <a:p>
            <a:r>
              <a:rPr lang="vi-VN" sz="3100" b="1" dirty="0" smtClean="0"/>
              <a:t>4. </a:t>
            </a:r>
            <a:r>
              <a:rPr lang="en-US" sz="3100" b="1" dirty="0" smtClean="0">
                <a:latin typeface="Rockwell" panose="02060603020205020403" pitchFamily="18" charset="0"/>
              </a:rPr>
              <a:t>Pause</a:t>
            </a:r>
            <a:endParaRPr lang="vi-VN" sz="3100" b="1" dirty="0" smtClean="0"/>
          </a:p>
          <a:p>
            <a:r>
              <a:rPr lang="en-US" sz="3100" b="1" dirty="0" smtClean="0">
                <a:latin typeface="Rockwell" panose="02060603020205020403" pitchFamily="18" charset="0"/>
              </a:rPr>
              <a:t>5</a:t>
            </a:r>
            <a:r>
              <a:rPr lang="vi-VN" sz="3100" b="1" dirty="0" smtClean="0"/>
              <a:t>.</a:t>
            </a:r>
            <a:r>
              <a:rPr lang="en-US" sz="3100" b="1" dirty="0" smtClean="0">
                <a:latin typeface="Rockwell" panose="02060603020205020403" pitchFamily="18" charset="0"/>
              </a:rPr>
              <a:t> </a:t>
            </a:r>
            <a:r>
              <a:rPr lang="en-US" sz="3100" b="1" dirty="0">
                <a:latin typeface="Rockwell" panose="02060603020205020403" pitchFamily="18" charset="0"/>
              </a:rPr>
              <a:t>Characters </a:t>
            </a:r>
            <a:endParaRPr lang="en-US" sz="3100" dirty="0">
              <a:latin typeface="Rockwell" panose="02060603020205020403" pitchFamily="18" charset="0"/>
            </a:endParaRPr>
          </a:p>
          <a:p>
            <a:endParaRPr lang="en-US" dirty="0">
              <a:latin typeface="Rockwell" panose="02060603020205020403" pitchFamily="18" charset="0"/>
            </a:endParaRPr>
          </a:p>
        </p:txBody>
      </p:sp>
    </p:spTree>
    <p:extLst>
      <p:ext uri="{BB962C8B-B14F-4D97-AF65-F5344CB8AC3E}">
        <p14:creationId xmlns:p14="http://schemas.microsoft.com/office/powerpoint/2010/main" val="984859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a:t>
            </a:r>
            <a:r>
              <a:rPr lang="vi-VN" b="1" dirty="0" smtClean="0"/>
              <a:t>.</a:t>
            </a:r>
            <a:r>
              <a:rPr lang="en-US" b="1" dirty="0" smtClean="0"/>
              <a:t> </a:t>
            </a:r>
            <a:r>
              <a:rPr lang="en-US" b="1" dirty="0"/>
              <a:t>Story</a:t>
            </a:r>
            <a:r>
              <a:rPr lang="en-US" dirty="0"/>
              <a:t/>
            </a:r>
            <a:br>
              <a:rPr lang="en-US" dirty="0"/>
            </a:br>
            <a:endParaRPr lang="en-US" dirty="0"/>
          </a:p>
        </p:txBody>
      </p:sp>
      <p:sp>
        <p:nvSpPr>
          <p:cNvPr id="3" name="Content Placeholder 2"/>
          <p:cNvSpPr>
            <a:spLocks noGrp="1"/>
          </p:cNvSpPr>
          <p:nvPr>
            <p:ph idx="1"/>
          </p:nvPr>
        </p:nvSpPr>
        <p:spPr>
          <a:xfrm>
            <a:off x="536028" y="1213945"/>
            <a:ext cx="10972800" cy="5644055"/>
          </a:xfrm>
        </p:spPr>
        <p:txBody>
          <a:bodyPr>
            <a:noAutofit/>
          </a:bodyPr>
          <a:lstStyle/>
          <a:p>
            <a:r>
              <a:rPr lang="vi-VN" sz="1600" dirty="0"/>
              <a:t>Ngày 10 tháng 10 Năm 1010, khi Lý Công Uẩn dời đô từ Hoa Lư về Đại La và đặt tên kinh thành là Thăng Long (sau này là Hà Nội). Vì đây là vùng đất có thế rồng cuộn hổ ngồi, thuận lợi để cho nước ta phát triển kinh tế. Chả mấy chốc, nước ta vượt mặt được nhiều nước trên thế giới về kinh tế trong đó có Trung Quốc – người hàng xóm xấu tính của Việt Nam. Họ luôn muốn kìm hãm sự phát triển kinh tế và dân trí của chúng ta. Mặc dù bị Trung Quốc đô hộ hơn 1000 năm nhưng chúng ta luôn giữ được bản sắc riêng của dân tộc và không chịu khuất phục. </a:t>
            </a:r>
            <a:endParaRPr lang="en-US" sz="1600" dirty="0">
              <a:latin typeface="Rockwell" panose="02060603020205020403" pitchFamily="18" charset="0"/>
            </a:endParaRPr>
          </a:p>
          <a:p>
            <a:r>
              <a:rPr lang="vi-VN" sz="1600" dirty="0"/>
              <a:t>Vì vậy, họ đã cố gắng chế tạo một con siêu virus có khả năng lây nhiễm và làm chết dần chết mòn con người. Ý tưởng là vậy nhưng do hạn chế về công nghệ của hơn 1000 năm trước nên ý định này vẫn chưa thể hiện thực hóa.</a:t>
            </a:r>
            <a:endParaRPr lang="en-US" sz="1600" dirty="0">
              <a:latin typeface="Rockwell" panose="02060603020205020403" pitchFamily="18" charset="0"/>
            </a:endParaRPr>
          </a:p>
          <a:p>
            <a:r>
              <a:rPr lang="vi-VN" sz="1600" dirty="0"/>
              <a:t> Đúng thời điểm 1010 năm sau, năm 2020, Ở Vũ Hán (Trung Quốc) “chế tạo” ra con Virus có tên Corona có khả năng tương tự như ý định của cha ông truyền lại. Mục tiêu đã rõ, họ cử người đưa con virus sang Việt Nam để lây lan và phá hủy nền kinh tế của chúng ta. Chớ trêu thay, người tính không bằng trời tính, họ đã đánh lọt con Virus trong tủ thí nghiệm trên sân bay, để virus lây truyền sang rất nhiều người ở đó. </a:t>
            </a:r>
            <a:endParaRPr lang="en-US" sz="1600" dirty="0">
              <a:latin typeface="Rockwell" panose="02060603020205020403" pitchFamily="18" charset="0"/>
            </a:endParaRPr>
          </a:p>
          <a:p>
            <a:r>
              <a:rPr lang="vi-VN" sz="1600" dirty="0"/>
              <a:t>Kết quả là Virus được phân tán toàn thể khắp nơi trên thế giới và đã thành đại dịch của toàn nhân loại. Gậy ông đập lưng ông, Trung Quốc trở thành ổ dịch lớn nhất thế giới. Việt Nam cũng có sự xâm nhập của virus Corona, nhưng sự việc vẫn chưa phải vượt ngoài tầm kiểm soát. Phó thủ tướng Vũ Đức Đam đã có động thái hết sức cao tay. Ông đã tìm ra được những siêu bác sĩ có đủ khả năng bay nhảy và sức khỏe vượt trội, biết bay với tốc độ siêu thanh để giúp nhân dân loại trừ Virus ra khỏi bờ cõi.</a:t>
            </a:r>
            <a:endParaRPr lang="en-US" sz="1600" dirty="0">
              <a:latin typeface="Rockwell" panose="02060603020205020403" pitchFamily="18" charset="0"/>
            </a:endParaRPr>
          </a:p>
          <a:p>
            <a:r>
              <a:rPr lang="vi-VN" sz="1600" dirty="0"/>
              <a:t>Nhiệm vụ của chúng ta là hóa thân vào các siêu bác sĩ </a:t>
            </a:r>
            <a:r>
              <a:rPr lang="en-US" sz="1600" dirty="0" err="1">
                <a:latin typeface="Rockwell" panose="02060603020205020403" pitchFamily="18" charset="0"/>
              </a:rPr>
              <a:t>dùng</a:t>
            </a:r>
            <a:r>
              <a:rPr lang="en-US" sz="1600" dirty="0">
                <a:latin typeface="Rockwell" panose="02060603020205020403" pitchFamily="18" charset="0"/>
              </a:rPr>
              <a:t> </a:t>
            </a:r>
            <a:r>
              <a:rPr lang="en-US" sz="1600" dirty="0" err="1">
                <a:latin typeface="Rockwell" panose="02060603020205020403" pitchFamily="18" charset="0"/>
              </a:rPr>
              <a:t>sự</a:t>
            </a:r>
            <a:r>
              <a:rPr lang="en-US" sz="1600" dirty="0">
                <a:latin typeface="Rockwell" panose="02060603020205020403" pitchFamily="18" charset="0"/>
              </a:rPr>
              <a:t> </a:t>
            </a:r>
            <a:r>
              <a:rPr lang="en-US" sz="1600" dirty="0" err="1">
                <a:latin typeface="Rockwell" panose="02060603020205020403" pitchFamily="18" charset="0"/>
              </a:rPr>
              <a:t>khéo</a:t>
            </a:r>
            <a:r>
              <a:rPr lang="en-US" sz="1600" dirty="0">
                <a:latin typeface="Rockwell" panose="02060603020205020403" pitchFamily="18" charset="0"/>
              </a:rPr>
              <a:t> </a:t>
            </a:r>
            <a:r>
              <a:rPr lang="en-US" sz="1600" dirty="0" err="1">
                <a:latin typeface="Rockwell" panose="02060603020205020403" pitchFamily="18" charset="0"/>
              </a:rPr>
              <a:t>léo</a:t>
            </a:r>
            <a:r>
              <a:rPr lang="en-US" sz="1600" dirty="0">
                <a:latin typeface="Rockwell" panose="02060603020205020403" pitchFamily="18" charset="0"/>
              </a:rPr>
              <a:t> </a:t>
            </a:r>
            <a:r>
              <a:rPr lang="en-US" sz="1600" dirty="0" err="1">
                <a:latin typeface="Rockwell" panose="02060603020205020403" pitchFamily="18" charset="0"/>
              </a:rPr>
              <a:t>của</a:t>
            </a:r>
            <a:r>
              <a:rPr lang="en-US" sz="1600" dirty="0">
                <a:latin typeface="Rockwell" panose="02060603020205020403" pitchFamily="18" charset="0"/>
              </a:rPr>
              <a:t> </a:t>
            </a:r>
            <a:r>
              <a:rPr lang="en-US" sz="1600" dirty="0" err="1">
                <a:latin typeface="Rockwell" panose="02060603020205020403" pitchFamily="18" charset="0"/>
              </a:rPr>
              <a:t>mình</a:t>
            </a:r>
            <a:r>
              <a:rPr lang="en-US" sz="1600" dirty="0">
                <a:latin typeface="Rockwell" panose="02060603020205020403" pitchFamily="18" charset="0"/>
              </a:rPr>
              <a:t> , </a:t>
            </a:r>
            <a:r>
              <a:rPr lang="vi-VN" sz="1600" dirty="0"/>
              <a:t>cố gắng tiêu diệt được càng nhiều virus càng tốt và đưa người dân trở lại trạng thái bình thường hóa</a:t>
            </a:r>
            <a:r>
              <a:rPr lang="en-US" sz="1600" dirty="0">
                <a:latin typeface="Rockwell" panose="02060603020205020403" pitchFamily="18" charset="0"/>
              </a:rPr>
              <a:t>, </a:t>
            </a:r>
            <a:r>
              <a:rPr lang="en-US" sz="1600" dirty="0" err="1">
                <a:latin typeface="Rockwell" panose="02060603020205020403" pitchFamily="18" charset="0"/>
              </a:rPr>
              <a:t>và</a:t>
            </a:r>
            <a:r>
              <a:rPr lang="en-US" sz="1600" dirty="0">
                <a:latin typeface="Rockwell" panose="02060603020205020403" pitchFamily="18" charset="0"/>
              </a:rPr>
              <a:t> </a:t>
            </a:r>
            <a:r>
              <a:rPr lang="en-US" sz="1600" dirty="0" err="1">
                <a:latin typeface="Rockwell" panose="02060603020205020403" pitchFamily="18" charset="0"/>
              </a:rPr>
              <a:t>mỗi</a:t>
            </a:r>
            <a:r>
              <a:rPr lang="en-US" sz="1600" dirty="0">
                <a:latin typeface="Rockwell" panose="02060603020205020403" pitchFamily="18" charset="0"/>
              </a:rPr>
              <a:t> </a:t>
            </a:r>
            <a:r>
              <a:rPr lang="en-US" sz="1600" dirty="0" err="1">
                <a:latin typeface="Rockwell" panose="02060603020205020403" pitchFamily="18" charset="0"/>
              </a:rPr>
              <a:t>lần</a:t>
            </a:r>
            <a:r>
              <a:rPr lang="en-US" sz="1600" dirty="0">
                <a:latin typeface="Rockwell" panose="02060603020205020403" pitchFamily="18" charset="0"/>
              </a:rPr>
              <a:t> qua </a:t>
            </a:r>
            <a:r>
              <a:rPr lang="en-US" sz="1600" dirty="0" err="1">
                <a:latin typeface="Rockwell" panose="02060603020205020403" pitchFamily="18" charset="0"/>
              </a:rPr>
              <a:t>một</a:t>
            </a:r>
            <a:r>
              <a:rPr lang="en-US" sz="1600" dirty="0">
                <a:latin typeface="Rockwell" panose="02060603020205020403" pitchFamily="18" charset="0"/>
              </a:rPr>
              <a:t> </a:t>
            </a:r>
            <a:r>
              <a:rPr lang="en-US" sz="1600" dirty="0" err="1">
                <a:latin typeface="Rockwell" panose="02060603020205020403" pitchFamily="18" charset="0"/>
              </a:rPr>
              <a:t>cột</a:t>
            </a:r>
            <a:r>
              <a:rPr lang="en-US" sz="1600" dirty="0">
                <a:latin typeface="Rockwell" panose="02060603020205020403" pitchFamily="18" charset="0"/>
              </a:rPr>
              <a:t> </a:t>
            </a:r>
            <a:r>
              <a:rPr lang="en-US" sz="1600" dirty="0" err="1">
                <a:latin typeface="Rockwell" panose="02060603020205020403" pitchFamily="18" charset="0"/>
              </a:rPr>
              <a:t>là</a:t>
            </a:r>
            <a:r>
              <a:rPr lang="en-US" sz="1600" dirty="0">
                <a:latin typeface="Rockwell" panose="02060603020205020403" pitchFamily="18" charset="0"/>
              </a:rPr>
              <a:t> </a:t>
            </a:r>
            <a:r>
              <a:rPr lang="en-US" sz="1600" dirty="0" err="1">
                <a:latin typeface="Rockwell" panose="02060603020205020403" pitchFamily="18" charset="0"/>
              </a:rPr>
              <a:t>được</a:t>
            </a:r>
            <a:r>
              <a:rPr lang="en-US" sz="1600" dirty="0">
                <a:latin typeface="Rockwell" panose="02060603020205020403" pitchFamily="18" charset="0"/>
              </a:rPr>
              <a:t> </a:t>
            </a:r>
            <a:r>
              <a:rPr lang="en-US" sz="1600" dirty="0" err="1">
                <a:latin typeface="Rockwell" panose="02060603020205020403" pitchFamily="18" charset="0"/>
              </a:rPr>
              <a:t>ghi</a:t>
            </a:r>
            <a:r>
              <a:rPr lang="en-US" sz="1600" dirty="0">
                <a:latin typeface="Rockwell" panose="02060603020205020403" pitchFamily="18" charset="0"/>
              </a:rPr>
              <a:t> </a:t>
            </a:r>
            <a:r>
              <a:rPr lang="en-US" sz="1600" dirty="0" err="1">
                <a:latin typeface="Rockwell" panose="02060603020205020403" pitchFamily="18" charset="0"/>
              </a:rPr>
              <a:t>nhận</a:t>
            </a:r>
            <a:r>
              <a:rPr lang="vi-VN" sz="1600" dirty="0"/>
              <a:t>. </a:t>
            </a:r>
            <a:endParaRPr lang="en-US" sz="1600" dirty="0">
              <a:latin typeface="Rockwell" panose="02060603020205020403" pitchFamily="18" charset="0"/>
            </a:endParaRPr>
          </a:p>
          <a:p>
            <a:r>
              <a:rPr lang="vi-VN" sz="1600" dirty="0"/>
              <a:t>Cố gắng ăn cho mình nhiều item để tăng thêm số người được cứu và tiêu diệt bớt lũ Virus xấu xa...</a:t>
            </a:r>
            <a:endParaRPr lang="en-US" sz="1600" dirty="0">
              <a:latin typeface="Rockwell" panose="02060603020205020403" pitchFamily="18" charset="0"/>
            </a:endParaRPr>
          </a:p>
          <a:p>
            <a:r>
              <a:rPr lang="en-US" sz="1600" dirty="0" err="1">
                <a:latin typeface="Rockwell" panose="02060603020205020403" pitchFamily="18" charset="0"/>
              </a:rPr>
              <a:t>Kết</a:t>
            </a:r>
            <a:r>
              <a:rPr lang="en-US" sz="1600" dirty="0">
                <a:latin typeface="Rockwell" panose="02060603020205020403" pitchFamily="18" charset="0"/>
              </a:rPr>
              <a:t> </a:t>
            </a:r>
            <a:r>
              <a:rPr lang="en-US" sz="1600" dirty="0" err="1">
                <a:latin typeface="Rockwell" panose="02060603020205020403" pitchFamily="18" charset="0"/>
              </a:rPr>
              <a:t>thúc</a:t>
            </a:r>
            <a:r>
              <a:rPr lang="en-US" sz="1600" dirty="0">
                <a:latin typeface="Rockwell" panose="02060603020205020403" pitchFamily="18" charset="0"/>
              </a:rPr>
              <a:t> game </a:t>
            </a:r>
            <a:r>
              <a:rPr lang="en-US" sz="1600" dirty="0" err="1">
                <a:latin typeface="Rockwell" panose="02060603020205020403" pitchFamily="18" charset="0"/>
              </a:rPr>
              <a:t>là</a:t>
            </a:r>
            <a:r>
              <a:rPr lang="en-US" sz="1600" dirty="0">
                <a:latin typeface="Rockwell" panose="02060603020205020403" pitchFamily="18" charset="0"/>
              </a:rPr>
              <a:t> </a:t>
            </a:r>
            <a:r>
              <a:rPr lang="en-US" sz="1600" dirty="0" err="1">
                <a:latin typeface="Rockwell" panose="02060603020205020403" pitchFamily="18" charset="0"/>
              </a:rPr>
              <a:t>thông</a:t>
            </a:r>
            <a:r>
              <a:rPr lang="en-US" sz="1600" dirty="0">
                <a:latin typeface="Rockwell" panose="02060603020205020403" pitchFamily="18" charset="0"/>
              </a:rPr>
              <a:t> </a:t>
            </a:r>
            <a:r>
              <a:rPr lang="en-US" sz="1600" dirty="0" err="1">
                <a:latin typeface="Rockwell" panose="02060603020205020403" pitchFamily="18" charset="0"/>
              </a:rPr>
              <a:t>báo</a:t>
            </a:r>
            <a:r>
              <a:rPr lang="en-US" sz="1600" dirty="0">
                <a:latin typeface="Rockwell" panose="02060603020205020403" pitchFamily="18" charset="0"/>
              </a:rPr>
              <a:t> </a:t>
            </a:r>
            <a:r>
              <a:rPr lang="en-US" sz="1600" dirty="0" err="1">
                <a:latin typeface="Rockwell" panose="02060603020205020403" pitchFamily="18" charset="0"/>
              </a:rPr>
              <a:t>kết</a:t>
            </a:r>
            <a:r>
              <a:rPr lang="en-US" sz="1600" dirty="0">
                <a:latin typeface="Rockwell" panose="02060603020205020403" pitchFamily="18" charset="0"/>
              </a:rPr>
              <a:t> </a:t>
            </a:r>
            <a:r>
              <a:rPr lang="en-US" sz="1600" dirty="0" err="1">
                <a:latin typeface="Rockwell" panose="02060603020205020403" pitchFamily="18" charset="0"/>
              </a:rPr>
              <a:t>quả</a:t>
            </a:r>
            <a:r>
              <a:rPr lang="en-US" sz="1600" dirty="0">
                <a:latin typeface="Rockwell" panose="02060603020205020403" pitchFamily="18" charset="0"/>
              </a:rPr>
              <a:t> </a:t>
            </a:r>
            <a:r>
              <a:rPr lang="en-US" sz="1600" dirty="0" err="1">
                <a:latin typeface="Rockwell" panose="02060603020205020403" pitchFamily="18" charset="0"/>
              </a:rPr>
              <a:t>về</a:t>
            </a:r>
            <a:r>
              <a:rPr lang="en-US" sz="1600" dirty="0">
                <a:latin typeface="Rockwell" panose="02060603020205020403" pitchFamily="18" charset="0"/>
              </a:rPr>
              <a:t> </a:t>
            </a:r>
            <a:r>
              <a:rPr lang="en-US" sz="1600" dirty="0" err="1">
                <a:latin typeface="Rockwell" panose="02060603020205020403" pitchFamily="18" charset="0"/>
              </a:rPr>
              <a:t>sự</a:t>
            </a:r>
            <a:r>
              <a:rPr lang="en-US" sz="1600" dirty="0">
                <a:latin typeface="Rockwell" panose="02060603020205020403" pitchFamily="18" charset="0"/>
              </a:rPr>
              <a:t> </a:t>
            </a:r>
            <a:r>
              <a:rPr lang="en-US" sz="1600" dirty="0" err="1">
                <a:latin typeface="Rockwell" panose="02060603020205020403" pitchFamily="18" charset="0"/>
              </a:rPr>
              <a:t>khóe</a:t>
            </a:r>
            <a:r>
              <a:rPr lang="en-US" sz="1600" dirty="0">
                <a:latin typeface="Rockwell" panose="02060603020205020403" pitchFamily="18" charset="0"/>
              </a:rPr>
              <a:t> </a:t>
            </a:r>
            <a:r>
              <a:rPr lang="en-US" sz="1600" dirty="0" err="1">
                <a:latin typeface="Rockwell" panose="02060603020205020403" pitchFamily="18" charset="0"/>
              </a:rPr>
              <a:t>léo</a:t>
            </a:r>
            <a:r>
              <a:rPr lang="en-US" sz="1600" dirty="0">
                <a:latin typeface="Rockwell" panose="02060603020205020403" pitchFamily="18" charset="0"/>
              </a:rPr>
              <a:t> </a:t>
            </a:r>
            <a:r>
              <a:rPr lang="en-US" sz="1600" dirty="0" err="1">
                <a:latin typeface="Rockwell" panose="02060603020205020403" pitchFamily="18" charset="0"/>
              </a:rPr>
              <a:t>của</a:t>
            </a:r>
            <a:r>
              <a:rPr lang="en-US" sz="1600" dirty="0">
                <a:latin typeface="Rockwell" panose="02060603020205020403" pitchFamily="18" charset="0"/>
              </a:rPr>
              <a:t> </a:t>
            </a:r>
            <a:r>
              <a:rPr lang="en-US" sz="1600" dirty="0" err="1">
                <a:latin typeface="Rockwell" panose="02060603020205020403" pitchFamily="18" charset="0"/>
              </a:rPr>
              <a:t>mỗi</a:t>
            </a:r>
            <a:r>
              <a:rPr lang="en-US" sz="1600" dirty="0">
                <a:latin typeface="Rockwell" panose="02060603020205020403" pitchFamily="18" charset="0"/>
              </a:rPr>
              <a:t> </a:t>
            </a:r>
            <a:r>
              <a:rPr lang="en-US" sz="1600" dirty="0" err="1">
                <a:latin typeface="Rockwell" panose="02060603020205020403" pitchFamily="18" charset="0"/>
              </a:rPr>
              <a:t>người</a:t>
            </a:r>
            <a:r>
              <a:rPr lang="en-US" sz="1600" dirty="0">
                <a:latin typeface="Rockwell" panose="02060603020205020403" pitchFamily="18" charset="0"/>
              </a:rPr>
              <a:t> </a:t>
            </a:r>
            <a:r>
              <a:rPr lang="en-US" sz="1600" dirty="0" err="1">
                <a:latin typeface="Rockwell" panose="02060603020205020403" pitchFamily="18" charset="0"/>
              </a:rPr>
              <a:t>và</a:t>
            </a:r>
            <a:r>
              <a:rPr lang="en-US" sz="1600" dirty="0">
                <a:latin typeface="Rockwell" panose="02060603020205020403" pitchFamily="18" charset="0"/>
              </a:rPr>
              <a:t> </a:t>
            </a:r>
            <a:r>
              <a:rPr lang="en-US" sz="1600" dirty="0" err="1">
                <a:latin typeface="Rockwell" panose="02060603020205020403" pitchFamily="18" charset="0"/>
              </a:rPr>
              <a:t>tính</a:t>
            </a:r>
            <a:r>
              <a:rPr lang="en-US" sz="1600" dirty="0">
                <a:latin typeface="Rockwell" panose="02060603020205020403" pitchFamily="18" charset="0"/>
              </a:rPr>
              <a:t> </a:t>
            </a:r>
            <a:r>
              <a:rPr lang="en-US" sz="1600" dirty="0" err="1">
                <a:latin typeface="Rockwell" panose="02060603020205020403" pitchFamily="18" charset="0"/>
              </a:rPr>
              <a:t>bằng</a:t>
            </a:r>
            <a:r>
              <a:rPr lang="en-US" sz="1600" dirty="0">
                <a:latin typeface="Rockwell" panose="02060603020205020403" pitchFamily="18" charset="0"/>
              </a:rPr>
              <a:t> </a:t>
            </a:r>
            <a:r>
              <a:rPr lang="en-US" sz="1600" dirty="0" err="1">
                <a:latin typeface="Rockwell" panose="02060603020205020403" pitchFamily="18" charset="0"/>
              </a:rPr>
              <a:t>điểm</a:t>
            </a:r>
            <a:r>
              <a:rPr lang="en-US" sz="1600" dirty="0">
                <a:latin typeface="Rockwell" panose="02060603020205020403" pitchFamily="18" charset="0"/>
              </a:rPr>
              <a:t> </a:t>
            </a:r>
            <a:r>
              <a:rPr lang="en-US" sz="1600" dirty="0" err="1">
                <a:latin typeface="Rockwell" panose="02060603020205020403" pitchFamily="18" charset="0"/>
              </a:rPr>
              <a:t>số</a:t>
            </a:r>
            <a:r>
              <a:rPr lang="en-US" sz="1600" dirty="0">
                <a:latin typeface="Rockwell" panose="02060603020205020403" pitchFamily="18" charset="0"/>
              </a:rPr>
              <a:t> </a:t>
            </a:r>
            <a:r>
              <a:rPr lang="en-US" sz="1600" dirty="0" err="1">
                <a:latin typeface="Rockwell" panose="02060603020205020403" pitchFamily="18" charset="0"/>
              </a:rPr>
              <a:t>ghi</a:t>
            </a:r>
            <a:r>
              <a:rPr lang="en-US" sz="1600" dirty="0">
                <a:latin typeface="Rockwell" panose="02060603020205020403" pitchFamily="18" charset="0"/>
              </a:rPr>
              <a:t> </a:t>
            </a:r>
            <a:r>
              <a:rPr lang="en-US" sz="1600" dirty="0" err="1">
                <a:latin typeface="Rockwell" panose="02060603020205020403" pitchFamily="18" charset="0"/>
              </a:rPr>
              <a:t>nhận</a:t>
            </a:r>
            <a:r>
              <a:rPr lang="en-US" sz="1600" dirty="0">
                <a:latin typeface="Rockwell" panose="02060603020205020403" pitchFamily="18" charset="0"/>
              </a:rPr>
              <a:t>. </a:t>
            </a:r>
          </a:p>
        </p:txBody>
      </p:sp>
    </p:spTree>
    <p:extLst>
      <p:ext uri="{BB962C8B-B14F-4D97-AF65-F5344CB8AC3E}">
        <p14:creationId xmlns:p14="http://schemas.microsoft.com/office/powerpoint/2010/main" val="3261329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Phần</a:t>
            </a:r>
            <a:r>
              <a:rPr lang="en-US" b="1" dirty="0"/>
              <a:t> I: </a:t>
            </a:r>
            <a:r>
              <a:rPr lang="en-US" b="1" dirty="0" err="1"/>
              <a:t>Giới</a:t>
            </a:r>
            <a:r>
              <a:rPr lang="en-US" b="1" dirty="0"/>
              <a:t> </a:t>
            </a:r>
            <a:r>
              <a:rPr lang="en-US" b="1" dirty="0" err="1"/>
              <a:t>thiệu</a:t>
            </a:r>
            <a:r>
              <a:rPr lang="en-US" b="1" dirty="0"/>
              <a:t/>
            </a:r>
            <a:br>
              <a:rPr lang="en-US" b="1" dirty="0"/>
            </a:br>
            <a:endParaRPr lang="en-US" dirty="0"/>
          </a:p>
        </p:txBody>
      </p:sp>
      <p:sp>
        <p:nvSpPr>
          <p:cNvPr id="3" name="Text Placeholder 2"/>
          <p:cNvSpPr>
            <a:spLocks noGrp="1"/>
          </p:cNvSpPr>
          <p:nvPr>
            <p:ph type="body" idx="1"/>
          </p:nvPr>
        </p:nvSpPr>
        <p:spPr>
          <a:xfrm>
            <a:off x="2165774" y="5020056"/>
            <a:ext cx="9595302" cy="1837944"/>
          </a:xfrm>
        </p:spPr>
        <p:txBody>
          <a:bodyPr>
            <a:normAutofit/>
          </a:bodyPr>
          <a:lstStyle/>
          <a:p>
            <a:pPr lvl="0"/>
            <a:r>
              <a:rPr lang="vi-VN" sz="2400" b="1" dirty="0" smtClean="0"/>
              <a:t>1. </a:t>
            </a:r>
            <a:r>
              <a:rPr lang="en-US" sz="2400" b="1" dirty="0" smtClean="0"/>
              <a:t>High concept</a:t>
            </a:r>
            <a:endParaRPr lang="vi-VN" sz="2400" b="1" dirty="0" smtClean="0"/>
          </a:p>
          <a:p>
            <a:pPr lvl="0"/>
            <a:r>
              <a:rPr lang="vi-VN" sz="2400" b="1" dirty="0" smtClean="0"/>
              <a:t>2. </a:t>
            </a:r>
            <a:r>
              <a:rPr lang="en-US" sz="2400" b="1" dirty="0" err="1" smtClean="0"/>
              <a:t>Giới</a:t>
            </a:r>
            <a:r>
              <a:rPr lang="en-US" sz="2400" b="1" dirty="0" smtClean="0"/>
              <a:t> </a:t>
            </a:r>
            <a:r>
              <a:rPr lang="en-US" sz="2400" b="1" dirty="0" err="1"/>
              <a:t>thiệu</a:t>
            </a:r>
            <a:r>
              <a:rPr lang="en-US" sz="2400" b="1" dirty="0"/>
              <a:t> </a:t>
            </a:r>
            <a:r>
              <a:rPr lang="en-US" sz="2400" b="1" dirty="0" err="1"/>
              <a:t>nhóm</a:t>
            </a:r>
            <a:r>
              <a:rPr lang="en-US" sz="2400" b="1" dirty="0"/>
              <a:t> </a:t>
            </a:r>
            <a:r>
              <a:rPr lang="en-US" sz="2400" b="1" dirty="0" err="1"/>
              <a:t>làm</a:t>
            </a:r>
            <a:r>
              <a:rPr lang="en-US" sz="2400" b="1" dirty="0"/>
              <a:t> </a:t>
            </a:r>
            <a:r>
              <a:rPr lang="en-US" sz="2400" b="1" dirty="0" smtClean="0"/>
              <a:t>game</a:t>
            </a:r>
            <a:endParaRPr lang="vi-VN" sz="2400" dirty="0" smtClean="0"/>
          </a:p>
          <a:p>
            <a:r>
              <a:rPr lang="vi-VN" sz="2400" b="1" dirty="0" smtClean="0"/>
              <a:t>3. Cách </a:t>
            </a:r>
            <a:r>
              <a:rPr lang="vi-VN" sz="2400" b="1" dirty="0"/>
              <a:t>chơi </a:t>
            </a:r>
            <a:endParaRPr lang="en-US" sz="2400" dirty="0"/>
          </a:p>
          <a:p>
            <a:pPr lvl="0"/>
            <a:endParaRPr lang="en-US" sz="2400" dirty="0"/>
          </a:p>
        </p:txBody>
      </p:sp>
    </p:spTree>
    <p:extLst>
      <p:ext uri="{BB962C8B-B14F-4D97-AF65-F5344CB8AC3E}">
        <p14:creationId xmlns:p14="http://schemas.microsoft.com/office/powerpoint/2010/main" val="62069008"/>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a:t>
            </a:r>
            <a:r>
              <a:rPr lang="vi-VN" b="1" dirty="0"/>
              <a:t>Setting</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vi-VN" sz="2800" dirty="0"/>
              <a:t>Thông tin nhóm làm game</a:t>
            </a:r>
            <a:r>
              <a:rPr lang="en-US" sz="2800" dirty="0"/>
              <a:t>.</a:t>
            </a:r>
          </a:p>
          <a:p>
            <a:r>
              <a:rPr lang="en-US" sz="2800" dirty="0" err="1"/>
              <a:t>Bật</a:t>
            </a:r>
            <a:r>
              <a:rPr lang="en-US" sz="2800" dirty="0"/>
              <a:t> </a:t>
            </a:r>
            <a:r>
              <a:rPr lang="en-US" sz="2800" dirty="0" err="1"/>
              <a:t>tắt</a:t>
            </a:r>
            <a:r>
              <a:rPr lang="en-US" sz="2800" dirty="0"/>
              <a:t> </a:t>
            </a:r>
            <a:r>
              <a:rPr lang="en-US" sz="2800" dirty="0" err="1"/>
              <a:t>âm</a:t>
            </a:r>
            <a:r>
              <a:rPr lang="en-US" sz="2800" dirty="0"/>
              <a:t> </a:t>
            </a:r>
            <a:r>
              <a:rPr lang="en-US" sz="2800" dirty="0" err="1"/>
              <a:t>thanh</a:t>
            </a:r>
            <a:r>
              <a:rPr lang="en-US" sz="2800" dirty="0"/>
              <a:t>.</a:t>
            </a:r>
          </a:p>
          <a:p>
            <a:endParaRPr lang="en-US" sz="2800" dirty="0"/>
          </a:p>
        </p:txBody>
      </p:sp>
    </p:spTree>
    <p:extLst>
      <p:ext uri="{BB962C8B-B14F-4D97-AF65-F5344CB8AC3E}">
        <p14:creationId xmlns:p14="http://schemas.microsoft.com/office/powerpoint/2010/main" val="34652158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Game Over</a:t>
            </a:r>
            <a:br>
              <a:rPr lang="en-US" dirty="0"/>
            </a:br>
            <a:endParaRPr lang="en-US" dirty="0"/>
          </a:p>
        </p:txBody>
      </p:sp>
      <p:sp>
        <p:nvSpPr>
          <p:cNvPr id="4" name="Text Placeholder 3"/>
          <p:cNvSpPr>
            <a:spLocks noGrp="1"/>
          </p:cNvSpPr>
          <p:nvPr>
            <p:ph type="body" sz="half" idx="2"/>
          </p:nvPr>
        </p:nvSpPr>
        <p:spPr/>
        <p:txBody>
          <a:bodyPr>
            <a:normAutofit/>
          </a:bodyPr>
          <a:lstStyle/>
          <a:p>
            <a:r>
              <a:rPr lang="en-US" sz="1800" dirty="0"/>
              <a:t>- End score (</a:t>
            </a:r>
            <a:r>
              <a:rPr lang="en-US" sz="1800" dirty="0" err="1"/>
              <a:t>Diểm</a:t>
            </a:r>
            <a:r>
              <a:rPr lang="en-US" sz="1800" dirty="0"/>
              <a:t> </a:t>
            </a:r>
            <a:r>
              <a:rPr lang="en-US" sz="1800" dirty="0" err="1"/>
              <a:t>số</a:t>
            </a:r>
            <a:r>
              <a:rPr lang="en-US" sz="1800" dirty="0"/>
              <a:t> </a:t>
            </a:r>
            <a:r>
              <a:rPr lang="en-US" sz="1800" dirty="0" err="1"/>
              <a:t>đạt</a:t>
            </a:r>
            <a:r>
              <a:rPr lang="en-US" sz="1800" dirty="0"/>
              <a:t> </a:t>
            </a:r>
            <a:r>
              <a:rPr lang="en-US" sz="1800" dirty="0" err="1"/>
              <a:t>được</a:t>
            </a:r>
            <a:r>
              <a:rPr lang="en-US" sz="1800" dirty="0"/>
              <a:t> </a:t>
            </a:r>
            <a:r>
              <a:rPr lang="en-US" sz="1800" dirty="0" err="1"/>
              <a:t>hiện</a:t>
            </a:r>
            <a:r>
              <a:rPr lang="en-US" sz="1800" dirty="0"/>
              <a:t> </a:t>
            </a:r>
            <a:r>
              <a:rPr lang="en-US" sz="1800" dirty="0" err="1"/>
              <a:t>tại</a:t>
            </a:r>
            <a:r>
              <a:rPr lang="en-US" sz="1800" dirty="0"/>
              <a:t>).</a:t>
            </a:r>
          </a:p>
          <a:p>
            <a:r>
              <a:rPr lang="en-US" sz="1800" dirty="0"/>
              <a:t>- Best score (</a:t>
            </a:r>
            <a:r>
              <a:rPr lang="en-US" sz="1800" dirty="0" err="1"/>
              <a:t>Diểm</a:t>
            </a:r>
            <a:r>
              <a:rPr lang="en-US" sz="1800" dirty="0"/>
              <a:t> </a:t>
            </a:r>
            <a:r>
              <a:rPr lang="en-US" sz="1800" dirty="0" err="1"/>
              <a:t>số</a:t>
            </a:r>
            <a:r>
              <a:rPr lang="en-US" sz="1800" dirty="0"/>
              <a:t> </a:t>
            </a:r>
            <a:r>
              <a:rPr lang="en-US" sz="1800" dirty="0" err="1"/>
              <a:t>cao</a:t>
            </a:r>
            <a:r>
              <a:rPr lang="en-US" sz="1800" dirty="0"/>
              <a:t> </a:t>
            </a:r>
            <a:r>
              <a:rPr lang="en-US" sz="1800" dirty="0" err="1"/>
              <a:t>nhất</a:t>
            </a:r>
            <a:r>
              <a:rPr lang="en-US" sz="1800" dirty="0"/>
              <a:t> </a:t>
            </a:r>
            <a:r>
              <a:rPr lang="en-US" sz="1800" dirty="0" err="1"/>
              <a:t>đạt</a:t>
            </a:r>
            <a:r>
              <a:rPr lang="en-US" sz="1800" dirty="0"/>
              <a:t> </a:t>
            </a:r>
            <a:r>
              <a:rPr lang="en-US" sz="1800" dirty="0" err="1"/>
              <a:t>được</a:t>
            </a:r>
            <a:r>
              <a:rPr lang="en-US" sz="1800" dirty="0"/>
              <a:t>).</a:t>
            </a:r>
          </a:p>
          <a:p>
            <a:r>
              <a:rPr lang="en-US" sz="1800" dirty="0"/>
              <a:t>- </a:t>
            </a:r>
            <a:r>
              <a:rPr lang="en-US" sz="1800" dirty="0" err="1"/>
              <a:t>Nút</a:t>
            </a:r>
            <a:r>
              <a:rPr lang="en-US" sz="1800" dirty="0"/>
              <a:t> Play (</a:t>
            </a:r>
            <a:r>
              <a:rPr lang="en-US" sz="1800" dirty="0" err="1"/>
              <a:t>Để</a:t>
            </a:r>
            <a:r>
              <a:rPr lang="en-US" sz="1800" dirty="0"/>
              <a:t> </a:t>
            </a:r>
            <a:r>
              <a:rPr lang="en-US" sz="1800" dirty="0" err="1"/>
              <a:t>tiếp</a:t>
            </a:r>
            <a:r>
              <a:rPr lang="en-US" sz="1800" dirty="0"/>
              <a:t> </a:t>
            </a:r>
            <a:r>
              <a:rPr lang="en-US" sz="1800" dirty="0" err="1"/>
              <a:t>tục</a:t>
            </a:r>
            <a:r>
              <a:rPr lang="en-US" sz="1800" dirty="0"/>
              <a:t> </a:t>
            </a:r>
            <a:r>
              <a:rPr lang="en-US" sz="1800" dirty="0" err="1"/>
              <a:t>chơi</a:t>
            </a:r>
            <a:r>
              <a:rPr lang="en-US" sz="1800" dirty="0"/>
              <a:t>).</a:t>
            </a:r>
          </a:p>
          <a:p>
            <a:r>
              <a:rPr lang="en-US" sz="1800" dirty="0"/>
              <a:t>- </a:t>
            </a:r>
            <a:r>
              <a:rPr lang="en-US" sz="1800" dirty="0" err="1"/>
              <a:t>Nút</a:t>
            </a:r>
            <a:r>
              <a:rPr lang="en-US" sz="1800" dirty="0"/>
              <a:t> Menu (Quay </a:t>
            </a:r>
            <a:r>
              <a:rPr lang="en-US" sz="1800" dirty="0" err="1"/>
              <a:t>về</a:t>
            </a:r>
            <a:r>
              <a:rPr lang="en-US" sz="1800" dirty="0"/>
              <a:t> menu </a:t>
            </a:r>
            <a:r>
              <a:rPr lang="en-US" sz="1800" dirty="0" err="1"/>
              <a:t>lúc</a:t>
            </a:r>
            <a:r>
              <a:rPr lang="en-US" sz="1800" dirty="0"/>
              <a:t> </a:t>
            </a:r>
            <a:r>
              <a:rPr lang="en-US" sz="1800" dirty="0" err="1"/>
              <a:t>bắt</a:t>
            </a:r>
            <a:r>
              <a:rPr lang="en-US" sz="1800" dirty="0"/>
              <a:t> </a:t>
            </a:r>
            <a:r>
              <a:rPr lang="en-US" sz="1800" dirty="0" err="1"/>
              <a:t>đầu</a:t>
            </a:r>
            <a:r>
              <a:rPr lang="en-US" sz="1800" dirty="0"/>
              <a:t>).</a:t>
            </a:r>
          </a:p>
          <a:p>
            <a:endParaRPr lang="en-US" sz="1800" dirty="0"/>
          </a:p>
        </p:txBody>
      </p:sp>
      <p:pic>
        <p:nvPicPr>
          <p:cNvPr id="5" name="Content Placeholder 4"/>
          <p:cNvPicPr>
            <a:picLocks noGrp="1"/>
          </p:cNvPicPr>
          <p:nvPr>
            <p:ph idx="1"/>
          </p:nvPr>
        </p:nvPicPr>
        <p:blipFill>
          <a:blip r:embed="rId2"/>
          <a:stretch>
            <a:fillRect/>
          </a:stretch>
        </p:blipFill>
        <p:spPr>
          <a:xfrm>
            <a:off x="772510" y="819806"/>
            <a:ext cx="6542690" cy="4587765"/>
          </a:xfrm>
          <a:prstGeom prst="rect">
            <a:avLst/>
          </a:prstGeom>
        </p:spPr>
      </p:pic>
    </p:spTree>
    <p:extLst>
      <p:ext uri="{BB962C8B-B14F-4D97-AF65-F5344CB8AC3E}">
        <p14:creationId xmlns:p14="http://schemas.microsoft.com/office/powerpoint/2010/main" val="29906731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Pause</a:t>
            </a:r>
            <a:br>
              <a:rPr lang="en-US" dirty="0"/>
            </a:br>
            <a:endParaRPr lang="en-US" dirty="0"/>
          </a:p>
        </p:txBody>
      </p:sp>
      <p:sp>
        <p:nvSpPr>
          <p:cNvPr id="4" name="Text Placeholder 3"/>
          <p:cNvSpPr>
            <a:spLocks noGrp="1"/>
          </p:cNvSpPr>
          <p:nvPr>
            <p:ph type="body" sz="half" idx="2"/>
          </p:nvPr>
        </p:nvSpPr>
        <p:spPr/>
        <p:txBody>
          <a:bodyPr>
            <a:normAutofit/>
          </a:bodyPr>
          <a:lstStyle/>
          <a:p>
            <a:r>
              <a:rPr lang="en-US" sz="1800" dirty="0"/>
              <a:t>- </a:t>
            </a:r>
            <a:r>
              <a:rPr lang="vi-VN" sz="1800" dirty="0" smtClean="0"/>
              <a:t> </a:t>
            </a:r>
            <a:r>
              <a:rPr lang="en-US" sz="1800" dirty="0" err="1" smtClean="0"/>
              <a:t>Có</a:t>
            </a:r>
            <a:r>
              <a:rPr lang="en-US" sz="1800" dirty="0" smtClean="0"/>
              <a:t> </a:t>
            </a:r>
            <a:r>
              <a:rPr lang="en-US" sz="1800" dirty="0" err="1"/>
              <a:t>thể</a:t>
            </a:r>
            <a:r>
              <a:rPr lang="en-US" sz="1800" dirty="0"/>
              <a:t> </a:t>
            </a:r>
            <a:r>
              <a:rPr lang="en-US" sz="1800" dirty="0" err="1"/>
              <a:t>tạm</a:t>
            </a:r>
            <a:r>
              <a:rPr lang="en-US" sz="1800" dirty="0"/>
              <a:t> </a:t>
            </a:r>
            <a:r>
              <a:rPr lang="en-US" sz="1800" dirty="0" err="1"/>
              <a:t>dừng</a:t>
            </a:r>
            <a:r>
              <a:rPr lang="en-US" sz="1800" dirty="0"/>
              <a:t> </a:t>
            </a:r>
            <a:r>
              <a:rPr lang="en-US" sz="1800" dirty="0" err="1"/>
              <a:t>lúc</a:t>
            </a:r>
            <a:r>
              <a:rPr lang="en-US" sz="1800" dirty="0"/>
              <a:t> </a:t>
            </a:r>
            <a:r>
              <a:rPr lang="en-US" sz="1800" dirty="0" err="1"/>
              <a:t>chơi</a:t>
            </a:r>
            <a:r>
              <a:rPr lang="en-US" sz="1800" dirty="0"/>
              <a:t> game.</a:t>
            </a:r>
          </a:p>
          <a:p>
            <a:r>
              <a:rPr lang="en-US" sz="1800" dirty="0" smtClean="0"/>
              <a:t>-</a:t>
            </a:r>
            <a:r>
              <a:rPr lang="vi-VN" sz="1800" dirty="0" smtClean="0"/>
              <a:t> </a:t>
            </a:r>
            <a:r>
              <a:rPr lang="en-US" sz="1800" dirty="0" smtClean="0"/>
              <a:t> </a:t>
            </a:r>
            <a:r>
              <a:rPr lang="en-US" sz="1800" dirty="0" err="1"/>
              <a:t>Và</a:t>
            </a:r>
            <a:r>
              <a:rPr lang="en-US" sz="1800" dirty="0"/>
              <a:t> </a:t>
            </a:r>
            <a:r>
              <a:rPr lang="en-US" sz="1800" dirty="0" err="1"/>
              <a:t>bắt</a:t>
            </a:r>
            <a:r>
              <a:rPr lang="en-US" sz="1800" dirty="0"/>
              <a:t> </a:t>
            </a:r>
            <a:r>
              <a:rPr lang="en-US" sz="1800" dirty="0" err="1"/>
              <a:t>đầu</a:t>
            </a:r>
            <a:r>
              <a:rPr lang="en-US" sz="1800" dirty="0"/>
              <a:t> </a:t>
            </a:r>
            <a:r>
              <a:rPr lang="en-US" sz="1800" dirty="0" err="1"/>
              <a:t>tiếp</a:t>
            </a:r>
            <a:r>
              <a:rPr lang="en-US" sz="1800" dirty="0"/>
              <a:t> </a:t>
            </a:r>
            <a:r>
              <a:rPr lang="en-US" sz="1800" dirty="0" err="1"/>
              <a:t>tục</a:t>
            </a:r>
            <a:r>
              <a:rPr lang="en-US" sz="1800" dirty="0"/>
              <a:t> </a:t>
            </a:r>
            <a:r>
              <a:rPr lang="en-US" sz="1800" dirty="0" err="1"/>
              <a:t>khi</a:t>
            </a:r>
            <a:r>
              <a:rPr lang="en-US" sz="1800" dirty="0"/>
              <a:t> </a:t>
            </a:r>
            <a:r>
              <a:rPr lang="en-US" sz="1800" dirty="0" err="1"/>
              <a:t>sẵn</a:t>
            </a:r>
            <a:r>
              <a:rPr lang="en-US" sz="1800" dirty="0"/>
              <a:t> </a:t>
            </a:r>
            <a:r>
              <a:rPr lang="en-US" sz="1800" dirty="0" err="1"/>
              <a:t>sàng</a:t>
            </a:r>
            <a:r>
              <a:rPr lang="en-US" sz="1800" dirty="0"/>
              <a:t>.</a:t>
            </a:r>
          </a:p>
          <a:p>
            <a:endParaRPr lang="en-US" sz="1800" dirty="0"/>
          </a:p>
        </p:txBody>
      </p:sp>
      <p:pic>
        <p:nvPicPr>
          <p:cNvPr id="5" name="Content Placeholder 4"/>
          <p:cNvPicPr>
            <a:picLocks noGrp="1"/>
          </p:cNvPicPr>
          <p:nvPr>
            <p:ph idx="1"/>
          </p:nvPr>
        </p:nvPicPr>
        <p:blipFill>
          <a:blip r:embed="rId2"/>
          <a:stretch>
            <a:fillRect/>
          </a:stretch>
        </p:blipFill>
        <p:spPr>
          <a:xfrm>
            <a:off x="504497" y="1072055"/>
            <a:ext cx="7330965" cy="4067504"/>
          </a:xfrm>
          <a:prstGeom prst="rect">
            <a:avLst/>
          </a:prstGeom>
        </p:spPr>
      </p:pic>
    </p:spTree>
    <p:extLst>
      <p:ext uri="{BB962C8B-B14F-4D97-AF65-F5344CB8AC3E}">
        <p14:creationId xmlns:p14="http://schemas.microsoft.com/office/powerpoint/2010/main" val="15469950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Characters </a:t>
            </a:r>
            <a:endParaRPr lang="en-US" dirty="0"/>
          </a:p>
        </p:txBody>
      </p:sp>
      <p:sp>
        <p:nvSpPr>
          <p:cNvPr id="3" name="Content Placeholder 2"/>
          <p:cNvSpPr>
            <a:spLocks noGrp="1"/>
          </p:cNvSpPr>
          <p:nvPr>
            <p:ph idx="1"/>
          </p:nvPr>
        </p:nvSpPr>
        <p:spPr/>
        <p:txBody>
          <a:bodyPr>
            <a:normAutofit/>
          </a:bodyPr>
          <a:lstStyle/>
          <a:p>
            <a:r>
              <a:rPr lang="vi-VN" sz="2800" dirty="0"/>
              <a:t>- </a:t>
            </a:r>
            <a:r>
              <a:rPr lang="en-US" sz="2800" dirty="0" err="1"/>
              <a:t>Nhân</a:t>
            </a:r>
            <a:r>
              <a:rPr lang="en-US" sz="2800" dirty="0"/>
              <a:t> </a:t>
            </a:r>
            <a:r>
              <a:rPr lang="en-US" sz="2800" dirty="0" err="1"/>
              <a:t>vật</a:t>
            </a:r>
            <a:r>
              <a:rPr lang="en-US" sz="2800" dirty="0"/>
              <a:t> </a:t>
            </a:r>
            <a:r>
              <a:rPr lang="vi-VN" sz="2800" dirty="0"/>
              <a:t>bác sĩ bay lượn tránh những con Virus</a:t>
            </a:r>
            <a:r>
              <a:rPr lang="en-US" sz="2800" dirty="0"/>
              <a:t>, </a:t>
            </a:r>
            <a:r>
              <a:rPr lang="en-US" sz="2800" dirty="0" err="1"/>
              <a:t>không</a:t>
            </a:r>
            <a:r>
              <a:rPr lang="en-US" sz="2800" dirty="0"/>
              <a:t> </a:t>
            </a:r>
            <a:r>
              <a:rPr lang="en-US" sz="2800" dirty="0" err="1"/>
              <a:t>tăng</a:t>
            </a:r>
            <a:r>
              <a:rPr lang="en-US" sz="2800" dirty="0"/>
              <a:t> level.</a:t>
            </a:r>
          </a:p>
          <a:p>
            <a:r>
              <a:rPr lang="en-US" sz="2800" dirty="0"/>
              <a:t>- </a:t>
            </a:r>
            <a:r>
              <a:rPr lang="vi-VN" sz="2800" dirty="0"/>
              <a:t>Nhân vật sẽ không có máu. Chỉ cần chạm vào virus thôi là sẽ bị chết</a:t>
            </a:r>
            <a:r>
              <a:rPr lang="en-US" sz="2800" dirty="0"/>
              <a:t>.</a:t>
            </a:r>
          </a:p>
          <a:p>
            <a:r>
              <a:rPr lang="en-US" sz="2800" dirty="0"/>
              <a:t>- </a:t>
            </a:r>
            <a:r>
              <a:rPr lang="en-US" sz="2800" dirty="0" err="1"/>
              <a:t>Nhân</a:t>
            </a:r>
            <a:r>
              <a:rPr lang="en-US" sz="2800" dirty="0"/>
              <a:t> </a:t>
            </a:r>
            <a:r>
              <a:rPr lang="en-US" sz="2800" dirty="0" err="1"/>
              <a:t>vật</a:t>
            </a:r>
            <a:r>
              <a:rPr lang="en-US" sz="2800" dirty="0"/>
              <a:t> </a:t>
            </a:r>
            <a:r>
              <a:rPr lang="en-US" sz="2800" dirty="0" err="1"/>
              <a:t>có</a:t>
            </a:r>
            <a:r>
              <a:rPr lang="en-US" sz="2800" dirty="0"/>
              <a:t> </a:t>
            </a:r>
            <a:r>
              <a:rPr lang="en-US" sz="2800" dirty="0" err="1"/>
              <a:t>thể</a:t>
            </a:r>
            <a:r>
              <a:rPr lang="en-US" sz="2800" dirty="0"/>
              <a:t> </a:t>
            </a:r>
            <a:r>
              <a:rPr lang="en-US" sz="2800" dirty="0" err="1"/>
              <a:t>nhặt</a:t>
            </a:r>
            <a:r>
              <a:rPr lang="en-US" sz="2800" dirty="0"/>
              <a:t> </a:t>
            </a:r>
            <a:r>
              <a:rPr lang="vi-VN" sz="2800" dirty="0"/>
              <a:t>các item để có được số điểm cao hơn và dễ dàng hơn trong cách chơi</a:t>
            </a:r>
            <a:r>
              <a:rPr lang="en-US" sz="2800" dirty="0"/>
              <a:t>.</a:t>
            </a:r>
          </a:p>
        </p:txBody>
      </p:sp>
    </p:spTree>
    <p:extLst>
      <p:ext uri="{BB962C8B-B14F-4D97-AF65-F5344CB8AC3E}">
        <p14:creationId xmlns:p14="http://schemas.microsoft.com/office/powerpoint/2010/main" val="37340790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PHẦN 5: MÀN CHƠI</a:t>
            </a:r>
          </a:p>
        </p:txBody>
      </p:sp>
      <p:sp>
        <p:nvSpPr>
          <p:cNvPr id="3" name="Text Placeholder 2"/>
          <p:cNvSpPr>
            <a:spLocks noGrp="1"/>
          </p:cNvSpPr>
          <p:nvPr>
            <p:ph type="body" idx="1"/>
          </p:nvPr>
        </p:nvSpPr>
        <p:spPr>
          <a:xfrm>
            <a:off x="772510" y="5020056"/>
            <a:ext cx="10445824" cy="1837944"/>
          </a:xfrm>
        </p:spPr>
        <p:txBody>
          <a:bodyPr>
            <a:normAutofit/>
          </a:bodyPr>
          <a:lstStyle/>
          <a:p>
            <a:pPr lvl="0"/>
            <a:r>
              <a:rPr lang="vi-VN" sz="3100" b="1" dirty="0" smtClean="0"/>
              <a:t>1. </a:t>
            </a:r>
            <a:r>
              <a:rPr lang="en-US" b="1" dirty="0" err="1">
                <a:latin typeface="Rockwell" panose="02060603020205020403" pitchFamily="18" charset="0"/>
              </a:rPr>
              <a:t>Giới</a:t>
            </a:r>
            <a:r>
              <a:rPr lang="en-US" b="1" dirty="0">
                <a:latin typeface="Rockwell" panose="02060603020205020403" pitchFamily="18" charset="0"/>
              </a:rPr>
              <a:t> </a:t>
            </a:r>
            <a:r>
              <a:rPr lang="en-US" b="1" dirty="0" err="1">
                <a:latin typeface="Rockwell" panose="02060603020205020403" pitchFamily="18" charset="0"/>
              </a:rPr>
              <a:t>thiệu</a:t>
            </a:r>
            <a:r>
              <a:rPr lang="en-US" b="1" dirty="0">
                <a:latin typeface="Rockwell" panose="02060603020205020403" pitchFamily="18" charset="0"/>
              </a:rPr>
              <a:t> </a:t>
            </a:r>
            <a:r>
              <a:rPr lang="en-US" b="1" dirty="0" err="1">
                <a:latin typeface="Rockwell" panose="02060603020205020403" pitchFamily="18" charset="0"/>
              </a:rPr>
              <a:t>các</a:t>
            </a:r>
            <a:r>
              <a:rPr lang="en-US" b="1" dirty="0">
                <a:latin typeface="Rockwell" panose="02060603020205020403" pitchFamily="18" charset="0"/>
              </a:rPr>
              <a:t> </a:t>
            </a:r>
            <a:r>
              <a:rPr lang="en-US" b="1" dirty="0" err="1">
                <a:latin typeface="Rockwell" panose="02060603020205020403" pitchFamily="18" charset="0"/>
              </a:rPr>
              <a:t>màn</a:t>
            </a:r>
            <a:r>
              <a:rPr lang="en-US" b="1" dirty="0">
                <a:latin typeface="Rockwell" panose="02060603020205020403" pitchFamily="18" charset="0"/>
              </a:rPr>
              <a:t> </a:t>
            </a:r>
            <a:r>
              <a:rPr lang="en-US" b="1" dirty="0" err="1">
                <a:latin typeface="Rockwell" panose="02060603020205020403" pitchFamily="18" charset="0"/>
              </a:rPr>
              <a:t>chơi</a:t>
            </a:r>
            <a:r>
              <a:rPr lang="en-US" b="1" dirty="0">
                <a:latin typeface="Rockwell" panose="02060603020205020403" pitchFamily="18" charset="0"/>
              </a:rPr>
              <a:t> </a:t>
            </a:r>
            <a:endParaRPr lang="vi-VN" sz="3100" b="1" dirty="0" smtClean="0"/>
          </a:p>
          <a:p>
            <a:pPr lvl="0"/>
            <a:r>
              <a:rPr lang="vi-VN" sz="3100" b="1" dirty="0" smtClean="0"/>
              <a:t>2. </a:t>
            </a:r>
            <a:r>
              <a:rPr lang="en-US" b="1" dirty="0" err="1">
                <a:latin typeface="Rockwell" panose="02060603020205020403" pitchFamily="18" charset="0"/>
              </a:rPr>
              <a:t>Tóm</a:t>
            </a:r>
            <a:r>
              <a:rPr lang="en-US" b="1" dirty="0">
                <a:latin typeface="Rockwell" panose="02060603020205020403" pitchFamily="18" charset="0"/>
              </a:rPr>
              <a:t> </a:t>
            </a:r>
            <a:r>
              <a:rPr lang="en-US" b="1" dirty="0" err="1">
                <a:latin typeface="Rockwell" panose="02060603020205020403" pitchFamily="18" charset="0"/>
              </a:rPr>
              <a:t>tắt</a:t>
            </a:r>
            <a:r>
              <a:rPr lang="en-US" b="1" dirty="0">
                <a:latin typeface="Rockwell" panose="02060603020205020403" pitchFamily="18" charset="0"/>
              </a:rPr>
              <a:t> </a:t>
            </a:r>
            <a:endParaRPr lang="en-US" dirty="0">
              <a:latin typeface="Rockwell" panose="02060603020205020403" pitchFamily="18" charset="0"/>
            </a:endParaRPr>
          </a:p>
          <a:p>
            <a:endParaRPr lang="en-US" dirty="0">
              <a:latin typeface="Rockwell" panose="02060603020205020403" pitchFamily="18" charset="0"/>
            </a:endParaRPr>
          </a:p>
        </p:txBody>
      </p:sp>
    </p:spTree>
    <p:extLst>
      <p:ext uri="{BB962C8B-B14F-4D97-AF65-F5344CB8AC3E}">
        <p14:creationId xmlns:p14="http://schemas.microsoft.com/office/powerpoint/2010/main" val="3435705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b="1" dirty="0" smtClean="0"/>
              <a:t>1. </a:t>
            </a:r>
            <a:r>
              <a:rPr lang="en-US" b="1" dirty="0" err="1" smtClean="0"/>
              <a:t>Giới</a:t>
            </a:r>
            <a:r>
              <a:rPr lang="en-US" b="1" dirty="0" smtClean="0"/>
              <a:t> </a:t>
            </a:r>
            <a:r>
              <a:rPr lang="en-US" b="1" dirty="0" err="1"/>
              <a:t>thiệu</a:t>
            </a:r>
            <a:r>
              <a:rPr lang="en-US" b="1" dirty="0"/>
              <a:t> </a:t>
            </a:r>
            <a:r>
              <a:rPr lang="en-US" b="1" dirty="0" err="1"/>
              <a:t>các</a:t>
            </a:r>
            <a:r>
              <a:rPr lang="en-US" b="1" dirty="0"/>
              <a:t> </a:t>
            </a:r>
            <a:r>
              <a:rPr lang="en-US" b="1" dirty="0" err="1"/>
              <a:t>màn</a:t>
            </a:r>
            <a:r>
              <a:rPr lang="en-US" b="1" dirty="0"/>
              <a:t> </a:t>
            </a:r>
            <a:r>
              <a:rPr lang="en-US" b="1" dirty="0" err="1"/>
              <a:t>chơi</a:t>
            </a:r>
            <a:r>
              <a:rPr lang="en-US" b="1" dirty="0"/>
              <a:t> </a:t>
            </a:r>
            <a:endParaRPr lang="en-US" dirty="0"/>
          </a:p>
        </p:txBody>
      </p:sp>
      <p:sp>
        <p:nvSpPr>
          <p:cNvPr id="3" name="Content Placeholder 2"/>
          <p:cNvSpPr>
            <a:spLocks noGrp="1"/>
          </p:cNvSpPr>
          <p:nvPr>
            <p:ph idx="1"/>
          </p:nvPr>
        </p:nvSpPr>
        <p:spPr/>
        <p:txBody>
          <a:bodyPr>
            <a:normAutofit/>
          </a:bodyPr>
          <a:lstStyle/>
          <a:p>
            <a:r>
              <a:rPr lang="en-US" sz="2800" dirty="0"/>
              <a:t>Game </a:t>
            </a:r>
            <a:r>
              <a:rPr lang="en-US" sz="2800" dirty="0" err="1"/>
              <a:t>được</a:t>
            </a:r>
            <a:r>
              <a:rPr lang="en-US" sz="2800" dirty="0"/>
              <a:t> </a:t>
            </a:r>
            <a:r>
              <a:rPr lang="en-US" sz="2800" dirty="0" err="1"/>
              <a:t>tạo</a:t>
            </a:r>
            <a:r>
              <a:rPr lang="en-US" sz="2800" dirty="0"/>
              <a:t> </a:t>
            </a:r>
            <a:r>
              <a:rPr lang="en-US" sz="2800" dirty="0" err="1"/>
              <a:t>ra</a:t>
            </a:r>
            <a:r>
              <a:rPr lang="en-US" sz="2800" dirty="0"/>
              <a:t> </a:t>
            </a:r>
            <a:r>
              <a:rPr lang="vi-VN" sz="2800" dirty="0"/>
              <a:t>chỉ với </a:t>
            </a:r>
            <a:r>
              <a:rPr lang="en-US" sz="2800" dirty="0" err="1"/>
              <a:t>màn</a:t>
            </a:r>
            <a:r>
              <a:rPr lang="en-US" sz="2800" dirty="0"/>
              <a:t> </a:t>
            </a:r>
            <a:r>
              <a:rPr lang="en-US" sz="2800" dirty="0" err="1"/>
              <a:t>chơi</a:t>
            </a:r>
            <a:r>
              <a:rPr lang="en-US" sz="2800" dirty="0"/>
              <a:t>. </a:t>
            </a:r>
            <a:r>
              <a:rPr lang="en-US" sz="2800" dirty="0" err="1"/>
              <a:t>Nhân</a:t>
            </a:r>
            <a:r>
              <a:rPr lang="en-US" sz="2800" dirty="0"/>
              <a:t> </a:t>
            </a:r>
            <a:r>
              <a:rPr lang="en-US" sz="2800" dirty="0" err="1"/>
              <a:t>vật</a:t>
            </a:r>
            <a:r>
              <a:rPr lang="en-US" sz="2800" dirty="0"/>
              <a:t> </a:t>
            </a:r>
            <a:r>
              <a:rPr lang="en-US" sz="2800" dirty="0" err="1"/>
              <a:t>chủ</a:t>
            </a:r>
            <a:r>
              <a:rPr lang="en-US" sz="2800" dirty="0"/>
              <a:t> </a:t>
            </a:r>
            <a:r>
              <a:rPr lang="en-US" sz="2800" dirty="0" err="1"/>
              <a:t>yếu</a:t>
            </a:r>
            <a:r>
              <a:rPr lang="en-US" sz="2800" dirty="0"/>
              <a:t> </a:t>
            </a:r>
            <a:r>
              <a:rPr lang="en-US" sz="2800" dirty="0" err="1"/>
              <a:t>chỉ</a:t>
            </a:r>
            <a:r>
              <a:rPr lang="en-US" sz="2800" dirty="0"/>
              <a:t> </a:t>
            </a:r>
            <a:r>
              <a:rPr lang="en-US" sz="2800" dirty="0" err="1"/>
              <a:t>chơi</a:t>
            </a:r>
            <a:r>
              <a:rPr lang="en-US" sz="2800" dirty="0"/>
              <a:t> ở </a:t>
            </a:r>
            <a:r>
              <a:rPr lang="en-US" sz="2800" dirty="0" err="1"/>
              <a:t>duy</a:t>
            </a:r>
            <a:r>
              <a:rPr lang="en-US" sz="2800" dirty="0"/>
              <a:t> </a:t>
            </a:r>
            <a:r>
              <a:rPr lang="en-US" sz="2800" dirty="0" err="1"/>
              <a:t>nhất</a:t>
            </a:r>
            <a:r>
              <a:rPr lang="en-US" sz="2800" dirty="0"/>
              <a:t> 1 </a:t>
            </a:r>
            <a:r>
              <a:rPr lang="en-US" sz="2800" dirty="0" err="1"/>
              <a:t>màn</a:t>
            </a:r>
            <a:r>
              <a:rPr lang="en-US" sz="2800" dirty="0"/>
              <a:t>, </a:t>
            </a:r>
            <a:r>
              <a:rPr lang="en-US" sz="2800" dirty="0" err="1"/>
              <a:t>đến</a:t>
            </a:r>
            <a:r>
              <a:rPr lang="en-US" sz="2800" dirty="0"/>
              <a:t> </a:t>
            </a:r>
            <a:r>
              <a:rPr lang="en-US" sz="2800" dirty="0" err="1"/>
              <a:t>khi</a:t>
            </a:r>
            <a:r>
              <a:rPr lang="en-US" sz="2800" dirty="0"/>
              <a:t> </a:t>
            </a:r>
            <a:r>
              <a:rPr lang="en-US" sz="2800" dirty="0" err="1"/>
              <a:t>va</a:t>
            </a:r>
            <a:r>
              <a:rPr lang="en-US" sz="2800" dirty="0"/>
              <a:t> </a:t>
            </a:r>
            <a:r>
              <a:rPr lang="en-US" sz="2800" dirty="0" err="1"/>
              <a:t>chạm</a:t>
            </a:r>
            <a:r>
              <a:rPr lang="en-US" sz="2800" dirty="0"/>
              <a:t> </a:t>
            </a:r>
            <a:r>
              <a:rPr lang="en-US" sz="2800" dirty="0" err="1"/>
              <a:t>chết</a:t>
            </a:r>
            <a:r>
              <a:rPr lang="en-US" sz="2800" dirty="0"/>
              <a:t> </a:t>
            </a:r>
            <a:r>
              <a:rPr lang="en-US" sz="2800" dirty="0" err="1"/>
              <a:t>thì</a:t>
            </a:r>
            <a:r>
              <a:rPr lang="en-US" sz="2800" dirty="0"/>
              <a:t> </a:t>
            </a:r>
            <a:r>
              <a:rPr lang="en-US" sz="2800" dirty="0" err="1"/>
              <a:t>thôi</a:t>
            </a:r>
            <a:r>
              <a:rPr lang="en-US" sz="2800" dirty="0"/>
              <a:t>. </a:t>
            </a:r>
            <a:r>
              <a:rPr lang="vi-VN" sz="2800" dirty="0"/>
              <a:t>Tuy nhiên, trong màn chơi đó có rất nhiều item để tăng hiệu ứng về điểm số cho người chơi.</a:t>
            </a:r>
            <a:endParaRPr lang="en-US" sz="2800" dirty="0"/>
          </a:p>
        </p:txBody>
      </p:sp>
    </p:spTree>
    <p:extLst>
      <p:ext uri="{BB962C8B-B14F-4D97-AF65-F5344CB8AC3E}">
        <p14:creationId xmlns:p14="http://schemas.microsoft.com/office/powerpoint/2010/main" val="378921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b="1" dirty="0" smtClean="0"/>
              <a:t>2. </a:t>
            </a:r>
            <a:r>
              <a:rPr lang="en-US" b="1" dirty="0" err="1" smtClean="0"/>
              <a:t>Tóm</a:t>
            </a:r>
            <a:r>
              <a:rPr lang="en-US" b="1" dirty="0" smtClean="0"/>
              <a:t> </a:t>
            </a:r>
            <a:r>
              <a:rPr lang="en-US" b="1" dirty="0" err="1"/>
              <a:t>tắt</a:t>
            </a:r>
            <a:r>
              <a:rPr lang="en-US" b="1" dirty="0"/>
              <a:t> </a:t>
            </a:r>
            <a:r>
              <a:rPr lang="en-US" dirty="0"/>
              <a:t/>
            </a:r>
            <a:br>
              <a:rPr lang="en-US" dirty="0"/>
            </a:br>
            <a:endParaRPr lang="en-US" dirty="0"/>
          </a:p>
        </p:txBody>
      </p:sp>
      <p:sp>
        <p:nvSpPr>
          <p:cNvPr id="3" name="Content Placeholder 2"/>
          <p:cNvSpPr>
            <a:spLocks noGrp="1"/>
          </p:cNvSpPr>
          <p:nvPr>
            <p:ph idx="1"/>
          </p:nvPr>
        </p:nvSpPr>
        <p:spPr>
          <a:xfrm>
            <a:off x="567559" y="1387366"/>
            <a:ext cx="10560689" cy="4784834"/>
          </a:xfrm>
        </p:spPr>
        <p:txBody>
          <a:bodyPr>
            <a:normAutofit/>
          </a:bodyPr>
          <a:lstStyle/>
          <a:p>
            <a:r>
              <a:rPr lang="vi-VN" sz="2400" dirty="0"/>
              <a:t>+ </a:t>
            </a:r>
            <a:r>
              <a:rPr lang="en-US" sz="2400" dirty="0" err="1"/>
              <a:t>Màn</a:t>
            </a:r>
            <a:r>
              <a:rPr lang="en-US" sz="2400" dirty="0"/>
              <a:t> </a:t>
            </a:r>
            <a:r>
              <a:rPr lang="en-US" sz="2400" dirty="0" err="1"/>
              <a:t>chơi</a:t>
            </a:r>
            <a:r>
              <a:rPr lang="en-US" sz="2400" dirty="0"/>
              <a:t> </a:t>
            </a:r>
            <a:r>
              <a:rPr lang="en-US" sz="2400" dirty="0" err="1"/>
              <a:t>được</a:t>
            </a:r>
            <a:r>
              <a:rPr lang="en-US" sz="2400" dirty="0"/>
              <a:t> </a:t>
            </a:r>
            <a:r>
              <a:rPr lang="en-US" sz="2400" dirty="0" err="1"/>
              <a:t>thiết</a:t>
            </a:r>
            <a:r>
              <a:rPr lang="en-US" sz="2400" dirty="0"/>
              <a:t> </a:t>
            </a:r>
            <a:r>
              <a:rPr lang="en-US" sz="2400" dirty="0" err="1"/>
              <a:t>kế</a:t>
            </a:r>
            <a:r>
              <a:rPr lang="en-US" sz="2400" dirty="0"/>
              <a:t> ở </a:t>
            </a:r>
            <a:r>
              <a:rPr lang="en-US" sz="2400" dirty="0" err="1"/>
              <a:t>mức</a:t>
            </a:r>
            <a:r>
              <a:rPr lang="en-US" sz="2400" dirty="0"/>
              <a:t> </a:t>
            </a:r>
            <a:r>
              <a:rPr lang="en-US" sz="2400" dirty="0" err="1"/>
              <a:t>độ</a:t>
            </a:r>
            <a:r>
              <a:rPr lang="en-US" sz="2400" dirty="0"/>
              <a:t> </a:t>
            </a:r>
            <a:r>
              <a:rPr lang="en-US" sz="2400" dirty="0" err="1"/>
              <a:t>dễ</a:t>
            </a:r>
            <a:r>
              <a:rPr lang="en-US" sz="2400" dirty="0"/>
              <a:t>,</a:t>
            </a:r>
            <a:r>
              <a:rPr lang="vi-VN" sz="2400" dirty="0"/>
              <a:t> từ từ sẽ tăng tốc độ</a:t>
            </a:r>
            <a:r>
              <a:rPr lang="en-US" sz="2400" dirty="0"/>
              <a:t> </a:t>
            </a:r>
            <a:r>
              <a:rPr lang="en-US" sz="2400" dirty="0" err="1"/>
              <a:t>tạo</a:t>
            </a:r>
            <a:r>
              <a:rPr lang="en-US" sz="2400" dirty="0"/>
              <a:t> </a:t>
            </a:r>
            <a:r>
              <a:rPr lang="en-US" sz="2400" dirty="0" err="1"/>
              <a:t>cảm</a:t>
            </a:r>
            <a:r>
              <a:rPr lang="en-US" sz="2400" dirty="0"/>
              <a:t> </a:t>
            </a:r>
            <a:r>
              <a:rPr lang="en-US" sz="2400" dirty="0" err="1"/>
              <a:t>giác</a:t>
            </a:r>
            <a:r>
              <a:rPr lang="en-US" sz="2400" dirty="0"/>
              <a:t> </a:t>
            </a:r>
            <a:r>
              <a:rPr lang="en-US" sz="2400" dirty="0" err="1"/>
              <a:t>dễ</a:t>
            </a:r>
            <a:r>
              <a:rPr lang="en-US" sz="2400" dirty="0"/>
              <a:t> </a:t>
            </a:r>
            <a:r>
              <a:rPr lang="en-US" sz="2400" dirty="0" err="1"/>
              <a:t>chơi</a:t>
            </a:r>
            <a:r>
              <a:rPr lang="en-US" sz="2400" dirty="0"/>
              <a:t> ở </a:t>
            </a:r>
            <a:r>
              <a:rPr lang="vi-VN" sz="2400" dirty="0"/>
              <a:t>những hàng đầu tiên.</a:t>
            </a:r>
            <a:r>
              <a:rPr lang="en-US" sz="2400" dirty="0"/>
              <a:t> </a:t>
            </a:r>
            <a:r>
              <a:rPr lang="en-US" sz="2400" dirty="0" err="1"/>
              <a:t>Kích</a:t>
            </a:r>
            <a:r>
              <a:rPr lang="en-US" sz="2400" dirty="0"/>
              <a:t> </a:t>
            </a:r>
            <a:r>
              <a:rPr lang="en-US" sz="2400" dirty="0" err="1"/>
              <a:t>thích</a:t>
            </a:r>
            <a:r>
              <a:rPr lang="en-US" sz="2400" dirty="0"/>
              <a:t> </a:t>
            </a:r>
            <a:r>
              <a:rPr lang="en-US" sz="2400" dirty="0" err="1"/>
              <a:t>sự</a:t>
            </a:r>
            <a:r>
              <a:rPr lang="en-US" sz="2400" dirty="0"/>
              <a:t> </a:t>
            </a:r>
            <a:r>
              <a:rPr lang="en-US" sz="2400" dirty="0" err="1"/>
              <a:t>hứng</a:t>
            </a:r>
            <a:r>
              <a:rPr lang="en-US" sz="2400" dirty="0"/>
              <a:t> </a:t>
            </a:r>
            <a:r>
              <a:rPr lang="en-US" sz="2400" dirty="0" err="1"/>
              <a:t>thú</a:t>
            </a:r>
            <a:r>
              <a:rPr lang="en-US" sz="2400" dirty="0"/>
              <a:t>, </a:t>
            </a:r>
            <a:r>
              <a:rPr lang="en-US" sz="2400" dirty="0" err="1"/>
              <a:t>khám</a:t>
            </a:r>
            <a:r>
              <a:rPr lang="en-US" sz="2400" dirty="0"/>
              <a:t> </a:t>
            </a:r>
            <a:r>
              <a:rPr lang="en-US" sz="2400" dirty="0" err="1"/>
              <a:t>phá</a:t>
            </a:r>
            <a:r>
              <a:rPr lang="en-US" sz="2400" dirty="0"/>
              <a:t> ở </a:t>
            </a:r>
            <a:r>
              <a:rPr lang="en-US" sz="2400" dirty="0" err="1"/>
              <a:t>người</a:t>
            </a:r>
            <a:r>
              <a:rPr lang="en-US" sz="2400" dirty="0"/>
              <a:t> </a:t>
            </a:r>
            <a:r>
              <a:rPr lang="en-US" sz="2400" dirty="0" err="1"/>
              <a:t>chơi</a:t>
            </a:r>
            <a:r>
              <a:rPr lang="en-US" sz="2400" dirty="0"/>
              <a:t>. </a:t>
            </a:r>
            <a:r>
              <a:rPr lang="en-US" sz="2400" dirty="0" err="1"/>
              <a:t>Người</a:t>
            </a:r>
            <a:r>
              <a:rPr lang="en-US" sz="2400" dirty="0"/>
              <a:t> </a:t>
            </a:r>
            <a:r>
              <a:rPr lang="en-US" sz="2400" dirty="0" err="1"/>
              <a:t>chơi</a:t>
            </a:r>
            <a:r>
              <a:rPr lang="en-US" sz="2400" dirty="0"/>
              <a:t> </a:t>
            </a:r>
            <a:r>
              <a:rPr lang="en-US" sz="2400" dirty="0" err="1"/>
              <a:t>sẽ</a:t>
            </a:r>
            <a:r>
              <a:rPr lang="en-US" sz="2400" dirty="0"/>
              <a:t> </a:t>
            </a:r>
            <a:r>
              <a:rPr lang="en-US" sz="2400" dirty="0" err="1"/>
              <a:t>được</a:t>
            </a:r>
            <a:r>
              <a:rPr lang="en-US" sz="2400" dirty="0"/>
              <a:t> </a:t>
            </a:r>
            <a:r>
              <a:rPr lang="en-US" sz="2400" dirty="0" err="1"/>
              <a:t>trải</a:t>
            </a:r>
            <a:r>
              <a:rPr lang="en-US" sz="2400" dirty="0"/>
              <a:t> </a:t>
            </a:r>
            <a:r>
              <a:rPr lang="en-US" sz="2400" dirty="0" err="1"/>
              <a:t>nghiệm</a:t>
            </a:r>
            <a:r>
              <a:rPr lang="en-US" sz="2400" dirty="0"/>
              <a:t> </a:t>
            </a:r>
            <a:r>
              <a:rPr lang="en-US" sz="2400" dirty="0" err="1"/>
              <a:t>nhân</a:t>
            </a:r>
            <a:r>
              <a:rPr lang="en-US" sz="2400" dirty="0"/>
              <a:t> </a:t>
            </a:r>
            <a:r>
              <a:rPr lang="en-US" sz="2400" dirty="0" err="1"/>
              <a:t>vật</a:t>
            </a:r>
            <a:r>
              <a:rPr lang="en-US" sz="2400" dirty="0"/>
              <a:t> </a:t>
            </a:r>
            <a:r>
              <a:rPr lang="vi-VN" sz="2400" dirty="0"/>
              <a:t>mình nhập vai trong một màn chơi có thiết kế đồ họa màu sắc bắt mắt </a:t>
            </a:r>
            <a:endParaRPr lang="en-US" sz="2400" dirty="0"/>
          </a:p>
          <a:p>
            <a:r>
              <a:rPr lang="vi-VN" sz="2400" dirty="0"/>
              <a:t>+</a:t>
            </a:r>
            <a:r>
              <a:rPr lang="en-US" sz="2400" dirty="0"/>
              <a:t> </a:t>
            </a:r>
            <a:r>
              <a:rPr lang="en-US" sz="2400" dirty="0" err="1"/>
              <a:t>Điều</a:t>
            </a:r>
            <a:r>
              <a:rPr lang="en-US" sz="2400" dirty="0"/>
              <a:t> </a:t>
            </a:r>
            <a:r>
              <a:rPr lang="en-US" sz="2400" dirty="0" err="1"/>
              <a:t>kiện</a:t>
            </a:r>
            <a:r>
              <a:rPr lang="en-US" sz="2400" dirty="0"/>
              <a:t> </a:t>
            </a:r>
            <a:r>
              <a:rPr lang="en-US" sz="2400" dirty="0" err="1"/>
              <a:t>yêu</a:t>
            </a:r>
            <a:r>
              <a:rPr lang="en-US" sz="2400" dirty="0"/>
              <a:t> </a:t>
            </a:r>
            <a:r>
              <a:rPr lang="en-US" sz="2400" dirty="0" err="1"/>
              <a:t>cầu</a:t>
            </a:r>
            <a:r>
              <a:rPr lang="vi-VN" sz="2400" dirty="0"/>
              <a:t>:</a:t>
            </a:r>
            <a:r>
              <a:rPr lang="en-US" sz="2400" dirty="0"/>
              <a:t> </a:t>
            </a:r>
            <a:r>
              <a:rPr lang="en-US" sz="2400" dirty="0" err="1"/>
              <a:t>Không</a:t>
            </a:r>
            <a:r>
              <a:rPr lang="en-US" sz="2400" dirty="0"/>
              <a:t> </a:t>
            </a:r>
            <a:r>
              <a:rPr lang="en-US" sz="2400" dirty="0" err="1"/>
              <a:t>có</a:t>
            </a:r>
            <a:r>
              <a:rPr lang="en-US" sz="2400" dirty="0"/>
              <a:t> </a:t>
            </a:r>
            <a:r>
              <a:rPr lang="en-US" sz="2400" dirty="0" err="1"/>
              <a:t>điều</a:t>
            </a:r>
            <a:r>
              <a:rPr lang="en-US" sz="2400" dirty="0"/>
              <a:t> </a:t>
            </a:r>
            <a:r>
              <a:rPr lang="en-US" sz="2400" dirty="0" err="1"/>
              <a:t>kiện</a:t>
            </a:r>
            <a:r>
              <a:rPr lang="en-US" sz="2400" dirty="0"/>
              <a:t> </a:t>
            </a:r>
            <a:r>
              <a:rPr lang="en-US" sz="2400" dirty="0" err="1"/>
              <a:t>yêu</a:t>
            </a:r>
            <a:r>
              <a:rPr lang="en-US" sz="2400" dirty="0"/>
              <a:t> </a:t>
            </a:r>
            <a:r>
              <a:rPr lang="en-US" sz="2400" dirty="0" err="1"/>
              <a:t>cầu</a:t>
            </a:r>
            <a:r>
              <a:rPr lang="en-US" sz="2400" dirty="0"/>
              <a:t> </a:t>
            </a:r>
          </a:p>
          <a:p>
            <a:r>
              <a:rPr lang="vi-VN" sz="2400" dirty="0"/>
              <a:t>+</a:t>
            </a:r>
            <a:r>
              <a:rPr lang="en-US" sz="2400" dirty="0"/>
              <a:t> Chi </a:t>
            </a:r>
            <a:r>
              <a:rPr lang="en-US" sz="2400" dirty="0" err="1"/>
              <a:t>tiết</a:t>
            </a:r>
            <a:r>
              <a:rPr lang="en-US" sz="2400" dirty="0"/>
              <a:t> </a:t>
            </a:r>
            <a:r>
              <a:rPr lang="en-US" sz="2400" dirty="0" err="1"/>
              <a:t>có</a:t>
            </a:r>
            <a:r>
              <a:rPr lang="en-US" sz="2400" dirty="0"/>
              <a:t> </a:t>
            </a:r>
            <a:r>
              <a:rPr lang="en-US" sz="2400" dirty="0" err="1"/>
              <a:t>thể</a:t>
            </a:r>
            <a:r>
              <a:rPr lang="en-US" sz="2400" dirty="0"/>
              <a:t> </a:t>
            </a:r>
            <a:r>
              <a:rPr lang="en-US" sz="2400" dirty="0" err="1"/>
              <a:t>xảy</a:t>
            </a:r>
            <a:r>
              <a:rPr lang="en-US" sz="2400" dirty="0"/>
              <a:t> </a:t>
            </a:r>
            <a:r>
              <a:rPr lang="en-US" sz="2400" dirty="0" err="1"/>
              <a:t>ra</a:t>
            </a:r>
            <a:r>
              <a:rPr lang="vi-VN" sz="2400" dirty="0"/>
              <a:t>: Người chơi điều khiển tránh chướng ngại vật, khoảng các và tốc độ đủ để người chơi vượt qua vài hàng đầu tiên, tiếp theo sẽ nhận được các item trên đường bay như trái cherry hay kim tiêm, quả tim. Để nhân vật có thêm hiệu ứng, kim tiêm sẽ làm bác sĩ bắn ra nhiều tia </a:t>
            </a:r>
            <a:endParaRPr lang="en-US" sz="2400" dirty="0"/>
          </a:p>
          <a:p>
            <a:r>
              <a:rPr lang="vi-VN" sz="2400" dirty="0"/>
              <a:t>vắc-xin để tiêu diệt những hàng virus ở gần đó, thời gian có hiệu ứng trong vòng 5s, ăn được quả tim sẽ được nhân 3 số điểm tương ứng với số người được cứu khi vượt qua chướng ngại vật.</a:t>
            </a:r>
            <a:endParaRPr lang="en-US" sz="2400" dirty="0"/>
          </a:p>
          <a:p>
            <a:endParaRPr lang="en-US" sz="2400" dirty="0"/>
          </a:p>
        </p:txBody>
      </p:sp>
    </p:spTree>
    <p:extLst>
      <p:ext uri="{BB962C8B-B14F-4D97-AF65-F5344CB8AC3E}">
        <p14:creationId xmlns:p14="http://schemas.microsoft.com/office/powerpoint/2010/main" val="1166134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774" y="1666731"/>
            <a:ext cx="9281160" cy="3520440"/>
          </a:xfrm>
        </p:spPr>
        <p:txBody>
          <a:bodyPr>
            <a:normAutofit/>
          </a:bodyPr>
          <a:lstStyle/>
          <a:p>
            <a:r>
              <a:rPr lang="vi-VN" sz="6600" b="1" dirty="0"/>
              <a:t>PHẦN 6: GIAO DIỆN</a:t>
            </a:r>
            <a:r>
              <a:rPr lang="en-US" sz="6600" b="1" dirty="0"/>
              <a:t/>
            </a:r>
            <a:br>
              <a:rPr lang="en-US" sz="6600" b="1" dirty="0"/>
            </a:br>
            <a:endParaRPr lang="en-US" sz="6600" dirty="0"/>
          </a:p>
        </p:txBody>
      </p:sp>
      <p:sp>
        <p:nvSpPr>
          <p:cNvPr id="3" name="Text Placeholder 2"/>
          <p:cNvSpPr>
            <a:spLocks noGrp="1"/>
          </p:cNvSpPr>
          <p:nvPr>
            <p:ph type="body" idx="1"/>
          </p:nvPr>
        </p:nvSpPr>
        <p:spPr>
          <a:xfrm>
            <a:off x="1403131" y="5020055"/>
            <a:ext cx="9815203" cy="1727585"/>
          </a:xfrm>
        </p:spPr>
        <p:txBody>
          <a:bodyPr>
            <a:normAutofit/>
          </a:bodyPr>
          <a:lstStyle/>
          <a:p>
            <a:pPr lvl="0"/>
            <a:r>
              <a:rPr lang="vi-VN" sz="2400" b="1" dirty="0" smtClean="0"/>
              <a:t>1. </a:t>
            </a:r>
            <a:r>
              <a:rPr lang="en-US" sz="2400" b="1" dirty="0" err="1" smtClean="0"/>
              <a:t>Mô</a:t>
            </a:r>
            <a:r>
              <a:rPr lang="en-US" sz="2400" b="1" dirty="0" smtClean="0"/>
              <a:t> </a:t>
            </a:r>
            <a:r>
              <a:rPr lang="en-US" sz="2400" b="1" dirty="0" err="1"/>
              <a:t>tả</a:t>
            </a:r>
            <a:r>
              <a:rPr lang="en-US" sz="2400" b="1" dirty="0"/>
              <a:t> </a:t>
            </a:r>
            <a:r>
              <a:rPr lang="en-US" sz="2400" b="1" dirty="0" err="1"/>
              <a:t>về</a:t>
            </a:r>
            <a:r>
              <a:rPr lang="en-US" sz="2400" b="1" dirty="0"/>
              <a:t> </a:t>
            </a:r>
            <a:r>
              <a:rPr lang="en-US" sz="2400" b="1" dirty="0" err="1"/>
              <a:t>hệ</a:t>
            </a:r>
            <a:r>
              <a:rPr lang="en-US" sz="2400" b="1" dirty="0"/>
              <a:t> </a:t>
            </a:r>
            <a:r>
              <a:rPr lang="en-US" sz="2400" b="1" dirty="0" err="1"/>
              <a:t>thống</a:t>
            </a:r>
            <a:r>
              <a:rPr lang="en-US" sz="2400" b="1" dirty="0"/>
              <a:t> </a:t>
            </a:r>
            <a:r>
              <a:rPr lang="en-US" sz="2400" b="1" dirty="0" err="1"/>
              <a:t>thị</a:t>
            </a:r>
            <a:r>
              <a:rPr lang="en-US" sz="2400" b="1" dirty="0"/>
              <a:t> </a:t>
            </a:r>
            <a:r>
              <a:rPr lang="en-US" sz="2400" b="1" dirty="0" err="1"/>
              <a:t>giác</a:t>
            </a:r>
            <a:r>
              <a:rPr lang="en-US" sz="2400" b="1" dirty="0"/>
              <a:t>:</a:t>
            </a:r>
            <a:endParaRPr lang="en-US" sz="2400" dirty="0"/>
          </a:p>
          <a:p>
            <a:pPr lvl="0"/>
            <a:r>
              <a:rPr lang="vi-VN" sz="2400" b="1" dirty="0" smtClean="0"/>
              <a:t>2. </a:t>
            </a:r>
            <a:r>
              <a:rPr lang="vi-VN" sz="2400" b="1" dirty="0"/>
              <a:t>Hệ thống điều khiển</a:t>
            </a:r>
            <a:endParaRPr lang="en-US" sz="2400" dirty="0"/>
          </a:p>
          <a:p>
            <a:pPr lvl="0"/>
            <a:r>
              <a:rPr lang="vi-VN" sz="2400" b="1" dirty="0" smtClean="0"/>
              <a:t>3. Audio</a:t>
            </a:r>
            <a:r>
              <a:rPr lang="vi-VN" sz="2400" b="1" dirty="0"/>
              <a:t>, Music, Sound Effect</a:t>
            </a:r>
            <a:endParaRPr lang="en-US" sz="2400" dirty="0"/>
          </a:p>
          <a:p>
            <a:endParaRPr lang="en-US" sz="2400" dirty="0"/>
          </a:p>
        </p:txBody>
      </p:sp>
    </p:spTree>
    <p:extLst>
      <p:ext uri="{BB962C8B-B14F-4D97-AF65-F5344CB8AC3E}">
        <p14:creationId xmlns:p14="http://schemas.microsoft.com/office/powerpoint/2010/main" val="457916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a:t>Mô</a:t>
            </a:r>
            <a:r>
              <a:rPr lang="en-US" dirty="0"/>
              <a:t> </a:t>
            </a:r>
            <a:r>
              <a:rPr lang="en-US" dirty="0" err="1"/>
              <a:t>tả</a:t>
            </a:r>
            <a:r>
              <a:rPr lang="en-US" dirty="0"/>
              <a:t> </a:t>
            </a:r>
            <a:r>
              <a:rPr lang="en-US" dirty="0" err="1"/>
              <a:t>về</a:t>
            </a:r>
            <a:r>
              <a:rPr lang="en-US" dirty="0"/>
              <a:t> </a:t>
            </a:r>
            <a:r>
              <a:rPr lang="en-US" dirty="0" err="1"/>
              <a:t>hệ</a:t>
            </a:r>
            <a:r>
              <a:rPr lang="en-US" dirty="0"/>
              <a:t> </a:t>
            </a:r>
            <a:r>
              <a:rPr lang="en-US" dirty="0" err="1"/>
              <a:t>thống</a:t>
            </a:r>
            <a:r>
              <a:rPr lang="en-US" dirty="0"/>
              <a:t> </a:t>
            </a:r>
            <a:r>
              <a:rPr lang="en-US" dirty="0" err="1"/>
              <a:t>thị</a:t>
            </a:r>
            <a:r>
              <a:rPr lang="en-US" dirty="0"/>
              <a:t> </a:t>
            </a:r>
            <a:r>
              <a:rPr lang="en-US" dirty="0" err="1"/>
              <a:t>giác</a:t>
            </a:r>
            <a:r>
              <a:rPr lang="en-US" dirty="0" smtClean="0"/>
              <a:t>:</a:t>
            </a:r>
            <a:r>
              <a:rPr lang="vi-VN" dirty="0" smtClean="0"/>
              <a:t>	</a:t>
            </a:r>
            <a:endParaRPr lang="en-US" dirty="0"/>
          </a:p>
        </p:txBody>
      </p:sp>
      <p:sp>
        <p:nvSpPr>
          <p:cNvPr id="4" name="Text Placeholder 3"/>
          <p:cNvSpPr>
            <a:spLocks noGrp="1"/>
          </p:cNvSpPr>
          <p:nvPr>
            <p:ph type="body" sz="half" idx="2"/>
          </p:nvPr>
        </p:nvSpPr>
        <p:spPr/>
        <p:txBody>
          <a:bodyPr>
            <a:normAutofit/>
          </a:bodyPr>
          <a:lstStyle/>
          <a:p>
            <a:r>
              <a:rPr lang="en-US" sz="1800" dirty="0"/>
              <a:t>Menu: </a:t>
            </a:r>
            <a:r>
              <a:rPr lang="en-US" sz="1800" dirty="0" err="1"/>
              <a:t>Gồm</a:t>
            </a:r>
            <a:r>
              <a:rPr lang="en-US" sz="1800" dirty="0"/>
              <a:t> </a:t>
            </a:r>
            <a:r>
              <a:rPr lang="en-US" sz="1800" dirty="0" err="1"/>
              <a:t>có</a:t>
            </a:r>
            <a:r>
              <a:rPr lang="en-US" sz="1800" dirty="0"/>
              <a:t> </a:t>
            </a:r>
            <a:r>
              <a:rPr lang="en-US" sz="1800" dirty="0" err="1"/>
              <a:t>phần</a:t>
            </a:r>
            <a:r>
              <a:rPr lang="en-US" sz="1800" dirty="0"/>
              <a:t> </a:t>
            </a:r>
            <a:r>
              <a:rPr lang="en-US" sz="1800" dirty="0" err="1"/>
              <a:t>bắt</a:t>
            </a:r>
            <a:r>
              <a:rPr lang="en-US" sz="1800" dirty="0"/>
              <a:t> </a:t>
            </a:r>
            <a:r>
              <a:rPr lang="en-US" sz="1800" dirty="0" err="1"/>
              <a:t>đầu</a:t>
            </a:r>
            <a:r>
              <a:rPr lang="en-US" sz="1800" dirty="0"/>
              <a:t> game, </a:t>
            </a:r>
            <a:r>
              <a:rPr lang="en-US" sz="1800" dirty="0" err="1"/>
              <a:t>phần</a:t>
            </a:r>
            <a:r>
              <a:rPr lang="en-US" sz="1800" dirty="0"/>
              <a:t> </a:t>
            </a:r>
            <a:r>
              <a:rPr lang="en-US" sz="1800" dirty="0" err="1"/>
              <a:t>giới</a:t>
            </a:r>
            <a:r>
              <a:rPr lang="en-US" sz="1800" dirty="0"/>
              <a:t> </a:t>
            </a:r>
            <a:r>
              <a:rPr lang="en-US" sz="1800" dirty="0" err="1"/>
              <a:t>thiệu</a:t>
            </a:r>
            <a:r>
              <a:rPr lang="en-US" sz="1800" dirty="0"/>
              <a:t> </a:t>
            </a:r>
            <a:r>
              <a:rPr lang="en-US" sz="1800" dirty="0" err="1"/>
              <a:t>nhóm</a:t>
            </a:r>
            <a:r>
              <a:rPr lang="en-US" sz="1800" dirty="0"/>
              <a:t> </a:t>
            </a:r>
            <a:r>
              <a:rPr lang="en-US" sz="1800" dirty="0" err="1"/>
              <a:t>làm</a:t>
            </a:r>
            <a:r>
              <a:rPr lang="en-US" sz="1800" dirty="0"/>
              <a:t> game </a:t>
            </a:r>
            <a:r>
              <a:rPr lang="en-US" sz="1800" dirty="0" err="1"/>
              <a:t>và</a:t>
            </a:r>
            <a:r>
              <a:rPr lang="en-US" sz="1800" dirty="0"/>
              <a:t> </a:t>
            </a:r>
            <a:r>
              <a:rPr lang="en-US" sz="1800" dirty="0" err="1"/>
              <a:t>thoát</a:t>
            </a:r>
            <a:r>
              <a:rPr lang="en-US" sz="1800" dirty="0"/>
              <a:t> game.</a:t>
            </a:r>
          </a:p>
          <a:p>
            <a:endParaRPr lang="en-US" sz="1800" dirty="0"/>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2704" y="1055692"/>
            <a:ext cx="5645296" cy="2806860"/>
          </a:xfrm>
          <a:prstGeom prst="rect">
            <a:avLst/>
          </a:prstGeom>
        </p:spPr>
      </p:pic>
      <p:pic>
        <p:nvPicPr>
          <p:cNvPr id="6" name="Picture 5"/>
          <p:cNvPicPr/>
          <p:nvPr/>
        </p:nvPicPr>
        <p:blipFill>
          <a:blip r:embed="rId3"/>
          <a:stretch>
            <a:fillRect/>
          </a:stretch>
        </p:blipFill>
        <p:spPr>
          <a:xfrm>
            <a:off x="1686724" y="3570496"/>
            <a:ext cx="3957332" cy="2144504"/>
          </a:xfrm>
          <a:prstGeom prst="rect">
            <a:avLst/>
          </a:prstGeom>
        </p:spPr>
      </p:pic>
    </p:spTree>
    <p:extLst>
      <p:ext uri="{BB962C8B-B14F-4D97-AF65-F5344CB8AC3E}">
        <p14:creationId xmlns:p14="http://schemas.microsoft.com/office/powerpoint/2010/main" val="1842601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 </a:t>
            </a:r>
            <a:r>
              <a:rPr lang="vi-VN" dirty="0" smtClean="0"/>
              <a:t>2. Hệ </a:t>
            </a:r>
            <a:r>
              <a:rPr lang="vi-VN" dirty="0"/>
              <a:t>thống điều khiển</a:t>
            </a:r>
            <a:r>
              <a:rPr lang="en-US" dirty="0"/>
              <a:t/>
            </a:r>
            <a:br>
              <a:rPr lang="en-US" dirty="0"/>
            </a:br>
            <a:endParaRPr lang="en-US" dirty="0"/>
          </a:p>
        </p:txBody>
      </p:sp>
      <p:sp>
        <p:nvSpPr>
          <p:cNvPr id="4" name="Text Placeholder 3"/>
          <p:cNvSpPr>
            <a:spLocks noGrp="1"/>
          </p:cNvSpPr>
          <p:nvPr>
            <p:ph type="body" sz="half" idx="2"/>
          </p:nvPr>
        </p:nvSpPr>
        <p:spPr/>
        <p:txBody>
          <a:bodyPr>
            <a:normAutofit/>
          </a:bodyPr>
          <a:lstStyle/>
          <a:p>
            <a:r>
              <a:rPr lang="en-US" sz="1800" dirty="0" err="1"/>
              <a:t>Người</a:t>
            </a:r>
            <a:r>
              <a:rPr lang="en-US" sz="1800" dirty="0"/>
              <a:t> </a:t>
            </a:r>
            <a:r>
              <a:rPr lang="en-US" sz="1800" dirty="0" err="1"/>
              <a:t>chơi</a:t>
            </a:r>
            <a:r>
              <a:rPr lang="en-US" sz="1800" dirty="0"/>
              <a:t> </a:t>
            </a:r>
            <a:r>
              <a:rPr lang="en-US" sz="1800" dirty="0" err="1"/>
              <a:t>sử</a:t>
            </a:r>
            <a:r>
              <a:rPr lang="en-US" sz="1800" dirty="0"/>
              <a:t> </a:t>
            </a:r>
            <a:r>
              <a:rPr lang="en-US" sz="1800" dirty="0" err="1"/>
              <a:t>dụng</a:t>
            </a:r>
            <a:r>
              <a:rPr lang="en-US" sz="1800" dirty="0"/>
              <a:t> </a:t>
            </a:r>
            <a:r>
              <a:rPr lang="vi-VN" sz="1800" dirty="0"/>
              <a:t>phím cách (Space)</a:t>
            </a:r>
            <a:r>
              <a:rPr lang="en-US" sz="1800" dirty="0"/>
              <a:t>, </a:t>
            </a:r>
            <a:r>
              <a:rPr lang="vi-VN" sz="1800" dirty="0"/>
              <a:t>hoặc sử dụng chuột trái để giúp nhân vật bay được</a:t>
            </a:r>
            <a:r>
              <a:rPr lang="en-US" sz="1800" dirty="0"/>
              <a:t>. </a:t>
            </a:r>
            <a:r>
              <a:rPr lang="en-US" sz="1800" dirty="0" err="1"/>
              <a:t>Kích</a:t>
            </a:r>
            <a:r>
              <a:rPr lang="en-US" sz="1800" dirty="0"/>
              <a:t> </a:t>
            </a:r>
            <a:r>
              <a:rPr lang="en-US" sz="1800" dirty="0" err="1"/>
              <a:t>chuột</a:t>
            </a:r>
            <a:r>
              <a:rPr lang="en-US" sz="1800" dirty="0"/>
              <a:t> </a:t>
            </a:r>
            <a:r>
              <a:rPr lang="en-US" sz="1800" dirty="0" err="1"/>
              <a:t>trái</a:t>
            </a:r>
            <a:r>
              <a:rPr lang="en-US" sz="1800" dirty="0"/>
              <a:t> </a:t>
            </a:r>
            <a:r>
              <a:rPr lang="en-US" sz="1800" dirty="0" err="1"/>
              <a:t>để</a:t>
            </a:r>
            <a:r>
              <a:rPr lang="en-US" sz="1800" dirty="0"/>
              <a:t> </a:t>
            </a:r>
            <a:r>
              <a:rPr lang="en-US" sz="1800" dirty="0" err="1"/>
              <a:t>bật</a:t>
            </a:r>
            <a:r>
              <a:rPr lang="en-US" sz="1800" dirty="0"/>
              <a:t> </a:t>
            </a:r>
            <a:r>
              <a:rPr lang="en-US" sz="1800" dirty="0" err="1"/>
              <a:t>tắt</a:t>
            </a:r>
            <a:r>
              <a:rPr lang="en-US" sz="1800" dirty="0"/>
              <a:t> </a:t>
            </a:r>
            <a:r>
              <a:rPr lang="en-US" sz="1800" dirty="0" err="1"/>
              <a:t>âm</a:t>
            </a:r>
            <a:r>
              <a:rPr lang="en-US" sz="1800" dirty="0"/>
              <a:t> </a:t>
            </a:r>
            <a:r>
              <a:rPr lang="en-US" sz="1800" dirty="0" err="1"/>
              <a:t>thanh</a:t>
            </a:r>
            <a:r>
              <a:rPr lang="en-US" sz="1800" dirty="0"/>
              <a:t> </a:t>
            </a:r>
            <a:r>
              <a:rPr lang="en-US" sz="1800" dirty="0" err="1"/>
              <a:t>trong</a:t>
            </a:r>
            <a:r>
              <a:rPr lang="en-US" sz="1800" dirty="0"/>
              <a:t> game, </a:t>
            </a:r>
            <a:r>
              <a:rPr lang="en-US" sz="1800" dirty="0" err="1"/>
              <a:t>hoặc</a:t>
            </a:r>
            <a:r>
              <a:rPr lang="en-US" sz="1800" dirty="0"/>
              <a:t> </a:t>
            </a:r>
            <a:r>
              <a:rPr lang="en-US" sz="1800" dirty="0" err="1"/>
              <a:t>dừng</a:t>
            </a:r>
            <a:r>
              <a:rPr lang="en-US" sz="1800" dirty="0"/>
              <a:t> game </a:t>
            </a:r>
            <a:r>
              <a:rPr lang="en-US" sz="1800" dirty="0" err="1"/>
              <a:t>giữa</a:t>
            </a:r>
            <a:r>
              <a:rPr lang="en-US" sz="1800" dirty="0"/>
              <a:t> </a:t>
            </a:r>
            <a:r>
              <a:rPr lang="en-US" sz="1800" dirty="0" err="1"/>
              <a:t>chừng</a:t>
            </a:r>
            <a:r>
              <a:rPr lang="en-US" sz="1800" dirty="0"/>
              <a:t>.</a:t>
            </a:r>
          </a:p>
          <a:p>
            <a:endParaRPr lang="en-US" sz="1800" dirty="0"/>
          </a:p>
        </p:txBody>
      </p:sp>
      <p:pic>
        <p:nvPicPr>
          <p:cNvPr id="15" name="Content Placeholder 14"/>
          <p:cNvPicPr>
            <a:picLocks noGrp="1"/>
          </p:cNvPicPr>
          <p:nvPr>
            <p:ph idx="1"/>
          </p:nvPr>
        </p:nvPicPr>
        <p:blipFill>
          <a:blip r:embed="rId2"/>
          <a:stretch>
            <a:fillRect/>
          </a:stretch>
        </p:blipFill>
        <p:spPr>
          <a:xfrm>
            <a:off x="840389" y="1002030"/>
            <a:ext cx="1666328" cy="1421130"/>
          </a:xfrm>
          <a:prstGeom prst="rect">
            <a:avLst/>
          </a:prstGeom>
        </p:spPr>
      </p:pic>
      <p:pic>
        <p:nvPicPr>
          <p:cNvPr id="16" name="Picture 15"/>
          <p:cNvPicPr/>
          <p:nvPr/>
        </p:nvPicPr>
        <p:blipFill>
          <a:blip r:embed="rId3"/>
          <a:stretch>
            <a:fillRect/>
          </a:stretch>
        </p:blipFill>
        <p:spPr>
          <a:xfrm>
            <a:off x="4128189" y="1022985"/>
            <a:ext cx="2130721" cy="1400175"/>
          </a:xfrm>
          <a:prstGeom prst="rect">
            <a:avLst/>
          </a:prstGeom>
        </p:spPr>
      </p:pic>
      <p:pic>
        <p:nvPicPr>
          <p:cNvPr id="17" name="Picture 16"/>
          <p:cNvPicPr/>
          <p:nvPr/>
        </p:nvPicPr>
        <p:blipFill>
          <a:blip r:embed="rId4"/>
          <a:stretch>
            <a:fillRect/>
          </a:stretch>
        </p:blipFill>
        <p:spPr>
          <a:xfrm>
            <a:off x="2818065" y="3547745"/>
            <a:ext cx="1722404" cy="1449924"/>
          </a:xfrm>
          <a:prstGeom prst="rect">
            <a:avLst/>
          </a:prstGeom>
        </p:spPr>
      </p:pic>
    </p:spTree>
    <p:extLst>
      <p:ext uri="{BB962C8B-B14F-4D97-AF65-F5344CB8AC3E}">
        <p14:creationId xmlns:p14="http://schemas.microsoft.com/office/powerpoint/2010/main" val="1351946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smtClean="0"/>
              <a:t>1. </a:t>
            </a:r>
            <a:r>
              <a:rPr lang="en-US" dirty="0" smtClean="0"/>
              <a:t>High </a:t>
            </a:r>
            <a:r>
              <a:rPr lang="en-US" dirty="0"/>
              <a:t>concept</a:t>
            </a:r>
            <a:br>
              <a:rPr lang="en-US" dirty="0"/>
            </a:br>
            <a:endParaRPr lang="en-US" dirty="0"/>
          </a:p>
        </p:txBody>
      </p:sp>
      <p:sp>
        <p:nvSpPr>
          <p:cNvPr id="4" name="Text Placeholder 3"/>
          <p:cNvSpPr>
            <a:spLocks noGrp="1"/>
          </p:cNvSpPr>
          <p:nvPr>
            <p:ph type="body" sz="half" idx="2"/>
          </p:nvPr>
        </p:nvSpPr>
        <p:spPr/>
        <p:txBody>
          <a:bodyPr/>
          <a:lstStyle/>
          <a:p>
            <a:r>
              <a:rPr lang="en-US" sz="2400" dirty="0"/>
              <a:t>“</a:t>
            </a:r>
            <a:r>
              <a:rPr lang="en-US" sz="2400" dirty="0" err="1"/>
              <a:t>Hóa</a:t>
            </a:r>
            <a:r>
              <a:rPr lang="en-US" sz="2400" dirty="0"/>
              <a:t> </a:t>
            </a:r>
            <a:r>
              <a:rPr lang="en-US" sz="2400" dirty="0" err="1"/>
              <a:t>thân</a:t>
            </a:r>
            <a:r>
              <a:rPr lang="en-US" sz="2400" dirty="0"/>
              <a:t> </a:t>
            </a:r>
            <a:r>
              <a:rPr lang="en-US" sz="2400" dirty="0" err="1"/>
              <a:t>thành</a:t>
            </a:r>
            <a:r>
              <a:rPr lang="en-US" sz="2400" dirty="0"/>
              <a:t> </a:t>
            </a:r>
            <a:r>
              <a:rPr lang="en-US" sz="2400" dirty="0" err="1"/>
              <a:t>người</a:t>
            </a:r>
            <a:r>
              <a:rPr lang="en-US" sz="2400" dirty="0"/>
              <a:t> </a:t>
            </a:r>
            <a:r>
              <a:rPr lang="en-US" sz="2400" dirty="0" err="1"/>
              <a:t>bác</a:t>
            </a:r>
            <a:r>
              <a:rPr lang="en-US" sz="2400" dirty="0"/>
              <a:t> </a:t>
            </a:r>
            <a:r>
              <a:rPr lang="en-US" sz="2400" dirty="0" err="1"/>
              <a:t>sĩ</a:t>
            </a:r>
            <a:r>
              <a:rPr lang="en-US" sz="2400" dirty="0"/>
              <a:t> </a:t>
            </a:r>
            <a:r>
              <a:rPr lang="en-US" sz="2400" dirty="0" err="1"/>
              <a:t>quả</a:t>
            </a:r>
            <a:r>
              <a:rPr lang="en-US" sz="2400" dirty="0"/>
              <a:t> </a:t>
            </a:r>
            <a:r>
              <a:rPr lang="en-US" sz="2400" dirty="0" err="1"/>
              <a:t>cảm</a:t>
            </a:r>
            <a:r>
              <a:rPr lang="en-US" sz="2400" dirty="0"/>
              <a:t> </a:t>
            </a:r>
            <a:r>
              <a:rPr lang="en-US" sz="2400" dirty="0" err="1"/>
              <a:t>và</a:t>
            </a:r>
            <a:r>
              <a:rPr lang="en-US" sz="2400" dirty="0"/>
              <a:t> </a:t>
            </a:r>
            <a:r>
              <a:rPr lang="en-US" sz="2400" dirty="0" err="1"/>
              <a:t>dùng</a:t>
            </a:r>
            <a:r>
              <a:rPr lang="en-US" sz="2400" dirty="0"/>
              <a:t> </a:t>
            </a:r>
            <a:r>
              <a:rPr lang="en-US" sz="2400" dirty="0" err="1"/>
              <a:t>sự</a:t>
            </a:r>
            <a:r>
              <a:rPr lang="en-US" sz="2400" dirty="0"/>
              <a:t> </a:t>
            </a:r>
            <a:r>
              <a:rPr lang="en-US" sz="2400" dirty="0" err="1"/>
              <a:t>khéo</a:t>
            </a:r>
            <a:r>
              <a:rPr lang="en-US" sz="2400" dirty="0"/>
              <a:t> </a:t>
            </a:r>
            <a:r>
              <a:rPr lang="en-US" sz="2400" dirty="0" err="1"/>
              <a:t>léo</a:t>
            </a:r>
            <a:r>
              <a:rPr lang="en-US" sz="2400" dirty="0"/>
              <a:t> </a:t>
            </a:r>
            <a:r>
              <a:rPr lang="en-US" sz="2400" dirty="0" err="1"/>
              <a:t>để</a:t>
            </a:r>
            <a:r>
              <a:rPr lang="en-US" sz="2400" dirty="0"/>
              <a:t> </a:t>
            </a:r>
            <a:r>
              <a:rPr lang="en-US" sz="2400" dirty="0" err="1"/>
              <a:t>tránh</a:t>
            </a:r>
            <a:r>
              <a:rPr lang="en-US" sz="2400" dirty="0"/>
              <a:t> </a:t>
            </a:r>
            <a:r>
              <a:rPr lang="en-US" sz="2400" dirty="0" err="1"/>
              <a:t>va</a:t>
            </a:r>
            <a:r>
              <a:rPr lang="en-US" sz="2400" dirty="0"/>
              <a:t> </a:t>
            </a:r>
            <a:r>
              <a:rPr lang="en-US" sz="2400" dirty="0" err="1"/>
              <a:t>chạm</a:t>
            </a:r>
            <a:r>
              <a:rPr lang="en-US" sz="2400" dirty="0"/>
              <a:t> </a:t>
            </a:r>
            <a:r>
              <a:rPr lang="en-US" sz="2400" dirty="0" err="1"/>
              <a:t>với</a:t>
            </a:r>
            <a:r>
              <a:rPr lang="en-US" sz="2400" dirty="0"/>
              <a:t> </a:t>
            </a:r>
            <a:r>
              <a:rPr lang="en-US" sz="2400" dirty="0" err="1"/>
              <a:t>những</a:t>
            </a:r>
            <a:r>
              <a:rPr lang="en-US" sz="2400" dirty="0"/>
              <a:t> con virus </a:t>
            </a:r>
            <a:r>
              <a:rPr lang="en-US" sz="2400" dirty="0" err="1"/>
              <a:t>xấu</a:t>
            </a:r>
            <a:r>
              <a:rPr lang="en-US" sz="2400" dirty="0"/>
              <a:t> </a:t>
            </a:r>
            <a:r>
              <a:rPr lang="en-US" sz="2400" dirty="0" err="1"/>
              <a:t>xa</a:t>
            </a:r>
            <a:r>
              <a:rPr lang="en-US" sz="2400" dirty="0"/>
              <a:t> </a:t>
            </a:r>
            <a:r>
              <a:rPr lang="en-US" sz="2400" dirty="0" err="1"/>
              <a:t>gây</a:t>
            </a:r>
            <a:r>
              <a:rPr lang="en-US" sz="2400" dirty="0"/>
              <a:t> </a:t>
            </a:r>
            <a:r>
              <a:rPr lang="en-US" sz="2400" dirty="0" err="1"/>
              <a:t>bệnh</a:t>
            </a:r>
            <a:r>
              <a:rPr lang="en-US" sz="2400" dirty="0"/>
              <a:t>.”</a:t>
            </a:r>
          </a:p>
          <a:p>
            <a:endParaRPr lang="en-US" dirty="0"/>
          </a:p>
        </p:txBody>
      </p:sp>
      <p:pic>
        <p:nvPicPr>
          <p:cNvPr id="5" name="Content Placeholder 4"/>
          <p:cNvPicPr>
            <a:picLocks noGrp="1"/>
          </p:cNvPicPr>
          <p:nvPr>
            <p:ph idx="1"/>
          </p:nvPr>
        </p:nvPicPr>
        <p:blipFill>
          <a:blip r:embed="rId2"/>
          <a:stretch>
            <a:fillRect/>
          </a:stretch>
        </p:blipFill>
        <p:spPr>
          <a:xfrm>
            <a:off x="212560" y="1012146"/>
            <a:ext cx="7875150" cy="4568847"/>
          </a:xfrm>
          <a:prstGeom prst="rect">
            <a:avLst/>
          </a:prstGeom>
        </p:spPr>
      </p:pic>
    </p:spTree>
    <p:extLst>
      <p:ext uri="{BB962C8B-B14F-4D97-AF65-F5344CB8AC3E}">
        <p14:creationId xmlns:p14="http://schemas.microsoft.com/office/powerpoint/2010/main" val="39661812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1490" y="685800"/>
            <a:ext cx="3378550" cy="1737360"/>
          </a:xfrm>
        </p:spPr>
        <p:txBody>
          <a:bodyPr>
            <a:normAutofit fontScale="90000"/>
          </a:bodyPr>
          <a:lstStyle/>
          <a:p>
            <a:pPr lvl="0"/>
            <a:r>
              <a:rPr lang="vi-VN" dirty="0" smtClean="0"/>
              <a:t>3. Audio</a:t>
            </a:r>
            <a:r>
              <a:rPr lang="vi-VN" dirty="0"/>
              <a:t>, Music, Sound Effect</a:t>
            </a:r>
            <a:r>
              <a:rPr lang="en-US" dirty="0"/>
              <a:t/>
            </a:r>
            <a:br>
              <a:rPr lang="en-US" dirty="0"/>
            </a:br>
            <a:endParaRPr lang="en-US" dirty="0"/>
          </a:p>
        </p:txBody>
      </p:sp>
      <p:sp>
        <p:nvSpPr>
          <p:cNvPr id="4" name="Text Placeholder 3"/>
          <p:cNvSpPr>
            <a:spLocks noGrp="1"/>
          </p:cNvSpPr>
          <p:nvPr>
            <p:ph type="body" sz="half" idx="2"/>
          </p:nvPr>
        </p:nvSpPr>
        <p:spPr/>
        <p:txBody>
          <a:bodyPr>
            <a:normAutofit/>
          </a:bodyPr>
          <a:lstStyle/>
          <a:p>
            <a:r>
              <a:rPr lang="en-US" sz="1800" dirty="0" err="1"/>
              <a:t>Âm</a:t>
            </a:r>
            <a:r>
              <a:rPr lang="en-US" sz="1800" dirty="0"/>
              <a:t> </a:t>
            </a:r>
            <a:r>
              <a:rPr lang="en-US" sz="1800" dirty="0" err="1"/>
              <a:t>thanh</a:t>
            </a:r>
            <a:r>
              <a:rPr lang="en-US" sz="1800" dirty="0"/>
              <a:t> </a:t>
            </a:r>
            <a:r>
              <a:rPr lang="en-US" sz="1800" dirty="0" err="1"/>
              <a:t>nền</a:t>
            </a:r>
            <a:r>
              <a:rPr lang="en-US" sz="1800" dirty="0"/>
              <a:t>. </a:t>
            </a:r>
          </a:p>
          <a:p>
            <a:r>
              <a:rPr lang="en-US" sz="1800" dirty="0" err="1"/>
              <a:t>Âm</a:t>
            </a:r>
            <a:r>
              <a:rPr lang="en-US" sz="1800" dirty="0"/>
              <a:t> </a:t>
            </a:r>
            <a:r>
              <a:rPr lang="en-US" sz="1800" dirty="0" err="1"/>
              <a:t>thanh</a:t>
            </a:r>
            <a:r>
              <a:rPr lang="en-US" sz="1800" dirty="0"/>
              <a:t> </a:t>
            </a:r>
            <a:r>
              <a:rPr lang="vi-VN" sz="1800" dirty="0"/>
              <a:t>ăn item </a:t>
            </a:r>
            <a:endParaRPr lang="en-US" sz="1800" dirty="0"/>
          </a:p>
          <a:p>
            <a:r>
              <a:rPr lang="en-US" sz="1800" dirty="0" err="1"/>
              <a:t>Âm</a:t>
            </a:r>
            <a:r>
              <a:rPr lang="en-US" sz="1800" dirty="0"/>
              <a:t> </a:t>
            </a:r>
            <a:r>
              <a:rPr lang="en-US" sz="1800" dirty="0" err="1"/>
              <a:t>thanh</a:t>
            </a:r>
            <a:r>
              <a:rPr lang="en-US" sz="1800" dirty="0"/>
              <a:t> </a:t>
            </a:r>
            <a:r>
              <a:rPr lang="en-US" sz="1800" dirty="0" err="1"/>
              <a:t>người</a:t>
            </a:r>
            <a:r>
              <a:rPr lang="en-US" sz="1800" dirty="0"/>
              <a:t> </a:t>
            </a:r>
            <a:r>
              <a:rPr lang="en-US" sz="1800" dirty="0" err="1"/>
              <a:t>chơi</a:t>
            </a:r>
            <a:r>
              <a:rPr lang="en-US" sz="1800" dirty="0"/>
              <a:t> </a:t>
            </a:r>
            <a:r>
              <a:rPr lang="vi-VN" sz="1800" dirty="0"/>
              <a:t>(tiếng vù vù khi bay) </a:t>
            </a:r>
            <a:endParaRPr lang="en-US" sz="1800" dirty="0"/>
          </a:p>
          <a:p>
            <a:r>
              <a:rPr lang="en-US" sz="1800" dirty="0" err="1"/>
              <a:t>Âm</a:t>
            </a:r>
            <a:r>
              <a:rPr lang="en-US" sz="1800" dirty="0"/>
              <a:t> </a:t>
            </a:r>
            <a:r>
              <a:rPr lang="en-US" sz="1800" dirty="0" err="1"/>
              <a:t>thanh</a:t>
            </a:r>
            <a:r>
              <a:rPr lang="en-US" sz="1800" dirty="0"/>
              <a:t> </a:t>
            </a:r>
            <a:r>
              <a:rPr lang="en-US" sz="1800" dirty="0" err="1"/>
              <a:t>khi</a:t>
            </a:r>
            <a:r>
              <a:rPr lang="en-US" sz="1800" dirty="0"/>
              <a:t> </a:t>
            </a:r>
            <a:r>
              <a:rPr lang="en-US" sz="1800" dirty="0" err="1"/>
              <a:t>thua</a:t>
            </a:r>
            <a:r>
              <a:rPr lang="en-US" sz="1800" dirty="0"/>
              <a:t> </a:t>
            </a:r>
          </a:p>
          <a:p>
            <a:endParaRPr lang="en-US" sz="1800" dirty="0"/>
          </a:p>
        </p:txBody>
      </p:sp>
      <p:pic>
        <p:nvPicPr>
          <p:cNvPr id="5" name="Content Placeholder 4"/>
          <p:cNvPicPr>
            <a:picLocks noGrp="1"/>
          </p:cNvPicPr>
          <p:nvPr>
            <p:ph idx="1"/>
          </p:nvPr>
        </p:nvPicPr>
        <p:blipFill>
          <a:blip r:embed="rId2"/>
          <a:stretch>
            <a:fillRect/>
          </a:stretch>
        </p:blipFill>
        <p:spPr>
          <a:xfrm>
            <a:off x="145721" y="1904047"/>
            <a:ext cx="7721272" cy="3251277"/>
          </a:xfrm>
          <a:prstGeom prst="rect">
            <a:avLst/>
          </a:prstGeom>
        </p:spPr>
      </p:pic>
    </p:spTree>
    <p:extLst>
      <p:ext uri="{BB962C8B-B14F-4D97-AF65-F5344CB8AC3E}">
        <p14:creationId xmlns:p14="http://schemas.microsoft.com/office/powerpoint/2010/main" val="12268055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659" y="1619434"/>
            <a:ext cx="9281160" cy="3520440"/>
          </a:xfrm>
        </p:spPr>
        <p:txBody>
          <a:bodyPr>
            <a:normAutofit fontScale="90000"/>
          </a:bodyPr>
          <a:lstStyle/>
          <a:p>
            <a:r>
              <a:rPr lang="en-US" b="1" dirty="0"/>
              <a:t>PHẦN 7: MỘT SỐ HÌNH ẢNH CỦA GAME</a:t>
            </a:r>
            <a:br>
              <a:rPr lang="en-US" b="1" dirty="0"/>
            </a:br>
            <a:endParaRPr lang="en-US" dirty="0"/>
          </a:p>
        </p:txBody>
      </p:sp>
    </p:spTree>
    <p:extLst>
      <p:ext uri="{BB962C8B-B14F-4D97-AF65-F5344CB8AC3E}">
        <p14:creationId xmlns:p14="http://schemas.microsoft.com/office/powerpoint/2010/main" val="969623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02838" y="580619"/>
            <a:ext cx="10196086" cy="5315684"/>
          </a:xfrm>
          <a:prstGeom prst="rect">
            <a:avLst/>
          </a:prstGeom>
        </p:spPr>
      </p:pic>
    </p:spTree>
    <p:extLst>
      <p:ext uri="{BB962C8B-B14F-4D97-AF65-F5344CB8AC3E}">
        <p14:creationId xmlns:p14="http://schemas.microsoft.com/office/powerpoint/2010/main" val="30123331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84731" y="662907"/>
            <a:ext cx="9940772" cy="5343755"/>
          </a:xfrm>
          <a:prstGeom prst="rect">
            <a:avLst/>
          </a:prstGeom>
        </p:spPr>
      </p:pic>
    </p:spTree>
    <p:extLst>
      <p:ext uri="{BB962C8B-B14F-4D97-AF65-F5344CB8AC3E}">
        <p14:creationId xmlns:p14="http://schemas.microsoft.com/office/powerpoint/2010/main" val="11004564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48557" y="769806"/>
            <a:ext cx="9866587" cy="5126497"/>
          </a:xfrm>
          <a:prstGeom prst="rect">
            <a:avLst/>
          </a:prstGeom>
        </p:spPr>
      </p:pic>
    </p:spTree>
    <p:extLst>
      <p:ext uri="{BB962C8B-B14F-4D97-AF65-F5344CB8AC3E}">
        <p14:creationId xmlns:p14="http://schemas.microsoft.com/office/powerpoint/2010/main" val="455243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22433" y="774776"/>
            <a:ext cx="9787759" cy="5074231"/>
          </a:xfrm>
          <a:prstGeom prst="rect">
            <a:avLst/>
          </a:prstGeom>
        </p:spPr>
      </p:pic>
    </p:spTree>
    <p:extLst>
      <p:ext uri="{BB962C8B-B14F-4D97-AF65-F5344CB8AC3E}">
        <p14:creationId xmlns:p14="http://schemas.microsoft.com/office/powerpoint/2010/main" val="13612411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dmim\AppData\Local\Microsoft\Windows\INetCache\Content.Word\101697017_995287590928992_5746408062973902848_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8820" y="569847"/>
            <a:ext cx="8826063" cy="5815188"/>
          </a:xfrm>
          <a:prstGeom prst="rect">
            <a:avLst/>
          </a:prstGeom>
          <a:noFill/>
          <a:ln>
            <a:noFill/>
          </a:ln>
        </p:spPr>
      </p:pic>
    </p:spTree>
    <p:extLst>
      <p:ext uri="{BB962C8B-B14F-4D97-AF65-F5344CB8AC3E}">
        <p14:creationId xmlns:p14="http://schemas.microsoft.com/office/powerpoint/2010/main" val="4180610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61976"/>
            <a:ext cx="10058400" cy="1609344"/>
          </a:xfrm>
        </p:spPr>
        <p:txBody>
          <a:bodyPr/>
          <a:lstStyle/>
          <a:p>
            <a:pPr lvl="0" algn="ctr"/>
            <a:r>
              <a:rPr lang="en-US" b="1" dirty="0" err="1"/>
              <a:t>Giới</a:t>
            </a:r>
            <a:r>
              <a:rPr lang="en-US" b="1" dirty="0"/>
              <a:t> </a:t>
            </a:r>
            <a:r>
              <a:rPr lang="en-US" b="1" dirty="0" err="1"/>
              <a:t>thiệu</a:t>
            </a:r>
            <a:r>
              <a:rPr lang="en-US" b="1" dirty="0"/>
              <a:t> </a:t>
            </a:r>
            <a:r>
              <a:rPr lang="en-US" b="1" dirty="0" err="1"/>
              <a:t>nhóm</a:t>
            </a:r>
            <a:r>
              <a:rPr lang="en-US" b="1" dirty="0"/>
              <a:t> </a:t>
            </a:r>
            <a:r>
              <a:rPr lang="en-US" b="1" dirty="0" err="1"/>
              <a:t>làm</a:t>
            </a:r>
            <a:r>
              <a:rPr lang="en-US" b="1" dirty="0"/>
              <a:t> game</a:t>
            </a:r>
            <a:r>
              <a:rPr lang="en-US" dirty="0"/>
              <a:t/>
            </a:r>
            <a:br>
              <a:rPr lang="en-US" dirty="0"/>
            </a:br>
            <a:endParaRPr lang="en-US" dirty="0"/>
          </a:p>
        </p:txBody>
      </p:sp>
      <p:pic>
        <p:nvPicPr>
          <p:cNvPr id="4" name="Content Placeholder 3" descr="C:\Users\admim\AppData\Local\Microsoft\Windows\INetCache\Content.Word\101697017_995287590928992_5746408062973902848_n.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86996" y="1355834"/>
            <a:ext cx="7424104" cy="5502166"/>
          </a:xfrm>
          <a:prstGeom prst="rect">
            <a:avLst/>
          </a:prstGeom>
          <a:noFill/>
          <a:ln>
            <a:noFill/>
          </a:ln>
        </p:spPr>
      </p:pic>
    </p:spTree>
    <p:extLst>
      <p:ext uri="{BB962C8B-B14F-4D97-AF65-F5344CB8AC3E}">
        <p14:creationId xmlns:p14="http://schemas.microsoft.com/office/powerpoint/2010/main" val="51294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dirty="0"/>
              <a:t>3</a:t>
            </a:r>
            <a:r>
              <a:rPr lang="vi-VN" dirty="0" smtClean="0"/>
              <a:t>. CÁCH CHƠI</a:t>
            </a:r>
            <a:r>
              <a:rPr lang="en-US" dirty="0" smtClean="0"/>
              <a:t/>
            </a:r>
            <a:br>
              <a:rPr lang="en-US" dirty="0" smtClean="0"/>
            </a:br>
            <a:endParaRPr lang="en-US" dirty="0"/>
          </a:p>
        </p:txBody>
      </p:sp>
      <p:sp>
        <p:nvSpPr>
          <p:cNvPr id="4" name="Text Placeholder 3"/>
          <p:cNvSpPr>
            <a:spLocks noGrp="1"/>
          </p:cNvSpPr>
          <p:nvPr>
            <p:ph type="body" sz="half" idx="2"/>
          </p:nvPr>
        </p:nvSpPr>
        <p:spPr/>
        <p:txBody>
          <a:bodyPr>
            <a:normAutofit/>
          </a:bodyPr>
          <a:lstStyle/>
          <a:p>
            <a:pPr lvl="0"/>
            <a:r>
              <a:rPr lang="vi-VN" sz="2400" dirty="0"/>
              <a:t>Trong game, tất cả những gì bạn phải làm chỉ là click chuột hay ấn </a:t>
            </a:r>
            <a:r>
              <a:rPr lang="en-US" sz="2400" dirty="0" err="1"/>
              <a:t>phím</a:t>
            </a:r>
            <a:r>
              <a:rPr lang="en-US" sz="2400" dirty="0"/>
              <a:t> space </a:t>
            </a:r>
            <a:r>
              <a:rPr lang="vi-VN" sz="2400" dirty="0"/>
              <a:t>trên bàn phím để giúp bác sĩ bay lên. </a:t>
            </a:r>
            <a:endParaRPr lang="en-US" sz="2400" dirty="0"/>
          </a:p>
        </p:txBody>
      </p:sp>
      <p:pic>
        <p:nvPicPr>
          <p:cNvPr id="6" name="Picture 5"/>
          <p:cNvPicPr/>
          <p:nvPr/>
        </p:nvPicPr>
        <p:blipFill>
          <a:blip r:embed="rId2"/>
          <a:stretch>
            <a:fillRect/>
          </a:stretch>
        </p:blipFill>
        <p:spPr>
          <a:xfrm>
            <a:off x="160282" y="712086"/>
            <a:ext cx="7785539" cy="5420700"/>
          </a:xfrm>
          <a:prstGeom prst="rect">
            <a:avLst/>
          </a:prstGeom>
        </p:spPr>
      </p:pic>
    </p:spTree>
    <p:extLst>
      <p:ext uri="{BB962C8B-B14F-4D97-AF65-F5344CB8AC3E}">
        <p14:creationId xmlns:p14="http://schemas.microsoft.com/office/powerpoint/2010/main" val="780902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5309" y="977462"/>
            <a:ext cx="5058651" cy="1395564"/>
          </a:xfrm>
        </p:spPr>
        <p:txBody>
          <a:bodyPr>
            <a:normAutofit fontScale="92500" lnSpcReduction="10000"/>
          </a:bodyPr>
          <a:lstStyle/>
          <a:p>
            <a:pPr lvl="0"/>
            <a:r>
              <a:rPr lang="vi-VN" sz="2200" dirty="0"/>
              <a:t>Trên đường bay, hàng loạt những con Virus với chiều cao khác nhau sẽ là chướng ngại vật cho người bác sĩ vượt qua. Bác sĩ cố gắng ăn được nhiều item để tích lũy được nhiều điểm để cứu người bệnh</a:t>
            </a:r>
            <a:endParaRPr lang="en-US" sz="2200" dirty="0"/>
          </a:p>
          <a:p>
            <a:endParaRPr lang="en-US" dirty="0"/>
          </a:p>
        </p:txBody>
      </p:sp>
      <p:sp>
        <p:nvSpPr>
          <p:cNvPr id="5" name="Text Placeholder 4"/>
          <p:cNvSpPr>
            <a:spLocks noGrp="1"/>
          </p:cNvSpPr>
          <p:nvPr>
            <p:ph type="body" sz="quarter" idx="3"/>
          </p:nvPr>
        </p:nvSpPr>
        <p:spPr>
          <a:xfrm>
            <a:off x="6211614" y="709448"/>
            <a:ext cx="4907490" cy="1978888"/>
          </a:xfrm>
        </p:spPr>
        <p:txBody>
          <a:bodyPr>
            <a:normAutofit/>
          </a:bodyPr>
          <a:lstStyle/>
          <a:p>
            <a:pPr lvl="0"/>
            <a:r>
              <a:rPr lang="vi-VN" dirty="0"/>
              <a:t>Nếu không thao tác click chuột hay ấn bàn phím, nhân vật  sẽ rơi tự do và người chơi cũng sẽ chẳng thể ăn gian bằng cách giữ thật lâu vào màn hình được.</a:t>
            </a:r>
            <a:endParaRPr lang="en-US" dirty="0"/>
          </a:p>
          <a:p>
            <a:endParaRPr lang="en-US" dirty="0"/>
          </a:p>
        </p:txBody>
      </p:sp>
      <p:pic>
        <p:nvPicPr>
          <p:cNvPr id="7" name="Content Placeholder 6"/>
          <p:cNvPicPr>
            <a:picLocks noGrp="1"/>
          </p:cNvPicPr>
          <p:nvPr>
            <p:ph sz="half" idx="2"/>
          </p:nvPr>
        </p:nvPicPr>
        <p:blipFill>
          <a:blip r:embed="rId2"/>
          <a:stretch>
            <a:fillRect/>
          </a:stretch>
        </p:blipFill>
        <p:spPr>
          <a:xfrm>
            <a:off x="187106" y="2743200"/>
            <a:ext cx="5362356" cy="3291840"/>
          </a:xfrm>
          <a:prstGeom prst="rect">
            <a:avLst/>
          </a:prstGeom>
        </p:spPr>
      </p:pic>
      <p:pic>
        <p:nvPicPr>
          <p:cNvPr id="8" name="Content Placeholder 7"/>
          <p:cNvPicPr>
            <a:picLocks noGrp="1"/>
          </p:cNvPicPr>
          <p:nvPr>
            <p:ph sz="quarter" idx="4"/>
          </p:nvPr>
        </p:nvPicPr>
        <p:blipFill>
          <a:blip r:embed="rId3"/>
          <a:stretch>
            <a:fillRect/>
          </a:stretch>
        </p:blipFill>
        <p:spPr>
          <a:xfrm>
            <a:off x="6211613" y="2688336"/>
            <a:ext cx="5312979" cy="3346704"/>
          </a:xfrm>
          <a:prstGeom prst="rect">
            <a:avLst/>
          </a:prstGeom>
        </p:spPr>
      </p:pic>
    </p:spTree>
    <p:extLst>
      <p:ext uri="{BB962C8B-B14F-4D97-AF65-F5344CB8AC3E}">
        <p14:creationId xmlns:p14="http://schemas.microsoft.com/office/powerpoint/2010/main" val="3652846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PHẦN 2: TỔNG QUAN VỀ GAME</a:t>
            </a:r>
            <a:endParaRPr lang="en-US" dirty="0"/>
          </a:p>
        </p:txBody>
      </p:sp>
      <p:sp>
        <p:nvSpPr>
          <p:cNvPr id="3" name="Text Placeholder 2"/>
          <p:cNvSpPr>
            <a:spLocks noGrp="1"/>
          </p:cNvSpPr>
          <p:nvPr>
            <p:ph type="body" idx="1"/>
          </p:nvPr>
        </p:nvSpPr>
        <p:spPr>
          <a:xfrm>
            <a:off x="0" y="5020056"/>
            <a:ext cx="5044966" cy="1837944"/>
          </a:xfrm>
        </p:spPr>
        <p:txBody>
          <a:bodyPr>
            <a:noAutofit/>
          </a:bodyPr>
          <a:lstStyle/>
          <a:p>
            <a:pPr lvl="0"/>
            <a:r>
              <a:rPr lang="vi-VN" sz="1800" b="1" dirty="0" smtClean="0"/>
              <a:t>1. </a:t>
            </a:r>
            <a:r>
              <a:rPr lang="en-US" sz="1800" b="1" dirty="0" err="1" smtClean="0"/>
              <a:t>Thể</a:t>
            </a:r>
            <a:r>
              <a:rPr lang="en-US" sz="1800" b="1" dirty="0" smtClean="0"/>
              <a:t> </a:t>
            </a:r>
            <a:r>
              <a:rPr lang="en-US" sz="1800" b="1" dirty="0" err="1"/>
              <a:t>loại</a:t>
            </a:r>
            <a:r>
              <a:rPr lang="en-US" sz="1800" b="1" dirty="0"/>
              <a:t> game  </a:t>
            </a:r>
            <a:endParaRPr lang="en-US" sz="1800" dirty="0"/>
          </a:p>
          <a:p>
            <a:pPr lvl="0"/>
            <a:r>
              <a:rPr lang="vi-VN" sz="1800" b="1" dirty="0" smtClean="0"/>
              <a:t>2. </a:t>
            </a:r>
            <a:r>
              <a:rPr lang="en-US" sz="1800" b="1" dirty="0" err="1" smtClean="0"/>
              <a:t>Yếu</a:t>
            </a:r>
            <a:r>
              <a:rPr lang="en-US" sz="1800" b="1" dirty="0" smtClean="0"/>
              <a:t> </a:t>
            </a:r>
            <a:r>
              <a:rPr lang="en-US" sz="1800" b="1" dirty="0" err="1"/>
              <a:t>tố</a:t>
            </a:r>
            <a:r>
              <a:rPr lang="en-US" sz="1800" b="1" dirty="0"/>
              <a:t> </a:t>
            </a:r>
            <a:endParaRPr lang="en-US" sz="1800" dirty="0"/>
          </a:p>
          <a:p>
            <a:pPr lvl="0"/>
            <a:r>
              <a:rPr lang="vi-VN" sz="1800" b="1" dirty="0" smtClean="0"/>
              <a:t>3. </a:t>
            </a:r>
            <a:r>
              <a:rPr lang="en-US" sz="1800" b="1" dirty="0" err="1" smtClean="0"/>
              <a:t>Nội</a:t>
            </a:r>
            <a:r>
              <a:rPr lang="en-US" sz="1800" b="1" dirty="0" smtClean="0"/>
              <a:t> </a:t>
            </a:r>
            <a:r>
              <a:rPr lang="en-US" sz="1800" b="1" dirty="0"/>
              <a:t>dung</a:t>
            </a:r>
            <a:endParaRPr lang="en-US" sz="1800" dirty="0"/>
          </a:p>
          <a:p>
            <a:pPr lvl="0"/>
            <a:r>
              <a:rPr lang="vi-VN" sz="1800" b="1" dirty="0" smtClean="0"/>
              <a:t>4. </a:t>
            </a:r>
            <a:r>
              <a:rPr lang="en-US" sz="1800" b="1" dirty="0" err="1" smtClean="0"/>
              <a:t>Chủ</a:t>
            </a:r>
            <a:r>
              <a:rPr lang="en-US" sz="1800" b="1" dirty="0" smtClean="0"/>
              <a:t> </a:t>
            </a:r>
            <a:r>
              <a:rPr lang="en-US" sz="1800" b="1" dirty="0" err="1"/>
              <a:t>đề</a:t>
            </a:r>
            <a:r>
              <a:rPr lang="en-US" sz="1800" b="1" dirty="0"/>
              <a:t> </a:t>
            </a:r>
            <a:endParaRPr lang="vi-VN" sz="1800" b="1" dirty="0" smtClean="0"/>
          </a:p>
          <a:p>
            <a:pPr lvl="0"/>
            <a:r>
              <a:rPr lang="vi-VN" sz="1800" b="1" dirty="0" smtClean="0"/>
              <a:t>5. </a:t>
            </a:r>
            <a:r>
              <a:rPr lang="en-US" sz="1800" b="1" dirty="0" err="1" smtClean="0"/>
              <a:t>Phong</a:t>
            </a:r>
            <a:r>
              <a:rPr lang="en-US" sz="1800" b="1" dirty="0" smtClean="0"/>
              <a:t> </a:t>
            </a:r>
            <a:r>
              <a:rPr lang="en-US" sz="1800" b="1" dirty="0" err="1"/>
              <a:t>cách</a:t>
            </a:r>
            <a:r>
              <a:rPr lang="en-US" sz="1800" b="1" dirty="0"/>
              <a:t> </a:t>
            </a:r>
            <a:endParaRPr lang="en-US" sz="1800" dirty="0"/>
          </a:p>
          <a:p>
            <a:pPr lvl="0"/>
            <a:r>
              <a:rPr lang="vi-VN" sz="1800" b="1" dirty="0" smtClean="0"/>
              <a:t>6. </a:t>
            </a:r>
            <a:r>
              <a:rPr lang="en-US" sz="1800" b="1" dirty="0" err="1" smtClean="0"/>
              <a:t>Loại</a:t>
            </a:r>
            <a:r>
              <a:rPr lang="en-US" sz="1800" b="1" dirty="0" smtClean="0"/>
              <a:t> </a:t>
            </a:r>
            <a:r>
              <a:rPr lang="en-US" sz="1800" b="1" dirty="0" err="1"/>
              <a:t>người</a:t>
            </a:r>
            <a:r>
              <a:rPr lang="en-US" sz="1800" b="1" dirty="0"/>
              <a:t> </a:t>
            </a:r>
            <a:r>
              <a:rPr lang="en-US" sz="1800" b="1" dirty="0" err="1"/>
              <a:t>chơi</a:t>
            </a:r>
            <a:r>
              <a:rPr lang="en-US" sz="1800" b="1" dirty="0"/>
              <a:t> game </a:t>
            </a:r>
            <a:r>
              <a:rPr lang="en-US" sz="1800" b="1" dirty="0" err="1"/>
              <a:t>được</a:t>
            </a:r>
            <a:r>
              <a:rPr lang="en-US" sz="1800" b="1" dirty="0"/>
              <a:t> </a:t>
            </a:r>
            <a:r>
              <a:rPr lang="en-US" sz="1800" b="1" dirty="0" err="1"/>
              <a:t>ngắm</a:t>
            </a:r>
            <a:r>
              <a:rPr lang="en-US" sz="1800" b="1" dirty="0"/>
              <a:t> </a:t>
            </a:r>
            <a:r>
              <a:rPr lang="en-US" sz="1800" b="1" dirty="0" err="1"/>
              <a:t>đến</a:t>
            </a:r>
            <a:r>
              <a:rPr lang="en-US" sz="1800" b="1" dirty="0"/>
              <a:t> </a:t>
            </a:r>
            <a:endParaRPr lang="en-US" sz="1800" dirty="0"/>
          </a:p>
          <a:p>
            <a:endParaRPr lang="en-US" sz="1800" dirty="0"/>
          </a:p>
          <a:p>
            <a:pPr lvl="0"/>
            <a:endParaRPr lang="en-US" dirty="0"/>
          </a:p>
        </p:txBody>
      </p:sp>
      <p:sp>
        <p:nvSpPr>
          <p:cNvPr id="5" name="Text Placeholder 2"/>
          <p:cNvSpPr txBox="1">
            <a:spLocks/>
          </p:cNvSpPr>
          <p:nvPr/>
        </p:nvSpPr>
        <p:spPr>
          <a:xfrm>
            <a:off x="5171091" y="5020056"/>
            <a:ext cx="7020910" cy="1837944"/>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400" kern="1200">
                <a:solidFill>
                  <a:schemeClr val="tx1">
                    <a:tint val="75000"/>
                  </a:schemeClr>
                </a:solidFill>
                <a:latin typeface="+mn-lt"/>
                <a:ea typeface="+mn-ea"/>
                <a:cs typeface="+mn-cs"/>
              </a:defRPr>
            </a:lvl9pPr>
          </a:lstStyle>
          <a:p>
            <a:pPr lvl="0"/>
            <a:r>
              <a:rPr lang="vi-VN" b="1" dirty="0" smtClean="0"/>
              <a:t>7. </a:t>
            </a:r>
            <a:r>
              <a:rPr lang="en-US" b="1" dirty="0" smtClean="0"/>
              <a:t>Game </a:t>
            </a:r>
            <a:r>
              <a:rPr lang="en-US" b="1" dirty="0"/>
              <a:t>flow </a:t>
            </a:r>
            <a:r>
              <a:rPr lang="en-US" b="1" dirty="0" err="1"/>
              <a:t>Tại</a:t>
            </a:r>
            <a:r>
              <a:rPr lang="en-US" b="1" dirty="0"/>
              <a:t> menu </a:t>
            </a:r>
            <a:r>
              <a:rPr lang="en-US" b="1" dirty="0" err="1"/>
              <a:t>người</a:t>
            </a:r>
            <a:r>
              <a:rPr lang="en-US" b="1" dirty="0"/>
              <a:t> </a:t>
            </a:r>
            <a:r>
              <a:rPr lang="en-US" b="1" dirty="0" err="1"/>
              <a:t>chơi</a:t>
            </a:r>
            <a:r>
              <a:rPr lang="en-US" b="1" dirty="0"/>
              <a:t> </a:t>
            </a:r>
            <a:r>
              <a:rPr lang="en-US" b="1" dirty="0" err="1"/>
              <a:t>sẽ</a:t>
            </a:r>
            <a:r>
              <a:rPr lang="en-US" b="1" dirty="0"/>
              <a:t> </a:t>
            </a:r>
            <a:r>
              <a:rPr lang="en-US" b="1" dirty="0" err="1"/>
              <a:t>chọn</a:t>
            </a:r>
            <a:r>
              <a:rPr lang="en-US" b="1" dirty="0"/>
              <a:t> </a:t>
            </a:r>
            <a:r>
              <a:rPr lang="en-US" b="1" dirty="0" err="1"/>
              <a:t>các</a:t>
            </a:r>
            <a:r>
              <a:rPr lang="en-US" b="1" dirty="0"/>
              <a:t> </a:t>
            </a:r>
            <a:r>
              <a:rPr lang="en-US" b="1" dirty="0" err="1"/>
              <a:t>mục</a:t>
            </a:r>
            <a:r>
              <a:rPr lang="en-US" b="1" dirty="0"/>
              <a:t> </a:t>
            </a:r>
            <a:r>
              <a:rPr lang="en-US" b="1" dirty="0" err="1"/>
              <a:t>tương</a:t>
            </a:r>
            <a:r>
              <a:rPr lang="en-US" b="1" dirty="0"/>
              <a:t> </a:t>
            </a:r>
            <a:r>
              <a:rPr lang="en-US" b="1" dirty="0" err="1"/>
              <a:t>ứng</a:t>
            </a:r>
            <a:r>
              <a:rPr lang="en-US" b="1" dirty="0"/>
              <a:t>: </a:t>
            </a:r>
            <a:endParaRPr lang="en-US" dirty="0"/>
          </a:p>
          <a:p>
            <a:pPr lvl="0"/>
            <a:r>
              <a:rPr lang="vi-VN" b="1" dirty="0" smtClean="0"/>
              <a:t>8. </a:t>
            </a:r>
            <a:r>
              <a:rPr lang="en-US" b="1" dirty="0" smtClean="0"/>
              <a:t>Look </a:t>
            </a:r>
            <a:r>
              <a:rPr lang="en-US" b="1" dirty="0"/>
              <a:t>&amp; feel </a:t>
            </a:r>
            <a:endParaRPr lang="vi-VN" b="1" dirty="0" smtClean="0"/>
          </a:p>
          <a:p>
            <a:r>
              <a:rPr lang="vi-VN" b="1" dirty="0" smtClean="0"/>
              <a:t>9. </a:t>
            </a:r>
            <a:r>
              <a:rPr lang="en-US" b="1" dirty="0" err="1" smtClean="0"/>
              <a:t>Các</a:t>
            </a:r>
            <a:r>
              <a:rPr lang="en-US" b="1" dirty="0" smtClean="0"/>
              <a:t> </a:t>
            </a:r>
            <a:r>
              <a:rPr lang="en-US" b="1" dirty="0" err="1"/>
              <a:t>khía</a:t>
            </a:r>
            <a:r>
              <a:rPr lang="en-US" b="1" dirty="0"/>
              <a:t> </a:t>
            </a:r>
            <a:r>
              <a:rPr lang="en-US" b="1" dirty="0" err="1"/>
              <a:t>cạnh</a:t>
            </a:r>
            <a:r>
              <a:rPr lang="en-US" b="1" dirty="0"/>
              <a:t> </a:t>
            </a:r>
            <a:r>
              <a:rPr lang="en-US" b="1" dirty="0" err="1"/>
              <a:t>tác</a:t>
            </a:r>
            <a:r>
              <a:rPr lang="en-US" b="1" dirty="0"/>
              <a:t> </a:t>
            </a:r>
            <a:r>
              <a:rPr lang="en-US" b="1" dirty="0" err="1"/>
              <a:t>động</a:t>
            </a:r>
            <a:r>
              <a:rPr lang="en-US" b="1" dirty="0"/>
              <a:t> </a:t>
            </a:r>
            <a:r>
              <a:rPr lang="en-US" b="1" dirty="0" err="1"/>
              <a:t>vào</a:t>
            </a:r>
            <a:r>
              <a:rPr lang="en-US" b="1" dirty="0"/>
              <a:t> </a:t>
            </a:r>
            <a:r>
              <a:rPr lang="en-US" b="1" dirty="0" err="1"/>
              <a:t>người</a:t>
            </a:r>
            <a:r>
              <a:rPr lang="en-US" b="1" dirty="0"/>
              <a:t> </a:t>
            </a:r>
            <a:r>
              <a:rPr lang="en-US" b="1" dirty="0" err="1"/>
              <a:t>chơi</a:t>
            </a:r>
            <a:r>
              <a:rPr lang="en-US" b="1" dirty="0"/>
              <a:t> </a:t>
            </a:r>
            <a:endParaRPr lang="en-US" dirty="0"/>
          </a:p>
          <a:p>
            <a:r>
              <a:rPr lang="vi-VN" b="1" dirty="0" smtClean="0"/>
              <a:t>10. </a:t>
            </a:r>
            <a:r>
              <a:rPr lang="en-US" b="1" dirty="0" err="1" smtClean="0"/>
              <a:t>Mục</a:t>
            </a:r>
            <a:r>
              <a:rPr lang="en-US" b="1" dirty="0" smtClean="0"/>
              <a:t> </a:t>
            </a:r>
            <a:r>
              <a:rPr lang="en-US" b="1" dirty="0" err="1"/>
              <a:t>tiêu</a:t>
            </a:r>
            <a:r>
              <a:rPr lang="en-US" b="1" dirty="0"/>
              <a:t> </a:t>
            </a:r>
            <a:r>
              <a:rPr lang="en-US" b="1" dirty="0" err="1"/>
              <a:t>trải</a:t>
            </a:r>
            <a:r>
              <a:rPr lang="en-US" b="1" dirty="0"/>
              <a:t> </a:t>
            </a:r>
            <a:r>
              <a:rPr lang="en-US" b="1" dirty="0" err="1"/>
              <a:t>nghiệm</a:t>
            </a:r>
            <a:r>
              <a:rPr lang="en-US" b="1" dirty="0"/>
              <a:t> </a:t>
            </a:r>
            <a:endParaRPr lang="en-US" dirty="0"/>
          </a:p>
          <a:p>
            <a:r>
              <a:rPr lang="vi-VN" b="1" dirty="0" smtClean="0"/>
              <a:t>11.</a:t>
            </a:r>
            <a:r>
              <a:rPr lang="en-US" b="1" dirty="0" smtClean="0"/>
              <a:t> </a:t>
            </a:r>
            <a:r>
              <a:rPr lang="en-US" b="1" dirty="0" err="1"/>
              <a:t>Trải</a:t>
            </a:r>
            <a:r>
              <a:rPr lang="en-US" b="1" dirty="0"/>
              <a:t> </a:t>
            </a:r>
            <a:r>
              <a:rPr lang="en-US" b="1" dirty="0" err="1"/>
              <a:t>nghiệm</a:t>
            </a:r>
            <a:r>
              <a:rPr lang="en-US" b="1" dirty="0"/>
              <a:t> </a:t>
            </a:r>
            <a:r>
              <a:rPr lang="en-US" b="1" dirty="0" err="1"/>
              <a:t>được</a:t>
            </a:r>
            <a:r>
              <a:rPr lang="en-US" b="1" dirty="0"/>
              <a:t> </a:t>
            </a:r>
            <a:r>
              <a:rPr lang="en-US" b="1" dirty="0" err="1"/>
              <a:t>lồng</a:t>
            </a:r>
            <a:r>
              <a:rPr lang="en-US" b="1" dirty="0"/>
              <a:t> </a:t>
            </a:r>
            <a:r>
              <a:rPr lang="en-US" b="1" dirty="0" err="1"/>
              <a:t>vào</a:t>
            </a:r>
            <a:r>
              <a:rPr lang="en-US" b="1" dirty="0"/>
              <a:t> game </a:t>
            </a:r>
            <a:endParaRPr lang="en-US" dirty="0"/>
          </a:p>
          <a:p>
            <a:pPr lvl="0"/>
            <a:endParaRPr lang="en-US" dirty="0"/>
          </a:p>
          <a:p>
            <a:endParaRPr lang="en-US" sz="2400" dirty="0"/>
          </a:p>
        </p:txBody>
      </p:sp>
    </p:spTree>
    <p:extLst>
      <p:ext uri="{BB962C8B-B14F-4D97-AF65-F5344CB8AC3E}">
        <p14:creationId xmlns:p14="http://schemas.microsoft.com/office/powerpoint/2010/main" val="225713012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vi-VN" b="1" dirty="0" smtClean="0"/>
              <a:t>1. </a:t>
            </a:r>
            <a:r>
              <a:rPr lang="en-US" b="1" dirty="0" err="1" smtClean="0"/>
              <a:t>Thể</a:t>
            </a:r>
            <a:r>
              <a:rPr lang="en-US" b="1" dirty="0" smtClean="0"/>
              <a:t> </a:t>
            </a:r>
            <a:r>
              <a:rPr lang="en-US" b="1" dirty="0" err="1"/>
              <a:t>loại</a:t>
            </a:r>
            <a:r>
              <a:rPr lang="en-US" b="1" dirty="0"/>
              <a:t> game  </a:t>
            </a:r>
            <a:r>
              <a:rPr lang="en-US" dirty="0"/>
              <a:t/>
            </a:r>
            <a:br>
              <a:rPr lang="en-US" dirty="0"/>
            </a:br>
            <a:endParaRPr lang="en-US" dirty="0"/>
          </a:p>
        </p:txBody>
      </p:sp>
      <p:sp>
        <p:nvSpPr>
          <p:cNvPr id="3" name="Content Placeholder 2"/>
          <p:cNvSpPr>
            <a:spLocks noGrp="1"/>
          </p:cNvSpPr>
          <p:nvPr>
            <p:ph idx="1"/>
          </p:nvPr>
        </p:nvSpPr>
        <p:spPr>
          <a:xfrm>
            <a:off x="1069848" y="2093976"/>
            <a:ext cx="10058400" cy="4078224"/>
          </a:xfrm>
        </p:spPr>
        <p:txBody>
          <a:bodyPr>
            <a:normAutofit/>
          </a:bodyPr>
          <a:lstStyle/>
          <a:p>
            <a:r>
              <a:rPr lang="en-US" sz="2800" dirty="0"/>
              <a:t>Game </a:t>
            </a:r>
            <a:r>
              <a:rPr lang="en-US" sz="2800" dirty="0" err="1"/>
              <a:t>giải</a:t>
            </a:r>
            <a:r>
              <a:rPr lang="en-US" sz="2800" dirty="0"/>
              <a:t> </a:t>
            </a:r>
            <a:r>
              <a:rPr lang="en-US" sz="2800" dirty="0" err="1"/>
              <a:t>trí</a:t>
            </a:r>
            <a:r>
              <a:rPr lang="en-US" sz="2800" dirty="0"/>
              <a:t> </a:t>
            </a:r>
            <a:r>
              <a:rPr lang="en-US" sz="2800" dirty="0" err="1"/>
              <a:t>đơn</a:t>
            </a:r>
            <a:r>
              <a:rPr lang="en-US" sz="2800" dirty="0"/>
              <a:t> </a:t>
            </a:r>
            <a:r>
              <a:rPr lang="en-US" sz="2800" dirty="0" err="1"/>
              <a:t>giản</a:t>
            </a:r>
            <a:r>
              <a:rPr lang="en-US" sz="2800" dirty="0"/>
              <a:t> </a:t>
            </a:r>
            <a:r>
              <a:rPr lang="en-US" sz="2800" dirty="0" err="1"/>
              <a:t>gây</a:t>
            </a:r>
            <a:r>
              <a:rPr lang="en-US" sz="2800" dirty="0"/>
              <a:t> </a:t>
            </a:r>
            <a:r>
              <a:rPr lang="en-US" sz="2800" dirty="0" err="1"/>
              <a:t>nghiện</a:t>
            </a:r>
            <a:r>
              <a:rPr lang="en-US" sz="2800" dirty="0"/>
              <a:t>.</a:t>
            </a:r>
          </a:p>
          <a:p>
            <a:r>
              <a:rPr lang="vi-VN" sz="2800" dirty="0" smtClean="0"/>
              <a:t>Side-scroller</a:t>
            </a:r>
            <a:r>
              <a:rPr lang="en-US" sz="2800" dirty="0"/>
              <a:t> (</a:t>
            </a:r>
            <a:r>
              <a:rPr lang="en-US" sz="2800" dirty="0" err="1"/>
              <a:t>phong</a:t>
            </a:r>
            <a:r>
              <a:rPr lang="en-US" sz="2800" dirty="0"/>
              <a:t> </a:t>
            </a:r>
            <a:r>
              <a:rPr lang="en-US" sz="2800" dirty="0" err="1"/>
              <a:t>cách</a:t>
            </a:r>
            <a:r>
              <a:rPr lang="en-US" sz="2800" dirty="0"/>
              <a:t> game </a:t>
            </a:r>
            <a:r>
              <a:rPr lang="en-US" sz="2800" dirty="0" err="1"/>
              <a:t>với</a:t>
            </a:r>
            <a:r>
              <a:rPr lang="en-US" sz="2800" dirty="0"/>
              <a:t> </a:t>
            </a:r>
            <a:r>
              <a:rPr lang="en-US" sz="2800" dirty="0" err="1"/>
              <a:t>các</a:t>
            </a:r>
            <a:r>
              <a:rPr lang="en-US" sz="2800" dirty="0"/>
              <a:t> </a:t>
            </a:r>
            <a:r>
              <a:rPr lang="en-US" sz="2800" dirty="0" err="1"/>
              <a:t>đối</a:t>
            </a:r>
            <a:r>
              <a:rPr lang="en-US" sz="2800" dirty="0"/>
              <a:t> </a:t>
            </a:r>
            <a:r>
              <a:rPr lang="en-US" sz="2800" dirty="0" err="1"/>
              <a:t>tượng</a:t>
            </a:r>
            <a:r>
              <a:rPr lang="en-US" sz="2800" dirty="0"/>
              <a:t> </a:t>
            </a:r>
            <a:r>
              <a:rPr lang="en-US" sz="2800" dirty="0" err="1"/>
              <a:t>được</a:t>
            </a:r>
            <a:r>
              <a:rPr lang="en-US" sz="2800" dirty="0"/>
              <a:t> </a:t>
            </a:r>
            <a:r>
              <a:rPr lang="en-US" sz="2800" dirty="0" err="1"/>
              <a:t>nhìn</a:t>
            </a:r>
            <a:r>
              <a:rPr lang="en-US" sz="2800" dirty="0"/>
              <a:t> </a:t>
            </a:r>
            <a:r>
              <a:rPr lang="en-US" sz="2800" dirty="0" err="1"/>
              <a:t>thấy</a:t>
            </a:r>
            <a:r>
              <a:rPr lang="en-US" sz="2800" dirty="0"/>
              <a:t> ở </a:t>
            </a:r>
            <a:r>
              <a:rPr lang="en-US" sz="2800" dirty="0" err="1"/>
              <a:t>mặt</a:t>
            </a:r>
            <a:r>
              <a:rPr lang="en-US" sz="2800" dirty="0"/>
              <a:t> </a:t>
            </a:r>
            <a:r>
              <a:rPr lang="en-US" sz="2800" dirty="0" err="1"/>
              <a:t>bên</a:t>
            </a:r>
            <a:r>
              <a:rPr lang="en-US" sz="2800" dirty="0"/>
              <a:t> (side-view) </a:t>
            </a:r>
            <a:r>
              <a:rPr lang="en-US" sz="2800" dirty="0" err="1"/>
              <a:t>và</a:t>
            </a:r>
            <a:r>
              <a:rPr lang="en-US" sz="2800" dirty="0"/>
              <a:t> di </a:t>
            </a:r>
            <a:r>
              <a:rPr lang="en-US" sz="2800" dirty="0" err="1"/>
              <a:t>chuyển</a:t>
            </a:r>
            <a:r>
              <a:rPr lang="en-US" sz="2800" dirty="0"/>
              <a:t> </a:t>
            </a:r>
            <a:r>
              <a:rPr lang="en-US" sz="2800" dirty="0" err="1"/>
              <a:t>từ</a:t>
            </a:r>
            <a:r>
              <a:rPr lang="en-US" sz="2800" dirty="0"/>
              <a:t> </a:t>
            </a:r>
            <a:r>
              <a:rPr lang="en-US" sz="2800" dirty="0" err="1"/>
              <a:t>cạnh</a:t>
            </a:r>
            <a:r>
              <a:rPr lang="en-US" sz="2800" dirty="0"/>
              <a:t> </a:t>
            </a:r>
            <a:r>
              <a:rPr lang="en-US" sz="2800" dirty="0" err="1"/>
              <a:t>trái</a:t>
            </a:r>
            <a:r>
              <a:rPr lang="en-US" sz="2800" dirty="0"/>
              <a:t> sang </a:t>
            </a:r>
            <a:r>
              <a:rPr lang="en-US" sz="2800" dirty="0" err="1"/>
              <a:t>cạnh</a:t>
            </a:r>
            <a:r>
              <a:rPr lang="en-US" sz="2800" dirty="0"/>
              <a:t> </a:t>
            </a:r>
            <a:r>
              <a:rPr lang="en-US" sz="2800" dirty="0" err="1"/>
              <a:t>phải</a:t>
            </a:r>
            <a:r>
              <a:rPr lang="en-US" sz="2800" dirty="0"/>
              <a:t> </a:t>
            </a:r>
            <a:r>
              <a:rPr lang="en-US" sz="2800" dirty="0" err="1"/>
              <a:t>của</a:t>
            </a:r>
            <a:r>
              <a:rPr lang="en-US" sz="2800" dirty="0"/>
              <a:t> </a:t>
            </a:r>
            <a:r>
              <a:rPr lang="en-US" sz="2800" dirty="0" err="1"/>
              <a:t>màn</a:t>
            </a:r>
            <a:r>
              <a:rPr lang="en-US" sz="2800" dirty="0"/>
              <a:t> </a:t>
            </a:r>
            <a:r>
              <a:rPr lang="en-US" sz="2800" dirty="0" err="1"/>
              <a:t>hình</a:t>
            </a:r>
            <a:r>
              <a:rPr lang="en-US" sz="2800" dirty="0"/>
              <a:t>), </a:t>
            </a:r>
            <a:r>
              <a:rPr lang="en-US" sz="2800" dirty="0" err="1"/>
              <a:t>trong</a:t>
            </a:r>
            <a:r>
              <a:rPr lang="en-US" sz="2800" dirty="0"/>
              <a:t> </a:t>
            </a:r>
            <a:r>
              <a:rPr lang="en-US" sz="2800" dirty="0" err="1"/>
              <a:t>đó</a:t>
            </a:r>
            <a:r>
              <a:rPr lang="en-US" sz="2800" dirty="0"/>
              <a:t> </a:t>
            </a:r>
            <a:r>
              <a:rPr lang="en-US" sz="2800" dirty="0" err="1"/>
              <a:t>người</a:t>
            </a:r>
            <a:r>
              <a:rPr lang="en-US" sz="2800" dirty="0"/>
              <a:t> </a:t>
            </a:r>
            <a:r>
              <a:rPr lang="en-US" sz="2800" dirty="0" err="1"/>
              <a:t>chơi</a:t>
            </a:r>
            <a:r>
              <a:rPr lang="en-US" sz="2800" dirty="0"/>
              <a:t> </a:t>
            </a:r>
            <a:r>
              <a:rPr lang="en-US" sz="2800" dirty="0" err="1"/>
              <a:t>điều</a:t>
            </a:r>
            <a:r>
              <a:rPr lang="en-US" sz="2800" dirty="0"/>
              <a:t> </a:t>
            </a:r>
            <a:r>
              <a:rPr lang="en-US" sz="2800" dirty="0" err="1"/>
              <a:t>khiển</a:t>
            </a:r>
            <a:r>
              <a:rPr lang="en-US" sz="2800" dirty="0"/>
              <a:t> </a:t>
            </a:r>
            <a:r>
              <a:rPr lang="en-US" sz="2800" dirty="0" err="1"/>
              <a:t>một</a:t>
            </a:r>
            <a:r>
              <a:rPr lang="en-US" sz="2800" dirty="0"/>
              <a:t> </a:t>
            </a:r>
            <a:r>
              <a:rPr lang="vi-VN" sz="2800" dirty="0"/>
              <a:t>nhân vật bác sĩ</a:t>
            </a:r>
            <a:r>
              <a:rPr lang="en-US" sz="2800" dirty="0"/>
              <a:t>, </a:t>
            </a:r>
            <a:r>
              <a:rPr lang="en-US" sz="2800" dirty="0" err="1"/>
              <a:t>cố</a:t>
            </a:r>
            <a:r>
              <a:rPr lang="en-US" sz="2800" dirty="0"/>
              <a:t> </a:t>
            </a:r>
            <a:r>
              <a:rPr lang="en-US" sz="2800" dirty="0" err="1"/>
              <a:t>gắng</a:t>
            </a:r>
            <a:r>
              <a:rPr lang="en-US" sz="2800" dirty="0"/>
              <a:t> </a:t>
            </a:r>
            <a:r>
              <a:rPr lang="en-US" sz="2800" dirty="0" err="1"/>
              <a:t>vượt</a:t>
            </a:r>
            <a:r>
              <a:rPr lang="en-US" sz="2800" dirty="0"/>
              <a:t> qua </a:t>
            </a:r>
            <a:r>
              <a:rPr lang="en-US" sz="2800" dirty="0" err="1"/>
              <a:t>các</a:t>
            </a:r>
            <a:r>
              <a:rPr lang="en-US" sz="2800" dirty="0"/>
              <a:t> </a:t>
            </a:r>
            <a:r>
              <a:rPr lang="en-US" sz="2800" dirty="0" err="1"/>
              <a:t>hàng</a:t>
            </a:r>
            <a:r>
              <a:rPr lang="en-US" sz="2800" dirty="0"/>
              <a:t> </a:t>
            </a:r>
            <a:r>
              <a:rPr lang="vi-VN" sz="2800" dirty="0"/>
              <a:t>Virus</a:t>
            </a:r>
            <a:r>
              <a:rPr lang="en-US" sz="2800" dirty="0"/>
              <a:t> </a:t>
            </a:r>
            <a:r>
              <a:rPr lang="en-US" sz="2800" dirty="0" err="1"/>
              <a:t>màu</a:t>
            </a:r>
            <a:r>
              <a:rPr lang="en-US" sz="2800" dirty="0"/>
              <a:t> </a:t>
            </a:r>
            <a:r>
              <a:rPr lang="en-US" sz="2800" dirty="0" err="1"/>
              <a:t>xanh</a:t>
            </a:r>
            <a:r>
              <a:rPr lang="en-US" sz="2800" dirty="0"/>
              <a:t> </a:t>
            </a:r>
            <a:r>
              <a:rPr lang="en-US" sz="2800" dirty="0" err="1"/>
              <a:t>lá</a:t>
            </a:r>
            <a:r>
              <a:rPr lang="en-US" sz="2800" dirty="0"/>
              <a:t> </a:t>
            </a:r>
            <a:r>
              <a:rPr lang="en-US" sz="2800" dirty="0" err="1"/>
              <a:t>cây</a:t>
            </a:r>
            <a:r>
              <a:rPr lang="en-US" sz="2800" dirty="0"/>
              <a:t> </a:t>
            </a:r>
            <a:r>
              <a:rPr lang="en-US" sz="2800" dirty="0" err="1"/>
              <a:t>mà</a:t>
            </a:r>
            <a:r>
              <a:rPr lang="en-US" sz="2800" dirty="0"/>
              <a:t> </a:t>
            </a:r>
            <a:r>
              <a:rPr lang="en-US" sz="2800" dirty="0" err="1"/>
              <a:t>không</a:t>
            </a:r>
            <a:r>
              <a:rPr lang="en-US" sz="2800" dirty="0"/>
              <a:t> </a:t>
            </a:r>
            <a:r>
              <a:rPr lang="en-US" sz="2800" dirty="0" err="1"/>
              <a:t>chạm</a:t>
            </a:r>
            <a:r>
              <a:rPr lang="en-US" sz="2800" dirty="0"/>
              <a:t> </a:t>
            </a:r>
            <a:r>
              <a:rPr lang="en-US" sz="2800" dirty="0" err="1"/>
              <a:t>vào</a:t>
            </a:r>
            <a:r>
              <a:rPr lang="en-US" sz="2800" dirty="0"/>
              <a:t> </a:t>
            </a:r>
            <a:r>
              <a:rPr lang="en-US" sz="2800" dirty="0" err="1"/>
              <a:t>chúng</a:t>
            </a:r>
            <a:r>
              <a:rPr lang="en-US" sz="2800" dirty="0"/>
              <a:t>. </a:t>
            </a:r>
          </a:p>
          <a:p>
            <a:endParaRPr lang="en-US" sz="2800" dirty="0"/>
          </a:p>
        </p:txBody>
      </p:sp>
    </p:spTree>
    <p:extLst>
      <p:ext uri="{BB962C8B-B14F-4D97-AF65-F5344CB8AC3E}">
        <p14:creationId xmlns:p14="http://schemas.microsoft.com/office/powerpoint/2010/main" val="1219672283"/>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192</TotalTime>
  <Words>3179</Words>
  <Application>Microsoft Office PowerPoint</Application>
  <PresentationFormat>Widescreen</PresentationFormat>
  <Paragraphs>229</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Rockwell</vt:lpstr>
      <vt:lpstr>Rockwell (Body)</vt:lpstr>
      <vt:lpstr>Rockwell Condensed</vt:lpstr>
      <vt:lpstr>Rockwell Condensed (Headings)</vt:lpstr>
      <vt:lpstr>Times New Roman</vt:lpstr>
      <vt:lpstr>Wingdings</vt:lpstr>
      <vt:lpstr>Wood Type</vt:lpstr>
      <vt:lpstr>BÁO CÁO BÀI TẬP LỚN:  ĐỀ TÀI THIẾT KẾ VÀ PHÁT TRIỂN TRÒ CHƠI  “BEWARE OF VIRUS” </vt:lpstr>
      <vt:lpstr>PowerPoint Presentation</vt:lpstr>
      <vt:lpstr>Phần I: Giới thiệu </vt:lpstr>
      <vt:lpstr>1. High concept </vt:lpstr>
      <vt:lpstr>Giới thiệu nhóm làm game </vt:lpstr>
      <vt:lpstr>3. CÁCH CHƠI </vt:lpstr>
      <vt:lpstr>PowerPoint Presentation</vt:lpstr>
      <vt:lpstr>PHẦN 2: TỔNG QUAN VỀ GAME</vt:lpstr>
      <vt:lpstr>1. Thể loại game   </vt:lpstr>
      <vt:lpstr>2. Yếu tố  </vt:lpstr>
      <vt:lpstr>3. Nội dung </vt:lpstr>
      <vt:lpstr>4. Chủ đề  </vt:lpstr>
      <vt:lpstr>5. Phong cách  </vt:lpstr>
      <vt:lpstr>6. Loại người chơi game được ngắm đến  </vt:lpstr>
      <vt:lpstr>7. Game flow</vt:lpstr>
      <vt:lpstr>8. Look &amp; feel </vt:lpstr>
      <vt:lpstr>9. Các khía cạnh tác động vào người chơi  </vt:lpstr>
      <vt:lpstr>10. Mục tiêu trải nghiệm  </vt:lpstr>
      <vt:lpstr>11. Trải nghiệm được lồng vào game </vt:lpstr>
      <vt:lpstr>PHẦN 3: GAMEPLAY &amp; MECHANICS</vt:lpstr>
      <vt:lpstr>1. Game Player</vt:lpstr>
      <vt:lpstr>2. Level Design</vt:lpstr>
      <vt:lpstr>3. Game Mode </vt:lpstr>
      <vt:lpstr>4. Game Flow </vt:lpstr>
      <vt:lpstr>Game Control</vt:lpstr>
      <vt:lpstr>6. Live and Die </vt:lpstr>
      <vt:lpstr>7. Skill Pack  </vt:lpstr>
      <vt:lpstr>PHẦN 4: STORY, SETTING &amp; CHARACTER </vt:lpstr>
      <vt:lpstr>1. Story </vt:lpstr>
      <vt:lpstr>2. Setting </vt:lpstr>
      <vt:lpstr>3. Game Over </vt:lpstr>
      <vt:lpstr>4, Pause </vt:lpstr>
      <vt:lpstr>5, Characters </vt:lpstr>
      <vt:lpstr>PHẦN 5: MÀN CHƠI</vt:lpstr>
      <vt:lpstr>1. Giới thiệu các màn chơi </vt:lpstr>
      <vt:lpstr>2. Tóm tắt  </vt:lpstr>
      <vt:lpstr>PHẦN 6: GIAO DIỆN </vt:lpstr>
      <vt:lpstr>Mô tả về hệ thống thị giác: </vt:lpstr>
      <vt:lpstr> 2. Hệ thống điều khiển </vt:lpstr>
      <vt:lpstr>3. Audio, Music, Sound Effect </vt:lpstr>
      <vt:lpstr>PHẦN 7: MỘT SỐ HÌNH ẢNH CỦA GAME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ĐỀ TÀI THIẾT KẾ VÀ PHÁT TRIỂN TRÒ CHƠI  “BEWARE OF VIRUS”</dc:title>
  <dc:creator>ADMIN</dc:creator>
  <cp:lastModifiedBy>Administrator</cp:lastModifiedBy>
  <cp:revision>21</cp:revision>
  <dcterms:created xsi:type="dcterms:W3CDTF">2020-08-10T17:37:42Z</dcterms:created>
  <dcterms:modified xsi:type="dcterms:W3CDTF">2020-08-12T09:31:45Z</dcterms:modified>
</cp:coreProperties>
</file>