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uli Ultra-Bold" charset="1" panose="00000900000000000000"/>
      <p:regular r:id="rId20"/>
    </p:embeddedFont>
    <p:embeddedFont>
      <p:font typeface="Muli Semi-Bold" charset="1" panose="00000700000000000000"/>
      <p:regular r:id="rId21"/>
    </p:embeddedFont>
    <p:embeddedFont>
      <p:font typeface="Muli" charset="1" panose="00000500000000000000"/>
      <p:regular r:id="rId22"/>
    </p:embeddedFont>
    <p:embeddedFont>
      <p:font typeface="Noto Sans Bold" charset="1" panose="020B0802040504020204"/>
      <p:regular r:id="rId23"/>
    </p:embeddedFont>
    <p:embeddedFont>
      <p:font typeface="Muli Bold" charset="1" panose="00000800000000000000"/>
      <p:regular r:id="rId24"/>
    </p:embeddedFont>
    <p:embeddedFont>
      <p:font typeface="Cabin"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96853" y="1828696"/>
            <a:ext cx="17540853" cy="17540853"/>
          </a:xfrm>
          <a:custGeom>
            <a:avLst/>
            <a:gdLst/>
            <a:ahLst/>
            <a:cxnLst/>
            <a:rect r="r" b="b" t="t" l="l"/>
            <a:pathLst>
              <a:path h="17540853" w="17540853">
                <a:moveTo>
                  <a:pt x="0" y="0"/>
                </a:moveTo>
                <a:lnTo>
                  <a:pt x="17540853" y="0"/>
                </a:lnTo>
                <a:lnTo>
                  <a:pt x="17540853" y="17540853"/>
                </a:lnTo>
                <a:lnTo>
                  <a:pt x="0" y="17540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52962" y="-7996086"/>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8555092"/>
            <a:ext cx="16230600" cy="0"/>
          </a:xfrm>
          <a:prstGeom prst="line">
            <a:avLst/>
          </a:prstGeom>
          <a:ln cap="flat" w="9525">
            <a:solidFill>
              <a:srgbClr val="000000"/>
            </a:solidFill>
            <a:prstDash val="solid"/>
            <a:headEnd type="none" len="sm" w="sm"/>
            <a:tailEnd type="none" len="sm" w="sm"/>
          </a:ln>
        </p:spPr>
      </p:sp>
      <p:grpSp>
        <p:nvGrpSpPr>
          <p:cNvPr name="Group 5" id="5"/>
          <p:cNvGrpSpPr/>
          <p:nvPr/>
        </p:nvGrpSpPr>
        <p:grpSpPr>
          <a:xfrm rot="0">
            <a:off x="1028700" y="2608284"/>
            <a:ext cx="11889242" cy="4693890"/>
            <a:chOff x="0" y="0"/>
            <a:chExt cx="15852322" cy="6258520"/>
          </a:xfrm>
        </p:grpSpPr>
        <p:sp>
          <p:nvSpPr>
            <p:cNvPr name="TextBox 6" id="6"/>
            <p:cNvSpPr txBox="true"/>
            <p:nvPr/>
          </p:nvSpPr>
          <p:spPr>
            <a:xfrm rot="0">
              <a:off x="0" y="114250"/>
              <a:ext cx="15852322" cy="4984322"/>
            </a:xfrm>
            <a:prstGeom prst="rect">
              <a:avLst/>
            </a:prstGeom>
          </p:spPr>
          <p:txBody>
            <a:bodyPr anchor="t" rtlCol="false" tIns="0" lIns="0" bIns="0" rIns="0">
              <a:spAutoFit/>
            </a:bodyPr>
            <a:lstStyle/>
            <a:p>
              <a:pPr algn="l">
                <a:lnSpc>
                  <a:spcPts val="14409"/>
                </a:lnSpc>
              </a:pPr>
              <a:r>
                <a:rPr lang="en-US" sz="13099">
                  <a:solidFill>
                    <a:srgbClr val="000000"/>
                  </a:solidFill>
                  <a:latin typeface="Muli Ultra-Bold"/>
                </a:rPr>
                <a:t>Thợ săn tiền thưởng</a:t>
              </a:r>
            </a:p>
          </p:txBody>
        </p:sp>
        <p:sp>
          <p:nvSpPr>
            <p:cNvPr name="TextBox 7" id="7"/>
            <p:cNvSpPr txBox="true"/>
            <p:nvPr/>
          </p:nvSpPr>
          <p:spPr>
            <a:xfrm rot="0">
              <a:off x="0" y="5249080"/>
              <a:ext cx="15852322" cy="1009440"/>
            </a:xfrm>
            <a:prstGeom prst="rect">
              <a:avLst/>
            </a:prstGeom>
          </p:spPr>
          <p:txBody>
            <a:bodyPr anchor="t" rtlCol="false" tIns="0" lIns="0" bIns="0" rIns="0">
              <a:spAutoFit/>
            </a:bodyPr>
            <a:lstStyle/>
            <a:p>
              <a:pPr algn="l">
                <a:lnSpc>
                  <a:spcPts val="6439"/>
                </a:lnSpc>
              </a:pPr>
              <a:r>
                <a:rPr lang="en-US" sz="4599">
                  <a:solidFill>
                    <a:srgbClr val="000000"/>
                  </a:solidFill>
                  <a:latin typeface="Muli Semi-Bold"/>
                </a:rPr>
                <a:t>Làm bởi Bùi Nhất Minh</a:t>
              </a:r>
            </a:p>
          </p:txBody>
        </p:sp>
      </p:grpSp>
      <p:grpSp>
        <p:nvGrpSpPr>
          <p:cNvPr name="Group 8" id="8"/>
          <p:cNvGrpSpPr/>
          <p:nvPr/>
        </p:nvGrpSpPr>
        <p:grpSpPr>
          <a:xfrm rot="0">
            <a:off x="16280591" y="8853006"/>
            <a:ext cx="978709" cy="534456"/>
            <a:chOff x="0" y="0"/>
            <a:chExt cx="1304945" cy="712609"/>
          </a:xfrm>
        </p:grpSpPr>
        <p:sp>
          <p:nvSpPr>
            <p:cNvPr name="AutoShape 9" id="9"/>
            <p:cNvSpPr/>
            <p:nvPr/>
          </p:nvSpPr>
          <p:spPr>
            <a:xfrm rot="0">
              <a:off x="0" y="0"/>
              <a:ext cx="1304945" cy="712609"/>
            </a:xfrm>
            <a:prstGeom prst="rect">
              <a:avLst/>
            </a:prstGeom>
            <a:solidFill>
              <a:srgbClr val="12AED0"/>
            </a:solidFill>
          </p:spPr>
        </p:sp>
        <p:sp>
          <p:nvSpPr>
            <p:cNvPr name="AutoShape 10" id="10"/>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111273"/>
            <a:ext cx="18382649" cy="11029589"/>
          </a:xfrm>
          <a:custGeom>
            <a:avLst/>
            <a:gdLst/>
            <a:ahLst/>
            <a:cxnLst/>
            <a:rect r="r" b="b" t="t" l="l"/>
            <a:pathLst>
              <a:path h="11029589" w="18382649">
                <a:moveTo>
                  <a:pt x="0" y="0"/>
                </a:moveTo>
                <a:lnTo>
                  <a:pt x="18382649" y="0"/>
                </a:lnTo>
                <a:lnTo>
                  <a:pt x="18382649" y="11029589"/>
                </a:lnTo>
                <a:lnTo>
                  <a:pt x="0" y="110295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47939" y="3974772"/>
            <a:ext cx="4503063" cy="4503063"/>
          </a:xfrm>
          <a:custGeom>
            <a:avLst/>
            <a:gdLst/>
            <a:ahLst/>
            <a:cxnLst/>
            <a:rect r="r" b="b" t="t" l="l"/>
            <a:pathLst>
              <a:path h="4503063" w="4503063">
                <a:moveTo>
                  <a:pt x="0" y="0"/>
                </a:moveTo>
                <a:lnTo>
                  <a:pt x="4503063" y="0"/>
                </a:lnTo>
                <a:lnTo>
                  <a:pt x="4503063" y="4503063"/>
                </a:lnTo>
                <a:lnTo>
                  <a:pt x="0" y="4503063"/>
                </a:lnTo>
                <a:lnTo>
                  <a:pt x="0" y="0"/>
                </a:lnTo>
                <a:close/>
              </a:path>
            </a:pathLst>
          </a:custGeom>
          <a:blipFill>
            <a:blip r:embed="rId4"/>
            <a:stretch>
              <a:fillRect l="0" t="0" r="0" b="0"/>
            </a:stretch>
          </a:blipFill>
        </p:spPr>
      </p:sp>
      <p:sp>
        <p:nvSpPr>
          <p:cNvPr name="TextBox 4" id="4"/>
          <p:cNvSpPr txBox="true"/>
          <p:nvPr/>
        </p:nvSpPr>
        <p:spPr>
          <a:xfrm rot="0">
            <a:off x="3957647" y="1414831"/>
            <a:ext cx="10467355"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uli Ultra-Bold"/>
              </a:rPr>
              <a:t>4. Cách chơi</a:t>
            </a:r>
          </a:p>
        </p:txBody>
      </p:sp>
      <p:sp>
        <p:nvSpPr>
          <p:cNvPr name="TextBox 5" id="5"/>
          <p:cNvSpPr txBox="true"/>
          <p:nvPr/>
        </p:nvSpPr>
        <p:spPr>
          <a:xfrm rot="0">
            <a:off x="8042125" y="4584508"/>
            <a:ext cx="8471926" cy="2857500"/>
          </a:xfrm>
          <a:prstGeom prst="rect">
            <a:avLst/>
          </a:prstGeom>
        </p:spPr>
        <p:txBody>
          <a:bodyPr anchor="t" rtlCol="false" tIns="0" lIns="0" bIns="0" rIns="0">
            <a:spAutoFit/>
          </a:bodyPr>
          <a:lstStyle/>
          <a:p>
            <a:pPr algn="ctr" marL="0" indent="0" lvl="0">
              <a:lnSpc>
                <a:spcPts val="7559"/>
              </a:lnSpc>
              <a:spcBef>
                <a:spcPct val="0"/>
              </a:spcBef>
            </a:pPr>
            <a:r>
              <a:rPr lang="en-US" sz="6299">
                <a:solidFill>
                  <a:srgbClr val="000000"/>
                </a:solidFill>
                <a:latin typeface="Muli Bold"/>
              </a:rPr>
              <a:t>Dùng </a:t>
            </a:r>
            <a:r>
              <a:rPr lang="en-US" sz="6299">
                <a:solidFill>
                  <a:srgbClr val="FF3131"/>
                </a:solidFill>
                <a:latin typeface="Muli Bold"/>
              </a:rPr>
              <a:t>chuột </a:t>
            </a:r>
            <a:r>
              <a:rPr lang="en-US" sz="6299">
                <a:solidFill>
                  <a:srgbClr val="000000"/>
                </a:solidFill>
                <a:latin typeface="Muli Bold"/>
              </a:rPr>
              <a:t>điều khiển nòng nhắm để bắm những quái thú</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111273"/>
            <a:ext cx="18382649" cy="11029589"/>
          </a:xfrm>
          <a:custGeom>
            <a:avLst/>
            <a:gdLst/>
            <a:ahLst/>
            <a:cxnLst/>
            <a:rect r="r" b="b" t="t" l="l"/>
            <a:pathLst>
              <a:path h="11029589" w="18382649">
                <a:moveTo>
                  <a:pt x="0" y="0"/>
                </a:moveTo>
                <a:lnTo>
                  <a:pt x="18382649" y="0"/>
                </a:lnTo>
                <a:lnTo>
                  <a:pt x="18382649" y="11029589"/>
                </a:lnTo>
                <a:lnTo>
                  <a:pt x="0" y="110295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29032" y="3073914"/>
            <a:ext cx="9256405" cy="6768746"/>
          </a:xfrm>
          <a:custGeom>
            <a:avLst/>
            <a:gdLst/>
            <a:ahLst/>
            <a:cxnLst/>
            <a:rect r="r" b="b" t="t" l="l"/>
            <a:pathLst>
              <a:path h="6768746" w="9256405">
                <a:moveTo>
                  <a:pt x="0" y="0"/>
                </a:moveTo>
                <a:lnTo>
                  <a:pt x="9256405" y="0"/>
                </a:lnTo>
                <a:lnTo>
                  <a:pt x="9256405" y="6768746"/>
                </a:lnTo>
                <a:lnTo>
                  <a:pt x="0" y="6768746"/>
                </a:lnTo>
                <a:lnTo>
                  <a:pt x="0" y="0"/>
                </a:lnTo>
                <a:close/>
              </a:path>
            </a:pathLst>
          </a:custGeom>
          <a:blipFill>
            <a:blip r:embed="rId4"/>
            <a:stretch>
              <a:fillRect l="0" t="0" r="0" b="0"/>
            </a:stretch>
          </a:blipFill>
        </p:spPr>
      </p:sp>
      <p:sp>
        <p:nvSpPr>
          <p:cNvPr name="TextBox 4" id="4"/>
          <p:cNvSpPr txBox="true"/>
          <p:nvPr/>
        </p:nvSpPr>
        <p:spPr>
          <a:xfrm rot="0">
            <a:off x="3957647" y="1384396"/>
            <a:ext cx="10467355"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uli Ultra-Bold"/>
              </a:rPr>
              <a:t>5. Thử Game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111273"/>
            <a:ext cx="18382649" cy="11029589"/>
          </a:xfrm>
          <a:custGeom>
            <a:avLst/>
            <a:gdLst/>
            <a:ahLst/>
            <a:cxnLst/>
            <a:rect r="r" b="b" t="t" l="l"/>
            <a:pathLst>
              <a:path h="11029589" w="18382649">
                <a:moveTo>
                  <a:pt x="0" y="0"/>
                </a:moveTo>
                <a:lnTo>
                  <a:pt x="18382649" y="0"/>
                </a:lnTo>
                <a:lnTo>
                  <a:pt x="18382649" y="11029589"/>
                </a:lnTo>
                <a:lnTo>
                  <a:pt x="0" y="110295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10323" y="1019175"/>
            <a:ext cx="10467355"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uli Ultra-Bold"/>
              </a:rPr>
              <a:t>6. Đánh giá cá nhân</a:t>
            </a:r>
          </a:p>
        </p:txBody>
      </p:sp>
      <p:grpSp>
        <p:nvGrpSpPr>
          <p:cNvPr name="Group 4" id="4"/>
          <p:cNvGrpSpPr/>
          <p:nvPr/>
        </p:nvGrpSpPr>
        <p:grpSpPr>
          <a:xfrm rot="0">
            <a:off x="1649534" y="4185310"/>
            <a:ext cx="6960621" cy="2503182"/>
            <a:chOff x="0" y="0"/>
            <a:chExt cx="9280828" cy="3337577"/>
          </a:xfrm>
        </p:grpSpPr>
        <p:sp>
          <p:nvSpPr>
            <p:cNvPr name="TextBox 5" id="5"/>
            <p:cNvSpPr txBox="true"/>
            <p:nvPr/>
          </p:nvSpPr>
          <p:spPr>
            <a:xfrm rot="0">
              <a:off x="0" y="-38100"/>
              <a:ext cx="9280828" cy="1045634"/>
            </a:xfrm>
            <a:prstGeom prst="rect">
              <a:avLst/>
            </a:prstGeom>
          </p:spPr>
          <p:txBody>
            <a:bodyPr anchor="t" rtlCol="false" tIns="0" lIns="0" bIns="0" rIns="0">
              <a:spAutoFit/>
            </a:bodyPr>
            <a:lstStyle/>
            <a:p>
              <a:pPr algn="ctr">
                <a:lnSpc>
                  <a:spcPts val="6499"/>
                </a:lnSpc>
              </a:pPr>
              <a:r>
                <a:rPr lang="en-US" sz="4999">
                  <a:solidFill>
                    <a:srgbClr val="FF3131"/>
                  </a:solidFill>
                  <a:latin typeface="Muli Bold"/>
                </a:rPr>
                <a:t>Điểm mạnh </a:t>
              </a:r>
            </a:p>
          </p:txBody>
        </p:sp>
        <p:sp>
          <p:nvSpPr>
            <p:cNvPr name="TextBox 6" id="6"/>
            <p:cNvSpPr txBox="true"/>
            <p:nvPr/>
          </p:nvSpPr>
          <p:spPr>
            <a:xfrm rot="0">
              <a:off x="0" y="1312137"/>
              <a:ext cx="9280828" cy="2025439"/>
            </a:xfrm>
            <a:prstGeom prst="rect">
              <a:avLst/>
            </a:prstGeom>
          </p:spPr>
          <p:txBody>
            <a:bodyPr anchor="t" rtlCol="false" tIns="0" lIns="0" bIns="0" rIns="0">
              <a:spAutoFit/>
            </a:bodyPr>
            <a:lstStyle/>
            <a:p>
              <a:pPr algn="l" marL="1014716" indent="-507358" lvl="1">
                <a:lnSpc>
                  <a:spcPts val="6109"/>
                </a:lnSpc>
                <a:buFont typeface="Arial"/>
                <a:buChar char="•"/>
              </a:pPr>
              <a:r>
                <a:rPr lang="en-US" sz="4699">
                  <a:solidFill>
                    <a:srgbClr val="000000"/>
                  </a:solidFill>
                  <a:latin typeface="Cabin"/>
                </a:rPr>
                <a:t>Giao diện cũng tương đối đẹp </a:t>
              </a:r>
            </a:p>
          </p:txBody>
        </p:sp>
      </p:grpSp>
      <p:grpSp>
        <p:nvGrpSpPr>
          <p:cNvPr name="Group 7" id="7"/>
          <p:cNvGrpSpPr/>
          <p:nvPr/>
        </p:nvGrpSpPr>
        <p:grpSpPr>
          <a:xfrm rot="0">
            <a:off x="10011791" y="4185310"/>
            <a:ext cx="6632769" cy="3274707"/>
            <a:chOff x="0" y="0"/>
            <a:chExt cx="8843692" cy="4366277"/>
          </a:xfrm>
        </p:grpSpPr>
        <p:sp>
          <p:nvSpPr>
            <p:cNvPr name="TextBox 8" id="8"/>
            <p:cNvSpPr txBox="true"/>
            <p:nvPr/>
          </p:nvSpPr>
          <p:spPr>
            <a:xfrm rot="0">
              <a:off x="0" y="-38100"/>
              <a:ext cx="8843692" cy="1045634"/>
            </a:xfrm>
            <a:prstGeom prst="rect">
              <a:avLst/>
            </a:prstGeom>
          </p:spPr>
          <p:txBody>
            <a:bodyPr anchor="t" rtlCol="false" tIns="0" lIns="0" bIns="0" rIns="0">
              <a:spAutoFit/>
            </a:bodyPr>
            <a:lstStyle/>
            <a:p>
              <a:pPr algn="ctr">
                <a:lnSpc>
                  <a:spcPts val="6499"/>
                </a:lnSpc>
              </a:pPr>
              <a:r>
                <a:rPr lang="en-US" sz="4999">
                  <a:solidFill>
                    <a:srgbClr val="FF3131"/>
                  </a:solidFill>
                  <a:latin typeface="Muli Bold"/>
                </a:rPr>
                <a:t>Điểm yếu </a:t>
              </a:r>
            </a:p>
          </p:txBody>
        </p:sp>
        <p:sp>
          <p:nvSpPr>
            <p:cNvPr name="TextBox 9" id="9"/>
            <p:cNvSpPr txBox="true"/>
            <p:nvPr/>
          </p:nvSpPr>
          <p:spPr>
            <a:xfrm rot="0">
              <a:off x="0" y="1312137"/>
              <a:ext cx="8843692" cy="3054139"/>
            </a:xfrm>
            <a:prstGeom prst="rect">
              <a:avLst/>
            </a:prstGeom>
          </p:spPr>
          <p:txBody>
            <a:bodyPr anchor="t" rtlCol="false" tIns="0" lIns="0" bIns="0" rIns="0">
              <a:spAutoFit/>
            </a:bodyPr>
            <a:lstStyle/>
            <a:p>
              <a:pPr algn="l" marL="1014716" indent="-507358" lvl="1">
                <a:lnSpc>
                  <a:spcPts val="6109"/>
                </a:lnSpc>
                <a:buFont typeface="Arial"/>
                <a:buChar char="•"/>
              </a:pPr>
              <a:r>
                <a:rPr lang="en-US" sz="4699">
                  <a:solidFill>
                    <a:srgbClr val="000000"/>
                  </a:solidFill>
                  <a:latin typeface="Cabin"/>
                </a:rPr>
                <a:t>Trò chơi còn ít màn chơi </a:t>
              </a:r>
            </a:p>
            <a:p>
              <a:pPr algn="l" marL="1014716" indent="-507358" lvl="1">
                <a:lnSpc>
                  <a:spcPts val="6109"/>
                </a:lnSpc>
                <a:buFont typeface="Arial"/>
                <a:buChar char="•"/>
              </a:pPr>
              <a:r>
                <a:rPr lang="en-US" sz="4699">
                  <a:solidFill>
                    <a:srgbClr val="000000"/>
                  </a:solidFill>
                  <a:latin typeface="Cabin"/>
                </a:rPr>
                <a:t>Game chưa cuốn hút </a:t>
              </a:r>
            </a:p>
          </p:txBody>
        </p:sp>
      </p:grpSp>
      <p:sp>
        <p:nvSpPr>
          <p:cNvPr name="AutoShape 10" id="10"/>
          <p:cNvSpPr/>
          <p:nvPr/>
        </p:nvSpPr>
        <p:spPr>
          <a:xfrm>
            <a:off x="9144000" y="2247900"/>
            <a:ext cx="47324" cy="5988623"/>
          </a:xfrm>
          <a:prstGeom prst="line">
            <a:avLst/>
          </a:prstGeom>
          <a:ln cap="flat" w="142875">
            <a:gradFill>
              <a:gsLst>
                <a:gs pos="0">
                  <a:srgbClr val="004AAD">
                    <a:alpha val="100000"/>
                  </a:srgbClr>
                </a:gs>
                <a:gs pos="100000">
                  <a:srgbClr val="CB6CE6">
                    <a:alpha val="100000"/>
                  </a:srgbClr>
                </a:gs>
              </a:gsLst>
              <a:lin ang="0"/>
            </a:gra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80591" y="6372891"/>
            <a:ext cx="978709" cy="534456"/>
            <a:chOff x="0" y="0"/>
            <a:chExt cx="1304945" cy="712609"/>
          </a:xfrm>
        </p:grpSpPr>
        <p:sp>
          <p:nvSpPr>
            <p:cNvPr name="AutoShape 3" id="3"/>
            <p:cNvSpPr/>
            <p:nvPr/>
          </p:nvSpPr>
          <p:spPr>
            <a:xfrm rot="0">
              <a:off x="0" y="0"/>
              <a:ext cx="1304945" cy="712609"/>
            </a:xfrm>
            <a:prstGeom prst="rect">
              <a:avLst/>
            </a:prstGeom>
            <a:solidFill>
              <a:srgbClr val="12AED0"/>
            </a:solidFill>
          </p:spPr>
        </p:sp>
        <p:sp>
          <p:nvSpPr>
            <p:cNvPr name="AutoShape 4" id="4"/>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
        <p:nvSpPr>
          <p:cNvPr name="Freeform 5" id="5"/>
          <p:cNvSpPr/>
          <p:nvPr/>
        </p:nvSpPr>
        <p:spPr>
          <a:xfrm flipH="false" flipV="false" rot="0">
            <a:off x="3271693" y="2893549"/>
            <a:ext cx="11744613" cy="6958683"/>
          </a:xfrm>
          <a:custGeom>
            <a:avLst/>
            <a:gdLst/>
            <a:ahLst/>
            <a:cxnLst/>
            <a:rect r="r" b="b" t="t" l="l"/>
            <a:pathLst>
              <a:path h="6958683" w="11744613">
                <a:moveTo>
                  <a:pt x="0" y="0"/>
                </a:moveTo>
                <a:lnTo>
                  <a:pt x="11744614" y="0"/>
                </a:lnTo>
                <a:lnTo>
                  <a:pt x="11744614" y="6958684"/>
                </a:lnTo>
                <a:lnTo>
                  <a:pt x="0" y="695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019175"/>
            <a:ext cx="7705548" cy="1228725"/>
          </a:xfrm>
          <a:prstGeom prst="rect">
            <a:avLst/>
          </a:prstGeom>
        </p:spPr>
        <p:txBody>
          <a:bodyPr anchor="t" rtlCol="false" tIns="0" lIns="0" bIns="0" rIns="0">
            <a:spAutoFit/>
          </a:bodyPr>
          <a:lstStyle/>
          <a:p>
            <a:pPr algn="l">
              <a:lnSpc>
                <a:spcPts val="9600"/>
              </a:lnSpc>
            </a:pPr>
            <a:r>
              <a:rPr lang="en-US" sz="8000">
                <a:solidFill>
                  <a:srgbClr val="000000"/>
                </a:solidFill>
                <a:latin typeface="Muli Bold"/>
              </a:rPr>
              <a:t>7. Hỏi Đáp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Freeform 2" id="2"/>
          <p:cNvSpPr/>
          <p:nvPr/>
        </p:nvSpPr>
        <p:spPr>
          <a:xfrm flipH="true" flipV="true" rot="-10800000">
            <a:off x="0" y="-111273"/>
            <a:ext cx="18382649" cy="11029589"/>
          </a:xfrm>
          <a:custGeom>
            <a:avLst/>
            <a:gdLst/>
            <a:ahLst/>
            <a:cxnLst/>
            <a:rect r="r" b="b" t="t" l="l"/>
            <a:pathLst>
              <a:path h="11029589" w="18382649">
                <a:moveTo>
                  <a:pt x="18382649" y="11029589"/>
                </a:moveTo>
                <a:lnTo>
                  <a:pt x="0" y="11029589"/>
                </a:lnTo>
                <a:lnTo>
                  <a:pt x="0" y="0"/>
                </a:lnTo>
                <a:lnTo>
                  <a:pt x="18382649" y="0"/>
                </a:lnTo>
                <a:lnTo>
                  <a:pt x="18382649" y="110295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45663" y="5721797"/>
            <a:ext cx="2612898" cy="4114800"/>
          </a:xfrm>
          <a:custGeom>
            <a:avLst/>
            <a:gdLst/>
            <a:ahLst/>
            <a:cxnLst/>
            <a:rect r="r" b="b" t="t" l="l"/>
            <a:pathLst>
              <a:path h="4114800" w="2612898">
                <a:moveTo>
                  <a:pt x="0" y="0"/>
                </a:moveTo>
                <a:lnTo>
                  <a:pt x="2612898" y="0"/>
                </a:lnTo>
                <a:lnTo>
                  <a:pt x="26128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154080" y="3657400"/>
            <a:ext cx="14074489" cy="2447925"/>
          </a:xfrm>
          <a:prstGeom prst="rect">
            <a:avLst/>
          </a:prstGeom>
        </p:spPr>
        <p:txBody>
          <a:bodyPr anchor="t" rtlCol="false" tIns="0" lIns="0" bIns="0" rIns="0">
            <a:spAutoFit/>
          </a:bodyPr>
          <a:lstStyle/>
          <a:p>
            <a:pPr algn="ctr">
              <a:lnSpc>
                <a:spcPts val="9600"/>
              </a:lnSpc>
            </a:pPr>
            <a:r>
              <a:rPr lang="en-US" sz="8000">
                <a:solidFill>
                  <a:srgbClr val="000000"/>
                </a:solidFill>
                <a:latin typeface="Muli Ultra-Bold"/>
              </a:rPr>
              <a:t>Cảm ơn Quý Phụ Huynh - Thầy Cô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0" y="-139916"/>
            <a:ext cx="18382649" cy="11029589"/>
          </a:xfrm>
          <a:custGeom>
            <a:avLst/>
            <a:gdLst/>
            <a:ahLst/>
            <a:cxnLst/>
            <a:rect r="r" b="b" t="t" l="l"/>
            <a:pathLst>
              <a:path h="11029589" w="18382649">
                <a:moveTo>
                  <a:pt x="18382649" y="11029589"/>
                </a:moveTo>
                <a:lnTo>
                  <a:pt x="0" y="11029589"/>
                </a:lnTo>
                <a:lnTo>
                  <a:pt x="0" y="0"/>
                </a:lnTo>
                <a:lnTo>
                  <a:pt x="18382649" y="0"/>
                </a:lnTo>
                <a:lnTo>
                  <a:pt x="18382649" y="110295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8211420" y="7580887"/>
            <a:ext cx="9047882" cy="0"/>
          </a:xfrm>
          <a:prstGeom prst="line">
            <a:avLst/>
          </a:prstGeom>
          <a:ln cap="flat" w="9525">
            <a:solidFill>
              <a:srgbClr val="FFFFFF"/>
            </a:solidFill>
            <a:prstDash val="solid"/>
            <a:headEnd type="none" len="sm" w="sm"/>
            <a:tailEnd type="none" len="sm" w="sm"/>
          </a:ln>
        </p:spPr>
      </p:sp>
      <p:sp>
        <p:nvSpPr>
          <p:cNvPr name="AutoShape 4" id="4"/>
          <p:cNvSpPr/>
          <p:nvPr/>
        </p:nvSpPr>
        <p:spPr>
          <a:xfrm rot="1809">
            <a:off x="8211420" y="6609673"/>
            <a:ext cx="9047881" cy="0"/>
          </a:xfrm>
          <a:prstGeom prst="line">
            <a:avLst/>
          </a:prstGeom>
          <a:ln cap="flat" w="9525">
            <a:solidFill>
              <a:srgbClr val="FFFFFF"/>
            </a:solidFill>
            <a:prstDash val="solid"/>
            <a:headEnd type="none" len="sm" w="sm"/>
            <a:tailEnd type="none" len="sm" w="sm"/>
          </a:ln>
        </p:spPr>
      </p:sp>
      <p:sp>
        <p:nvSpPr>
          <p:cNvPr name="AutoShape 5" id="5"/>
          <p:cNvSpPr/>
          <p:nvPr/>
        </p:nvSpPr>
        <p:spPr>
          <a:xfrm rot="0">
            <a:off x="8211420" y="5633697"/>
            <a:ext cx="9047882" cy="0"/>
          </a:xfrm>
          <a:prstGeom prst="line">
            <a:avLst/>
          </a:prstGeom>
          <a:ln cap="flat" w="9525">
            <a:solidFill>
              <a:srgbClr val="FFFFFF"/>
            </a:solidFill>
            <a:prstDash val="solid"/>
            <a:headEnd type="none" len="sm" w="sm"/>
            <a:tailEnd type="none" len="sm" w="sm"/>
          </a:ln>
        </p:spPr>
      </p:sp>
      <p:sp>
        <p:nvSpPr>
          <p:cNvPr name="AutoShape 6" id="6"/>
          <p:cNvSpPr/>
          <p:nvPr/>
        </p:nvSpPr>
        <p:spPr>
          <a:xfrm rot="1809">
            <a:off x="8211420" y="4662483"/>
            <a:ext cx="9047881" cy="0"/>
          </a:xfrm>
          <a:prstGeom prst="line">
            <a:avLst/>
          </a:prstGeom>
          <a:ln cap="flat" w="9525">
            <a:solidFill>
              <a:srgbClr val="FFFFFF"/>
            </a:solidFill>
            <a:prstDash val="solid"/>
            <a:headEnd type="none" len="sm" w="sm"/>
            <a:tailEnd type="none" len="sm" w="sm"/>
          </a:ln>
        </p:spPr>
      </p:sp>
      <p:sp>
        <p:nvSpPr>
          <p:cNvPr name="AutoShape 7" id="7"/>
          <p:cNvSpPr/>
          <p:nvPr/>
        </p:nvSpPr>
        <p:spPr>
          <a:xfrm rot="1809">
            <a:off x="8211420" y="3688888"/>
            <a:ext cx="9047881" cy="0"/>
          </a:xfrm>
          <a:prstGeom prst="line">
            <a:avLst/>
          </a:prstGeom>
          <a:ln cap="flat" w="9525">
            <a:solidFill>
              <a:srgbClr val="FFFFFF"/>
            </a:solidFill>
            <a:prstDash val="solid"/>
            <a:headEnd type="none" len="sm" w="sm"/>
            <a:tailEnd type="none" len="sm" w="sm"/>
          </a:ln>
        </p:spPr>
      </p:sp>
      <p:sp>
        <p:nvSpPr>
          <p:cNvPr name="AutoShape 8" id="8"/>
          <p:cNvSpPr/>
          <p:nvPr/>
        </p:nvSpPr>
        <p:spPr>
          <a:xfrm rot="1809">
            <a:off x="8211420" y="2715293"/>
            <a:ext cx="9047881" cy="0"/>
          </a:xfrm>
          <a:prstGeom prst="line">
            <a:avLst/>
          </a:prstGeom>
          <a:ln cap="flat" w="9525">
            <a:solidFill>
              <a:srgbClr val="FFFFFF"/>
            </a:solidFill>
            <a:prstDash val="solid"/>
            <a:headEnd type="none" len="sm" w="sm"/>
            <a:tailEnd type="none" len="sm" w="sm"/>
          </a:ln>
        </p:spPr>
      </p:sp>
      <p:sp>
        <p:nvSpPr>
          <p:cNvPr name="AutoShape 9" id="9"/>
          <p:cNvSpPr/>
          <p:nvPr/>
        </p:nvSpPr>
        <p:spPr>
          <a:xfrm rot="0">
            <a:off x="8263153" y="1739316"/>
            <a:ext cx="8996147" cy="0"/>
          </a:xfrm>
          <a:prstGeom prst="line">
            <a:avLst/>
          </a:prstGeom>
          <a:ln cap="flat" w="9525">
            <a:solidFill>
              <a:srgbClr val="FFFFFF"/>
            </a:solidFill>
            <a:prstDash val="solid"/>
            <a:headEnd type="none" len="sm" w="sm"/>
            <a:tailEnd type="none" len="sm" w="sm"/>
          </a:ln>
        </p:spPr>
      </p:sp>
      <p:sp>
        <p:nvSpPr>
          <p:cNvPr name="TextBox 10" id="10"/>
          <p:cNvSpPr txBox="true"/>
          <p:nvPr/>
        </p:nvSpPr>
        <p:spPr>
          <a:xfrm rot="0">
            <a:off x="1028700" y="4124325"/>
            <a:ext cx="5976239" cy="1019175"/>
          </a:xfrm>
          <a:prstGeom prst="rect">
            <a:avLst/>
          </a:prstGeom>
        </p:spPr>
        <p:txBody>
          <a:bodyPr anchor="t" rtlCol="false" tIns="0" lIns="0" bIns="0" rIns="0">
            <a:spAutoFit/>
          </a:bodyPr>
          <a:lstStyle/>
          <a:p>
            <a:pPr algn="l" marL="0" indent="0" lvl="0">
              <a:lnSpc>
                <a:spcPts val="8160"/>
              </a:lnSpc>
              <a:spcBef>
                <a:spcPct val="0"/>
              </a:spcBef>
            </a:pPr>
            <a:r>
              <a:rPr lang="en-US" sz="6800">
                <a:solidFill>
                  <a:srgbClr val="FFFFFF"/>
                </a:solidFill>
                <a:latin typeface="Muli Ultra-Bold"/>
              </a:rPr>
              <a:t>Gồm 7 phần:</a:t>
            </a:r>
          </a:p>
        </p:txBody>
      </p:sp>
      <p:sp>
        <p:nvSpPr>
          <p:cNvPr name="TextBox 11" id="11"/>
          <p:cNvSpPr txBox="true"/>
          <p:nvPr/>
        </p:nvSpPr>
        <p:spPr>
          <a:xfrm rot="0">
            <a:off x="8263153" y="879456"/>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Bản thân</a:t>
            </a:r>
          </a:p>
        </p:txBody>
      </p:sp>
      <p:sp>
        <p:nvSpPr>
          <p:cNvPr name="TextBox 12" id="12"/>
          <p:cNvSpPr txBox="true"/>
          <p:nvPr/>
        </p:nvSpPr>
        <p:spPr>
          <a:xfrm rot="0">
            <a:off x="16595543" y="971531"/>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01</a:t>
            </a:r>
          </a:p>
        </p:txBody>
      </p:sp>
      <p:sp>
        <p:nvSpPr>
          <p:cNvPr name="TextBox 13" id="13"/>
          <p:cNvSpPr txBox="true"/>
          <p:nvPr/>
        </p:nvSpPr>
        <p:spPr>
          <a:xfrm rot="0">
            <a:off x="16595543" y="1945126"/>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02</a:t>
            </a:r>
          </a:p>
        </p:txBody>
      </p:sp>
      <p:sp>
        <p:nvSpPr>
          <p:cNvPr name="TextBox 14" id="14"/>
          <p:cNvSpPr txBox="true"/>
          <p:nvPr/>
        </p:nvSpPr>
        <p:spPr>
          <a:xfrm rot="0">
            <a:off x="16595543" y="2918722"/>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03</a:t>
            </a:r>
          </a:p>
        </p:txBody>
      </p:sp>
      <p:sp>
        <p:nvSpPr>
          <p:cNvPr name="TextBox 15" id="15"/>
          <p:cNvSpPr txBox="true"/>
          <p:nvPr/>
        </p:nvSpPr>
        <p:spPr>
          <a:xfrm rot="0">
            <a:off x="16595543" y="3892317"/>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04</a:t>
            </a:r>
          </a:p>
        </p:txBody>
      </p:sp>
      <p:sp>
        <p:nvSpPr>
          <p:cNvPr name="TextBox 16" id="16"/>
          <p:cNvSpPr txBox="true"/>
          <p:nvPr/>
        </p:nvSpPr>
        <p:spPr>
          <a:xfrm rot="0">
            <a:off x="16595543" y="4865912"/>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05</a:t>
            </a:r>
          </a:p>
        </p:txBody>
      </p:sp>
      <p:sp>
        <p:nvSpPr>
          <p:cNvPr name="TextBox 17" id="17"/>
          <p:cNvSpPr txBox="true"/>
          <p:nvPr/>
        </p:nvSpPr>
        <p:spPr>
          <a:xfrm rot="0">
            <a:off x="16595543" y="5839507"/>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06</a:t>
            </a:r>
          </a:p>
        </p:txBody>
      </p:sp>
      <p:sp>
        <p:nvSpPr>
          <p:cNvPr name="TextBox 18" id="18"/>
          <p:cNvSpPr txBox="true"/>
          <p:nvPr/>
        </p:nvSpPr>
        <p:spPr>
          <a:xfrm rot="0">
            <a:off x="16595543" y="6813102"/>
            <a:ext cx="663757" cy="514350"/>
          </a:xfrm>
          <a:prstGeom prst="rect">
            <a:avLst/>
          </a:prstGeom>
        </p:spPr>
        <p:txBody>
          <a:bodyPr anchor="t" rtlCol="false" tIns="0" lIns="0" bIns="0" rIns="0">
            <a:spAutoFit/>
          </a:bodyPr>
          <a:lstStyle/>
          <a:p>
            <a:pPr algn="r">
              <a:lnSpc>
                <a:spcPts val="4200"/>
              </a:lnSpc>
            </a:pPr>
            <a:r>
              <a:rPr lang="en-US" sz="3000">
                <a:solidFill>
                  <a:srgbClr val="FFFFFF"/>
                </a:solidFill>
                <a:latin typeface="Muli"/>
              </a:rPr>
              <a:t>07</a:t>
            </a:r>
          </a:p>
        </p:txBody>
      </p:sp>
      <p:sp>
        <p:nvSpPr>
          <p:cNvPr name="TextBox 19" id="19"/>
          <p:cNvSpPr txBox="true"/>
          <p:nvPr/>
        </p:nvSpPr>
        <p:spPr>
          <a:xfrm rot="0">
            <a:off x="8263153" y="1851011"/>
            <a:ext cx="6859880"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Sản phẩm - Quá trình làm </a:t>
            </a:r>
          </a:p>
        </p:txBody>
      </p:sp>
      <p:sp>
        <p:nvSpPr>
          <p:cNvPr name="TextBox 20" id="20"/>
          <p:cNvSpPr txBox="true"/>
          <p:nvPr/>
        </p:nvSpPr>
        <p:spPr>
          <a:xfrm rot="0">
            <a:off x="8263153" y="2822565"/>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Nhân vật</a:t>
            </a:r>
          </a:p>
        </p:txBody>
      </p:sp>
      <p:sp>
        <p:nvSpPr>
          <p:cNvPr name="TextBox 21" id="21"/>
          <p:cNvSpPr txBox="true"/>
          <p:nvPr/>
        </p:nvSpPr>
        <p:spPr>
          <a:xfrm rot="0">
            <a:off x="8263153" y="3794120"/>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Cách chơi</a:t>
            </a:r>
          </a:p>
        </p:txBody>
      </p:sp>
      <p:sp>
        <p:nvSpPr>
          <p:cNvPr name="TextBox 22" id="22"/>
          <p:cNvSpPr txBox="true"/>
          <p:nvPr/>
        </p:nvSpPr>
        <p:spPr>
          <a:xfrm rot="0">
            <a:off x="8263153" y="4765675"/>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Thử game</a:t>
            </a:r>
          </a:p>
        </p:txBody>
      </p:sp>
      <p:sp>
        <p:nvSpPr>
          <p:cNvPr name="TextBox 23" id="23"/>
          <p:cNvSpPr txBox="true"/>
          <p:nvPr/>
        </p:nvSpPr>
        <p:spPr>
          <a:xfrm rot="0">
            <a:off x="8263153" y="5737229"/>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Đánh giá</a:t>
            </a:r>
          </a:p>
        </p:txBody>
      </p:sp>
      <p:sp>
        <p:nvSpPr>
          <p:cNvPr name="TextBox 24" id="24"/>
          <p:cNvSpPr txBox="true"/>
          <p:nvPr/>
        </p:nvSpPr>
        <p:spPr>
          <a:xfrm rot="0">
            <a:off x="8306985" y="6708784"/>
            <a:ext cx="5703347" cy="679451"/>
          </a:xfrm>
          <a:prstGeom prst="rect">
            <a:avLst/>
          </a:prstGeom>
        </p:spPr>
        <p:txBody>
          <a:bodyPr anchor="t" rtlCol="false" tIns="0" lIns="0" bIns="0" rIns="0">
            <a:spAutoFit/>
          </a:bodyPr>
          <a:lstStyle/>
          <a:p>
            <a:pPr algn="l">
              <a:lnSpc>
                <a:spcPts val="5599"/>
              </a:lnSpc>
            </a:pPr>
            <a:r>
              <a:rPr lang="en-US" sz="3999">
                <a:solidFill>
                  <a:srgbClr val="FFFFFF"/>
                </a:solidFill>
                <a:latin typeface="Muli"/>
              </a:rPr>
              <a:t>Hỏi đáp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22452" y="-8669447"/>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34816" y="4684582"/>
            <a:ext cx="12453184" cy="12453184"/>
          </a:xfrm>
          <a:custGeom>
            <a:avLst/>
            <a:gdLst/>
            <a:ahLst/>
            <a:cxnLst/>
            <a:rect r="r" b="b" t="t" l="l"/>
            <a:pathLst>
              <a:path h="12453184" w="12453184">
                <a:moveTo>
                  <a:pt x="0" y="0"/>
                </a:moveTo>
                <a:lnTo>
                  <a:pt x="12453184" y="0"/>
                </a:lnTo>
                <a:lnTo>
                  <a:pt x="12453184" y="12453185"/>
                </a:lnTo>
                <a:lnTo>
                  <a:pt x="0" y="12453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3340864"/>
            <a:ext cx="16456974" cy="3179770"/>
            <a:chOff x="0" y="0"/>
            <a:chExt cx="21942632" cy="4239693"/>
          </a:xfrm>
        </p:grpSpPr>
        <p:sp>
          <p:nvSpPr>
            <p:cNvPr name="TextBox 5" id="5"/>
            <p:cNvSpPr txBox="true"/>
            <p:nvPr/>
          </p:nvSpPr>
          <p:spPr>
            <a:xfrm rot="0">
              <a:off x="2797979" y="3388793"/>
              <a:ext cx="16346674" cy="850900"/>
            </a:xfrm>
            <a:prstGeom prst="rect">
              <a:avLst/>
            </a:prstGeom>
          </p:spPr>
          <p:txBody>
            <a:bodyPr anchor="t" rtlCol="false" tIns="0" lIns="0" bIns="0" rIns="0">
              <a:spAutoFit/>
            </a:bodyPr>
            <a:lstStyle/>
            <a:p>
              <a:pPr algn="ctr">
                <a:lnSpc>
                  <a:spcPts val="5039"/>
                </a:lnSpc>
              </a:pPr>
              <a:r>
                <a:rPr lang="en-US" sz="4199">
                  <a:solidFill>
                    <a:srgbClr val="000000"/>
                  </a:solidFill>
                  <a:latin typeface="Muli"/>
                </a:rPr>
                <a:t>Em sẽ giới thiệu một chút về bản thân em</a:t>
              </a:r>
            </a:p>
          </p:txBody>
        </p:sp>
        <p:sp>
          <p:nvSpPr>
            <p:cNvPr name="TextBox 6" id="6"/>
            <p:cNvSpPr txBox="true"/>
            <p:nvPr/>
          </p:nvSpPr>
          <p:spPr>
            <a:xfrm rot="0">
              <a:off x="0" y="0"/>
              <a:ext cx="21942632" cy="2540000"/>
            </a:xfrm>
            <a:prstGeom prst="rect">
              <a:avLst/>
            </a:prstGeom>
          </p:spPr>
          <p:txBody>
            <a:bodyPr anchor="t" rtlCol="false" tIns="0" lIns="0" bIns="0" rIns="0">
              <a:spAutoFit/>
            </a:bodyPr>
            <a:lstStyle/>
            <a:p>
              <a:pPr algn="ctr">
                <a:lnSpc>
                  <a:spcPts val="15000"/>
                </a:lnSpc>
              </a:pPr>
              <a:r>
                <a:rPr lang="en-US" sz="12500">
                  <a:solidFill>
                    <a:srgbClr val="000000"/>
                  </a:solidFill>
                  <a:latin typeface="Muli Ultra-Bold"/>
                </a:rPr>
                <a:t>1.Giới thiệu bản thân</a:t>
              </a:r>
            </a:p>
          </p:txBody>
        </p:sp>
      </p:grpSp>
      <p:sp>
        <p:nvSpPr>
          <p:cNvPr name="AutoShape 7" id="7"/>
          <p:cNvSpPr/>
          <p:nvPr/>
        </p:nvSpPr>
        <p:spPr>
          <a:xfrm rot="0">
            <a:off x="1028700" y="8555092"/>
            <a:ext cx="16230600" cy="0"/>
          </a:xfrm>
          <a:prstGeom prst="line">
            <a:avLst/>
          </a:prstGeom>
          <a:ln cap="flat" w="9525">
            <a:solidFill>
              <a:srgbClr val="000000"/>
            </a:solidFill>
            <a:prstDash val="solid"/>
            <a:headEnd type="none" len="sm" w="sm"/>
            <a:tailEnd type="none" len="sm" w="sm"/>
          </a:ln>
        </p:spPr>
      </p:sp>
      <p:grpSp>
        <p:nvGrpSpPr>
          <p:cNvPr name="Group 8" id="8"/>
          <p:cNvGrpSpPr/>
          <p:nvPr/>
        </p:nvGrpSpPr>
        <p:grpSpPr>
          <a:xfrm rot="0">
            <a:off x="16280591" y="8938731"/>
            <a:ext cx="978709" cy="534456"/>
            <a:chOff x="0" y="0"/>
            <a:chExt cx="1304945" cy="712609"/>
          </a:xfrm>
        </p:grpSpPr>
        <p:sp>
          <p:nvSpPr>
            <p:cNvPr name="AutoShape 9" id="9"/>
            <p:cNvSpPr/>
            <p:nvPr/>
          </p:nvSpPr>
          <p:spPr>
            <a:xfrm rot="0">
              <a:off x="0" y="0"/>
              <a:ext cx="1304945" cy="712609"/>
            </a:xfrm>
            <a:prstGeom prst="rect">
              <a:avLst/>
            </a:prstGeom>
            <a:solidFill>
              <a:srgbClr val="12AED0"/>
            </a:solidFill>
          </p:spPr>
        </p:sp>
        <p:sp>
          <p:nvSpPr>
            <p:cNvPr name="AutoShape 10" id="10"/>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919" y="2393778"/>
            <a:ext cx="6238725" cy="6568356"/>
            <a:chOff x="0" y="0"/>
            <a:chExt cx="8318300" cy="8757808"/>
          </a:xfrm>
        </p:grpSpPr>
        <p:pic>
          <p:nvPicPr>
            <p:cNvPr name="Picture 3" id="3"/>
            <p:cNvPicPr>
              <a:picLocks noChangeAspect="true"/>
            </p:cNvPicPr>
            <p:nvPr/>
          </p:nvPicPr>
          <p:blipFill>
            <a:blip r:embed="rId2"/>
            <a:srcRect l="0" t="10854" r="0" b="10854"/>
            <a:stretch>
              <a:fillRect/>
            </a:stretch>
          </p:blipFill>
          <p:spPr>
            <a:xfrm flipH="false" flipV="false">
              <a:off x="0" y="0"/>
              <a:ext cx="8318300" cy="8757808"/>
            </a:xfrm>
            <a:prstGeom prst="rect">
              <a:avLst/>
            </a:prstGeom>
          </p:spPr>
        </p:pic>
      </p:grpSp>
      <p:sp>
        <p:nvSpPr>
          <p:cNvPr name="Freeform 4" id="4"/>
          <p:cNvSpPr/>
          <p:nvPr/>
        </p:nvSpPr>
        <p:spPr>
          <a:xfrm flipH="false" flipV="false" rot="0">
            <a:off x="9773992" y="-7884342"/>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9144000" y="4913163"/>
            <a:ext cx="6940483" cy="0"/>
          </a:xfrm>
          <a:prstGeom prst="line">
            <a:avLst/>
          </a:prstGeom>
          <a:ln cap="flat" w="9525">
            <a:solidFill>
              <a:srgbClr val="000000"/>
            </a:solidFill>
            <a:prstDash val="solid"/>
            <a:headEnd type="none" len="sm" w="sm"/>
            <a:tailEnd type="none" len="sm" w="sm"/>
          </a:ln>
        </p:spPr>
      </p:sp>
      <p:sp>
        <p:nvSpPr>
          <p:cNvPr name="AutoShape 6" id="6"/>
          <p:cNvSpPr/>
          <p:nvPr/>
        </p:nvSpPr>
        <p:spPr>
          <a:xfrm>
            <a:off x="9144000" y="6631125"/>
            <a:ext cx="6940483" cy="0"/>
          </a:xfrm>
          <a:prstGeom prst="line">
            <a:avLst/>
          </a:prstGeom>
          <a:ln cap="flat" w="9525">
            <a:solidFill>
              <a:srgbClr val="000000"/>
            </a:solidFill>
            <a:prstDash val="solid"/>
            <a:headEnd type="none" len="sm" w="sm"/>
            <a:tailEnd type="none" len="sm" w="sm"/>
          </a:ln>
        </p:spPr>
      </p:sp>
      <p:grpSp>
        <p:nvGrpSpPr>
          <p:cNvPr name="Group 7" id="7"/>
          <p:cNvGrpSpPr/>
          <p:nvPr/>
        </p:nvGrpSpPr>
        <p:grpSpPr>
          <a:xfrm rot="0">
            <a:off x="7001995" y="5143500"/>
            <a:ext cx="978709" cy="534456"/>
            <a:chOff x="0" y="0"/>
            <a:chExt cx="1304945" cy="712609"/>
          </a:xfrm>
        </p:grpSpPr>
        <p:sp>
          <p:nvSpPr>
            <p:cNvPr name="AutoShape 8" id="8"/>
            <p:cNvSpPr/>
            <p:nvPr/>
          </p:nvSpPr>
          <p:spPr>
            <a:xfrm rot="0">
              <a:off x="0" y="0"/>
              <a:ext cx="1304945" cy="712609"/>
            </a:xfrm>
            <a:prstGeom prst="rect">
              <a:avLst/>
            </a:prstGeom>
            <a:solidFill>
              <a:srgbClr val="12AED0"/>
            </a:solidFill>
          </p:spPr>
        </p:sp>
        <p:sp>
          <p:nvSpPr>
            <p:cNvPr name="AutoShape 9" id="9"/>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
        <p:nvSpPr>
          <p:cNvPr name="TextBox 10" id="10"/>
          <p:cNvSpPr txBox="true"/>
          <p:nvPr/>
        </p:nvSpPr>
        <p:spPr>
          <a:xfrm rot="0">
            <a:off x="9144000" y="3718644"/>
            <a:ext cx="6940483"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Muli Ultra-Bold"/>
              </a:rPr>
              <a:t>Tên: Bùi Nhất Minh</a:t>
            </a:r>
          </a:p>
        </p:txBody>
      </p:sp>
      <p:sp>
        <p:nvSpPr>
          <p:cNvPr name="TextBox 11" id="11"/>
          <p:cNvSpPr txBox="true"/>
          <p:nvPr/>
        </p:nvSpPr>
        <p:spPr>
          <a:xfrm rot="0">
            <a:off x="7734515" y="1489794"/>
            <a:ext cx="10553485" cy="1228725"/>
          </a:xfrm>
          <a:prstGeom prst="rect">
            <a:avLst/>
          </a:prstGeom>
        </p:spPr>
        <p:txBody>
          <a:bodyPr anchor="t" rtlCol="false" tIns="0" lIns="0" bIns="0" rIns="0">
            <a:spAutoFit/>
          </a:bodyPr>
          <a:lstStyle/>
          <a:p>
            <a:pPr algn="l">
              <a:lnSpc>
                <a:spcPts val="9600"/>
              </a:lnSpc>
            </a:pPr>
            <a:r>
              <a:rPr lang="en-US" sz="8000">
                <a:solidFill>
                  <a:srgbClr val="000000"/>
                </a:solidFill>
                <a:latin typeface="Muli Ultra-Bold"/>
              </a:rPr>
              <a:t>1.Giới thiệu bản thân</a:t>
            </a:r>
          </a:p>
        </p:txBody>
      </p:sp>
      <p:grpSp>
        <p:nvGrpSpPr>
          <p:cNvPr name="Group 12" id="12"/>
          <p:cNvGrpSpPr/>
          <p:nvPr/>
        </p:nvGrpSpPr>
        <p:grpSpPr>
          <a:xfrm rot="0">
            <a:off x="9144000" y="5356255"/>
            <a:ext cx="6940483" cy="1270108"/>
            <a:chOff x="0" y="0"/>
            <a:chExt cx="9253977" cy="1693477"/>
          </a:xfrm>
        </p:grpSpPr>
        <p:sp>
          <p:nvSpPr>
            <p:cNvPr name="TextBox 13" id="13"/>
            <p:cNvSpPr txBox="true"/>
            <p:nvPr/>
          </p:nvSpPr>
          <p:spPr>
            <a:xfrm rot="0">
              <a:off x="0" y="0"/>
              <a:ext cx="9253977" cy="85090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Muli Ultra-Bold"/>
                </a:rPr>
                <a:t>Học lớp: 8</a:t>
              </a:r>
            </a:p>
          </p:txBody>
        </p:sp>
        <p:sp>
          <p:nvSpPr>
            <p:cNvPr name="TextBox 14" id="14"/>
            <p:cNvSpPr txBox="true"/>
            <p:nvPr/>
          </p:nvSpPr>
          <p:spPr>
            <a:xfrm rot="0">
              <a:off x="0" y="1209134"/>
              <a:ext cx="9253977" cy="484293"/>
            </a:xfrm>
            <a:prstGeom prst="rect">
              <a:avLst/>
            </a:prstGeom>
          </p:spPr>
          <p:txBody>
            <a:bodyPr anchor="t" rtlCol="false" tIns="0" lIns="0" bIns="0" rIns="0">
              <a:spAutoFit/>
            </a:bodyPr>
            <a:lstStyle/>
            <a:p>
              <a:pPr algn="l">
                <a:lnSpc>
                  <a:spcPts val="3079"/>
                </a:lnSpc>
              </a:pPr>
            </a:p>
          </p:txBody>
        </p:sp>
      </p:grpSp>
      <p:grpSp>
        <p:nvGrpSpPr>
          <p:cNvPr name="Group 15" id="15"/>
          <p:cNvGrpSpPr/>
          <p:nvPr/>
        </p:nvGrpSpPr>
        <p:grpSpPr>
          <a:xfrm rot="0">
            <a:off x="9144000" y="7188338"/>
            <a:ext cx="6940483" cy="1908283"/>
            <a:chOff x="0" y="0"/>
            <a:chExt cx="9253977" cy="2544377"/>
          </a:xfrm>
        </p:grpSpPr>
        <p:sp>
          <p:nvSpPr>
            <p:cNvPr name="TextBox 16" id="16"/>
            <p:cNvSpPr txBox="true"/>
            <p:nvPr/>
          </p:nvSpPr>
          <p:spPr>
            <a:xfrm rot="0">
              <a:off x="0" y="0"/>
              <a:ext cx="9253977" cy="170180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Muli Ultra-Bold"/>
                </a:rPr>
                <a:t>Sở thích: chơi máy tính, đánh cầu</a:t>
              </a:r>
            </a:p>
          </p:txBody>
        </p:sp>
        <p:sp>
          <p:nvSpPr>
            <p:cNvPr name="TextBox 17" id="17"/>
            <p:cNvSpPr txBox="true"/>
            <p:nvPr/>
          </p:nvSpPr>
          <p:spPr>
            <a:xfrm rot="0">
              <a:off x="0" y="2060034"/>
              <a:ext cx="9253977" cy="484293"/>
            </a:xfrm>
            <a:prstGeom prst="rect">
              <a:avLst/>
            </a:prstGeom>
          </p:spPr>
          <p:txBody>
            <a:bodyPr anchor="t" rtlCol="false" tIns="0" lIns="0" bIns="0" rIns="0">
              <a:spAutoFit/>
            </a:bodyPr>
            <a:lstStyle/>
            <a:p>
              <a:pPr algn="l">
                <a:lnSpc>
                  <a:spcPts val="307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467355" cy="1276350"/>
          </a:xfrm>
          <a:prstGeom prst="rect">
            <a:avLst/>
          </a:prstGeom>
        </p:spPr>
        <p:txBody>
          <a:bodyPr anchor="t" rtlCol="false" tIns="0" lIns="0" bIns="0" rIns="0">
            <a:spAutoFit/>
          </a:bodyPr>
          <a:lstStyle/>
          <a:p>
            <a:pPr algn="l">
              <a:lnSpc>
                <a:spcPts val="10079"/>
              </a:lnSpc>
            </a:pPr>
            <a:r>
              <a:rPr lang="en-US" sz="8399">
                <a:solidFill>
                  <a:srgbClr val="FFFFFF"/>
                </a:solidFill>
                <a:latin typeface="Muli Ultra-Bold"/>
              </a:rPr>
              <a:t>2.Sản phẩm</a:t>
            </a:r>
          </a:p>
        </p:txBody>
      </p:sp>
      <p:sp>
        <p:nvSpPr>
          <p:cNvPr name="Freeform 3" id="3"/>
          <p:cNvSpPr/>
          <p:nvPr/>
        </p:nvSpPr>
        <p:spPr>
          <a:xfrm flipH="false" flipV="false" rot="0">
            <a:off x="11021334" y="3020334"/>
            <a:ext cx="14533331" cy="14533331"/>
          </a:xfrm>
          <a:custGeom>
            <a:avLst/>
            <a:gdLst/>
            <a:ahLst/>
            <a:cxnLst/>
            <a:rect r="r" b="b" t="t" l="l"/>
            <a:pathLst>
              <a:path h="14533331" w="14533331">
                <a:moveTo>
                  <a:pt x="0" y="0"/>
                </a:moveTo>
                <a:lnTo>
                  <a:pt x="14533332" y="0"/>
                </a:lnTo>
                <a:lnTo>
                  <a:pt x="14533332" y="14533332"/>
                </a:lnTo>
                <a:lnTo>
                  <a:pt x="0" y="14533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280591" y="8714319"/>
            <a:ext cx="978709" cy="534456"/>
            <a:chOff x="0" y="0"/>
            <a:chExt cx="1304945" cy="712609"/>
          </a:xfrm>
        </p:grpSpPr>
        <p:sp>
          <p:nvSpPr>
            <p:cNvPr name="AutoShape 5" id="5"/>
            <p:cNvSpPr/>
            <p:nvPr/>
          </p:nvSpPr>
          <p:spPr>
            <a:xfrm rot="0">
              <a:off x="0" y="0"/>
              <a:ext cx="1304945" cy="712609"/>
            </a:xfrm>
            <a:prstGeom prst="rect">
              <a:avLst/>
            </a:prstGeom>
            <a:solidFill>
              <a:srgbClr val="12AED0"/>
            </a:solidFill>
          </p:spPr>
        </p:sp>
        <p:sp>
          <p:nvSpPr>
            <p:cNvPr name="AutoShape 6" id="6"/>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
        <p:nvSpPr>
          <p:cNvPr name="TextBox 7" id="7"/>
          <p:cNvSpPr txBox="true"/>
          <p:nvPr/>
        </p:nvSpPr>
        <p:spPr>
          <a:xfrm rot="0">
            <a:off x="785219" y="2623137"/>
            <a:ext cx="6337145" cy="1341831"/>
          </a:xfrm>
          <a:prstGeom prst="rect">
            <a:avLst/>
          </a:prstGeom>
        </p:spPr>
        <p:txBody>
          <a:bodyPr anchor="t" rtlCol="false" tIns="0" lIns="0" bIns="0" rIns="0">
            <a:spAutoFit/>
          </a:bodyPr>
          <a:lstStyle/>
          <a:p>
            <a:pPr algn="ctr" marL="0" indent="0" lvl="0">
              <a:lnSpc>
                <a:spcPts val="11090"/>
              </a:lnSpc>
              <a:spcBef>
                <a:spcPct val="0"/>
              </a:spcBef>
            </a:pPr>
            <a:r>
              <a:rPr lang="en-US" sz="7922">
                <a:solidFill>
                  <a:srgbClr val="000000"/>
                </a:solidFill>
                <a:latin typeface="Noto Sans Bold"/>
              </a:rPr>
              <a:t>Cốt truyện</a:t>
            </a:r>
          </a:p>
        </p:txBody>
      </p:sp>
      <p:sp>
        <p:nvSpPr>
          <p:cNvPr name="TextBox 8" id="8"/>
          <p:cNvSpPr txBox="true"/>
          <p:nvPr/>
        </p:nvSpPr>
        <p:spPr>
          <a:xfrm rot="0">
            <a:off x="1028700" y="4397355"/>
            <a:ext cx="16230600" cy="4109721"/>
          </a:xfrm>
          <a:prstGeom prst="rect">
            <a:avLst/>
          </a:prstGeom>
        </p:spPr>
        <p:txBody>
          <a:bodyPr anchor="t" rtlCol="false" tIns="0" lIns="0" bIns="0" rIns="0">
            <a:spAutoFit/>
          </a:bodyPr>
          <a:lstStyle/>
          <a:p>
            <a:pPr algn="ctr" marL="0" indent="0" lvl="0">
              <a:lnSpc>
                <a:spcPts val="6579"/>
              </a:lnSpc>
              <a:spcBef>
                <a:spcPct val="0"/>
              </a:spcBef>
            </a:pPr>
            <a:r>
              <a:rPr lang="en-US" sz="4699">
                <a:solidFill>
                  <a:srgbClr val="000000"/>
                </a:solidFill>
                <a:latin typeface="Muli"/>
              </a:rPr>
              <a:t>"</a:t>
            </a:r>
            <a:r>
              <a:rPr lang="en-US" sz="4699">
                <a:solidFill>
                  <a:srgbClr val="FF3131"/>
                </a:solidFill>
                <a:latin typeface="Muli Bold"/>
              </a:rPr>
              <a:t>Thợ Săn Tiền Thưởng</a:t>
            </a:r>
            <a:r>
              <a:rPr lang="en-US" sz="4699">
                <a:solidFill>
                  <a:srgbClr val="000000"/>
                </a:solidFill>
                <a:latin typeface="Muli"/>
              </a:rPr>
              <a:t>" là một trò chơi hành động phiêu lưu, nơi bạn vào vai Arin, chiến đấu chống lại những con quái thú bay lượn để bảo vệ vương quốc Eloria. Tiêu diệt quái thú, thu thập điểm, và vượt qua các màn chơi để trở thành Thợ Săn Huyền Thoại.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AED0"/>
        </a:solidFill>
      </p:bgPr>
    </p:bg>
    <p:spTree>
      <p:nvGrpSpPr>
        <p:cNvPr id="1" name=""/>
        <p:cNvGrpSpPr/>
        <p:nvPr/>
      </p:nvGrpSpPr>
      <p:grpSpPr>
        <a:xfrm>
          <a:off x="0" y="0"/>
          <a:ext cx="0" cy="0"/>
          <a:chOff x="0" y="0"/>
          <a:chExt cx="0" cy="0"/>
        </a:xfrm>
      </p:grpSpPr>
      <p:sp>
        <p:nvSpPr>
          <p:cNvPr name="TextBox 2" id="2"/>
          <p:cNvSpPr txBox="true"/>
          <p:nvPr/>
        </p:nvSpPr>
        <p:spPr>
          <a:xfrm rot="0">
            <a:off x="844363" y="480868"/>
            <a:ext cx="10467355" cy="1276350"/>
          </a:xfrm>
          <a:prstGeom prst="rect">
            <a:avLst/>
          </a:prstGeom>
        </p:spPr>
        <p:txBody>
          <a:bodyPr anchor="t" rtlCol="false" tIns="0" lIns="0" bIns="0" rIns="0">
            <a:spAutoFit/>
          </a:bodyPr>
          <a:lstStyle/>
          <a:p>
            <a:pPr algn="l">
              <a:lnSpc>
                <a:spcPts val="10079"/>
              </a:lnSpc>
            </a:pPr>
            <a:r>
              <a:rPr lang="en-US" sz="8399">
                <a:solidFill>
                  <a:srgbClr val="FFFFFF"/>
                </a:solidFill>
                <a:latin typeface="Muli Ultra-Bold"/>
              </a:rPr>
              <a:t>2.Sản phẩm</a:t>
            </a:r>
          </a:p>
        </p:txBody>
      </p:sp>
      <p:sp>
        <p:nvSpPr>
          <p:cNvPr name="Freeform 3" id="3"/>
          <p:cNvSpPr/>
          <p:nvPr/>
        </p:nvSpPr>
        <p:spPr>
          <a:xfrm flipH="false" flipV="false" rot="0">
            <a:off x="11021334" y="3020334"/>
            <a:ext cx="14533331" cy="14533331"/>
          </a:xfrm>
          <a:custGeom>
            <a:avLst/>
            <a:gdLst/>
            <a:ahLst/>
            <a:cxnLst/>
            <a:rect r="r" b="b" t="t" l="l"/>
            <a:pathLst>
              <a:path h="14533331" w="14533331">
                <a:moveTo>
                  <a:pt x="0" y="0"/>
                </a:moveTo>
                <a:lnTo>
                  <a:pt x="14533332" y="0"/>
                </a:lnTo>
                <a:lnTo>
                  <a:pt x="14533332" y="14533332"/>
                </a:lnTo>
                <a:lnTo>
                  <a:pt x="0" y="14533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280591" y="8714319"/>
            <a:ext cx="978709" cy="534456"/>
            <a:chOff x="0" y="0"/>
            <a:chExt cx="1304945" cy="712609"/>
          </a:xfrm>
        </p:grpSpPr>
        <p:sp>
          <p:nvSpPr>
            <p:cNvPr name="AutoShape 5" id="5"/>
            <p:cNvSpPr/>
            <p:nvPr/>
          </p:nvSpPr>
          <p:spPr>
            <a:xfrm rot="0">
              <a:off x="0" y="0"/>
              <a:ext cx="1304945" cy="712609"/>
            </a:xfrm>
            <a:prstGeom prst="rect">
              <a:avLst/>
            </a:prstGeom>
            <a:solidFill>
              <a:srgbClr val="12AED0"/>
            </a:solidFill>
          </p:spPr>
        </p:sp>
        <p:sp>
          <p:nvSpPr>
            <p:cNvPr name="AutoShape 6" id="6"/>
            <p:cNvSpPr/>
            <p:nvPr/>
          </p:nvSpPr>
          <p:spPr>
            <a:xfrm rot="0">
              <a:off x="354175" y="371735"/>
              <a:ext cx="596595" cy="0"/>
            </a:xfrm>
            <a:prstGeom prst="line">
              <a:avLst/>
            </a:prstGeom>
            <a:ln cap="flat" w="38100">
              <a:solidFill>
                <a:srgbClr val="FFFFFF"/>
              </a:solidFill>
              <a:prstDash val="solid"/>
              <a:headEnd type="none" len="sm" w="sm"/>
              <a:tailEnd type="arrow" len="sm" w="med"/>
            </a:ln>
          </p:spPr>
        </p:sp>
      </p:grpSp>
      <p:sp>
        <p:nvSpPr>
          <p:cNvPr name="TextBox 7" id="7"/>
          <p:cNvSpPr txBox="true"/>
          <p:nvPr/>
        </p:nvSpPr>
        <p:spPr>
          <a:xfrm rot="0">
            <a:off x="600883" y="2075306"/>
            <a:ext cx="7493678" cy="1341831"/>
          </a:xfrm>
          <a:prstGeom prst="rect">
            <a:avLst/>
          </a:prstGeom>
        </p:spPr>
        <p:txBody>
          <a:bodyPr anchor="t" rtlCol="false" tIns="0" lIns="0" bIns="0" rIns="0">
            <a:spAutoFit/>
          </a:bodyPr>
          <a:lstStyle/>
          <a:p>
            <a:pPr algn="ctr" marL="0" indent="0" lvl="0">
              <a:lnSpc>
                <a:spcPts val="11090"/>
              </a:lnSpc>
              <a:spcBef>
                <a:spcPct val="0"/>
              </a:spcBef>
            </a:pPr>
            <a:r>
              <a:rPr lang="en-US" sz="7922">
                <a:solidFill>
                  <a:srgbClr val="000000"/>
                </a:solidFill>
                <a:latin typeface="Noto Sans Bold"/>
              </a:rPr>
              <a:t>Quá trình làm</a:t>
            </a:r>
          </a:p>
        </p:txBody>
      </p:sp>
      <p:sp>
        <p:nvSpPr>
          <p:cNvPr name="TextBox 8" id="8"/>
          <p:cNvSpPr txBox="true"/>
          <p:nvPr/>
        </p:nvSpPr>
        <p:spPr>
          <a:xfrm rot="0">
            <a:off x="1028700" y="4345968"/>
            <a:ext cx="492760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Buổi 9: Lên ý tưởng  </a:t>
            </a:r>
          </a:p>
        </p:txBody>
      </p:sp>
      <p:sp>
        <p:nvSpPr>
          <p:cNvPr name="TextBox 9" id="9"/>
          <p:cNvSpPr txBox="true"/>
          <p:nvPr/>
        </p:nvSpPr>
        <p:spPr>
          <a:xfrm rot="0">
            <a:off x="1769610" y="5548636"/>
            <a:ext cx="5691982"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Buổi 10: Lên cốt truyện</a:t>
            </a:r>
            <a:r>
              <a:rPr lang="en-US" sz="3999">
                <a:solidFill>
                  <a:srgbClr val="000000"/>
                </a:solidFill>
                <a:latin typeface="Muli Bold"/>
              </a:rPr>
              <a:t> </a:t>
            </a:r>
          </a:p>
        </p:txBody>
      </p:sp>
      <p:sp>
        <p:nvSpPr>
          <p:cNvPr name="TextBox 10" id="10"/>
          <p:cNvSpPr txBox="true"/>
          <p:nvPr/>
        </p:nvSpPr>
        <p:spPr>
          <a:xfrm rot="0">
            <a:off x="3845818" y="6751961"/>
            <a:ext cx="4801592"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Buổi 11 :</a:t>
            </a:r>
            <a:r>
              <a:rPr lang="en-US" sz="3999">
                <a:solidFill>
                  <a:srgbClr val="000000"/>
                </a:solidFill>
                <a:latin typeface="Muli Bold"/>
              </a:rPr>
              <a:t> Làm game</a:t>
            </a:r>
          </a:p>
        </p:txBody>
      </p:sp>
      <p:sp>
        <p:nvSpPr>
          <p:cNvPr name="TextBox 11" id="11"/>
          <p:cNvSpPr txBox="true"/>
          <p:nvPr/>
        </p:nvSpPr>
        <p:spPr>
          <a:xfrm rot="0">
            <a:off x="5095423" y="7955286"/>
            <a:ext cx="4548585"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Buổi 12 : Làm silde</a:t>
            </a:r>
          </a:p>
        </p:txBody>
      </p:sp>
      <p:sp>
        <p:nvSpPr>
          <p:cNvPr name="TextBox 12" id="12"/>
          <p:cNvSpPr txBox="true"/>
          <p:nvPr/>
        </p:nvSpPr>
        <p:spPr>
          <a:xfrm rot="0">
            <a:off x="7287165" y="9015737"/>
            <a:ext cx="4575572"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Muli Bold"/>
              </a:rPr>
              <a:t>Buổi 13 : Tập silde</a:t>
            </a:r>
            <a:r>
              <a:rPr lang="en-US" sz="3999">
                <a:solidFill>
                  <a:srgbClr val="000000"/>
                </a:solidFill>
                <a:latin typeface="Muli Bol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5553" y="-10625184"/>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658" y="5143500"/>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59658" y="2783139"/>
            <a:ext cx="8425686" cy="6475161"/>
          </a:xfrm>
          <a:custGeom>
            <a:avLst/>
            <a:gdLst/>
            <a:ahLst/>
            <a:cxnLst/>
            <a:rect r="r" b="b" t="t" l="l"/>
            <a:pathLst>
              <a:path h="6475161" w="8425686">
                <a:moveTo>
                  <a:pt x="0" y="0"/>
                </a:moveTo>
                <a:lnTo>
                  <a:pt x="8425686" y="0"/>
                </a:lnTo>
                <a:lnTo>
                  <a:pt x="8425686" y="6475161"/>
                </a:lnTo>
                <a:lnTo>
                  <a:pt x="0" y="6475161"/>
                </a:lnTo>
                <a:lnTo>
                  <a:pt x="0" y="0"/>
                </a:lnTo>
                <a:close/>
              </a:path>
            </a:pathLst>
          </a:custGeom>
          <a:blipFill>
            <a:blip r:embed="rId4"/>
            <a:stretch>
              <a:fillRect l="-2467" t="0" r="0" b="0"/>
            </a:stretch>
          </a:blipFill>
        </p:spPr>
      </p:sp>
      <p:sp>
        <p:nvSpPr>
          <p:cNvPr name="TextBox 5" id="5"/>
          <p:cNvSpPr txBox="true"/>
          <p:nvPr/>
        </p:nvSpPr>
        <p:spPr>
          <a:xfrm rot="0">
            <a:off x="4829889" y="1554414"/>
            <a:ext cx="8628222" cy="1228725"/>
          </a:xfrm>
          <a:prstGeom prst="rect">
            <a:avLst/>
          </a:prstGeom>
        </p:spPr>
        <p:txBody>
          <a:bodyPr anchor="t" rtlCol="false" tIns="0" lIns="0" bIns="0" rIns="0">
            <a:spAutoFit/>
          </a:bodyPr>
          <a:lstStyle/>
          <a:p>
            <a:pPr algn="ctr">
              <a:lnSpc>
                <a:spcPts val="9749"/>
              </a:lnSpc>
            </a:pPr>
            <a:r>
              <a:rPr lang="en-US" sz="8124">
                <a:solidFill>
                  <a:srgbClr val="000000"/>
                </a:solidFill>
                <a:latin typeface="Muli Ultra-Bold"/>
              </a:rPr>
              <a:t>3.Nhân vật</a:t>
            </a:r>
          </a:p>
        </p:txBody>
      </p:sp>
      <p:sp>
        <p:nvSpPr>
          <p:cNvPr name="TextBox 6" id="6"/>
          <p:cNvSpPr txBox="true"/>
          <p:nvPr/>
        </p:nvSpPr>
        <p:spPr>
          <a:xfrm rot="0">
            <a:off x="10622162" y="5143500"/>
            <a:ext cx="4393625" cy="1885950"/>
          </a:xfrm>
          <a:prstGeom prst="rect">
            <a:avLst/>
          </a:prstGeom>
        </p:spPr>
        <p:txBody>
          <a:bodyPr anchor="t" rtlCol="false" tIns="0" lIns="0" bIns="0" rIns="0">
            <a:spAutoFit/>
          </a:bodyPr>
          <a:lstStyle/>
          <a:p>
            <a:pPr algn="ctr" marL="0" indent="0" lvl="0">
              <a:lnSpc>
                <a:spcPts val="7439"/>
              </a:lnSpc>
              <a:spcBef>
                <a:spcPct val="0"/>
              </a:spcBef>
            </a:pPr>
            <a:r>
              <a:rPr lang="en-US" sz="6199">
                <a:solidFill>
                  <a:srgbClr val="000000"/>
                </a:solidFill>
                <a:latin typeface="Muli Ultra-Bold"/>
              </a:rPr>
              <a:t>Nhân vật chính </a:t>
            </a:r>
            <a:r>
              <a:rPr lang="en-US" sz="6199">
                <a:solidFill>
                  <a:srgbClr val="FF3131"/>
                </a:solidFill>
                <a:latin typeface="Muli Ultra-Bold"/>
              </a:rPr>
              <a:t>Arin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5553" y="-10625184"/>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658" y="5143500"/>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889895" y="3094781"/>
            <a:ext cx="6959222" cy="5193101"/>
          </a:xfrm>
          <a:custGeom>
            <a:avLst/>
            <a:gdLst/>
            <a:ahLst/>
            <a:cxnLst/>
            <a:rect r="r" b="b" t="t" l="l"/>
            <a:pathLst>
              <a:path h="5193101" w="6959222">
                <a:moveTo>
                  <a:pt x="0" y="0"/>
                </a:moveTo>
                <a:lnTo>
                  <a:pt x="6959222" y="0"/>
                </a:lnTo>
                <a:lnTo>
                  <a:pt x="6959222" y="5193101"/>
                </a:lnTo>
                <a:lnTo>
                  <a:pt x="0" y="5193101"/>
                </a:lnTo>
                <a:lnTo>
                  <a:pt x="0" y="0"/>
                </a:lnTo>
                <a:close/>
              </a:path>
            </a:pathLst>
          </a:custGeom>
          <a:blipFill>
            <a:blip r:embed="rId4"/>
            <a:stretch>
              <a:fillRect l="0" t="-42131" r="0" b="-42131"/>
            </a:stretch>
          </a:blipFill>
        </p:spPr>
      </p:sp>
      <p:sp>
        <p:nvSpPr>
          <p:cNvPr name="TextBox 5" id="5"/>
          <p:cNvSpPr txBox="true"/>
          <p:nvPr/>
        </p:nvSpPr>
        <p:spPr>
          <a:xfrm rot="0">
            <a:off x="4829889" y="1028700"/>
            <a:ext cx="8628222" cy="1219200"/>
          </a:xfrm>
          <a:prstGeom prst="rect">
            <a:avLst/>
          </a:prstGeom>
        </p:spPr>
        <p:txBody>
          <a:bodyPr anchor="t" rtlCol="false" tIns="0" lIns="0" bIns="0" rIns="0">
            <a:spAutoFit/>
          </a:bodyPr>
          <a:lstStyle/>
          <a:p>
            <a:pPr algn="ctr">
              <a:lnSpc>
                <a:spcPts val="9629"/>
              </a:lnSpc>
            </a:pPr>
            <a:r>
              <a:rPr lang="en-US" sz="8024">
                <a:solidFill>
                  <a:srgbClr val="000000"/>
                </a:solidFill>
                <a:latin typeface="Muli Ultra-Bold"/>
              </a:rPr>
              <a:t>3.Nhân vật</a:t>
            </a:r>
          </a:p>
        </p:txBody>
      </p:sp>
      <p:sp>
        <p:nvSpPr>
          <p:cNvPr name="TextBox 6" id="6"/>
          <p:cNvSpPr txBox="true"/>
          <p:nvPr/>
        </p:nvSpPr>
        <p:spPr>
          <a:xfrm rot="0">
            <a:off x="2633077" y="5143500"/>
            <a:ext cx="4393625" cy="1733550"/>
          </a:xfrm>
          <a:prstGeom prst="rect">
            <a:avLst/>
          </a:prstGeom>
        </p:spPr>
        <p:txBody>
          <a:bodyPr anchor="t" rtlCol="false" tIns="0" lIns="0" bIns="0" rIns="0">
            <a:spAutoFit/>
          </a:bodyPr>
          <a:lstStyle/>
          <a:p>
            <a:pPr algn="ctr" marL="0" indent="0" lvl="0">
              <a:lnSpc>
                <a:spcPts val="6839"/>
              </a:lnSpc>
              <a:spcBef>
                <a:spcPct val="0"/>
              </a:spcBef>
            </a:pPr>
            <a:r>
              <a:rPr lang="en-US" sz="5699">
                <a:solidFill>
                  <a:srgbClr val="000000"/>
                </a:solidFill>
                <a:latin typeface="Muli Ultra-Bold"/>
              </a:rPr>
              <a:t>Nhân vật quái vật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5553" y="-10625184"/>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658" y="5143500"/>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94322" y="4717048"/>
            <a:ext cx="4393625" cy="1905000"/>
          </a:xfrm>
          <a:prstGeom prst="rect">
            <a:avLst/>
          </a:prstGeom>
        </p:spPr>
        <p:txBody>
          <a:bodyPr anchor="t" rtlCol="false" tIns="0" lIns="0" bIns="0" rIns="0">
            <a:spAutoFit/>
          </a:bodyPr>
          <a:lstStyle/>
          <a:p>
            <a:pPr algn="ctr" marL="0" indent="0" lvl="0">
              <a:lnSpc>
                <a:spcPts val="7559"/>
              </a:lnSpc>
              <a:spcBef>
                <a:spcPct val="0"/>
              </a:spcBef>
            </a:pPr>
            <a:r>
              <a:rPr lang="en-US" sz="6299">
                <a:solidFill>
                  <a:srgbClr val="000000"/>
                </a:solidFill>
                <a:latin typeface="Muli Ultra-Bold"/>
              </a:rPr>
              <a:t>Nhân vật quái vật 2</a:t>
            </a:r>
          </a:p>
        </p:txBody>
      </p:sp>
      <p:sp>
        <p:nvSpPr>
          <p:cNvPr name="Freeform 5" id="5"/>
          <p:cNvSpPr/>
          <p:nvPr/>
        </p:nvSpPr>
        <p:spPr>
          <a:xfrm flipH="false" flipV="false" rot="0">
            <a:off x="1412058" y="5295900"/>
            <a:ext cx="15768684" cy="15768684"/>
          </a:xfrm>
          <a:custGeom>
            <a:avLst/>
            <a:gdLst/>
            <a:ahLst/>
            <a:cxnLst/>
            <a:rect r="r" b="b" t="t" l="l"/>
            <a:pathLst>
              <a:path h="15768684" w="15768684">
                <a:moveTo>
                  <a:pt x="0" y="0"/>
                </a:moveTo>
                <a:lnTo>
                  <a:pt x="15768684" y="0"/>
                </a:lnTo>
                <a:lnTo>
                  <a:pt x="15768684" y="15768684"/>
                </a:lnTo>
                <a:lnTo>
                  <a:pt x="0" y="1576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2880" y="2577834"/>
            <a:ext cx="7874018" cy="6680466"/>
          </a:xfrm>
          <a:custGeom>
            <a:avLst/>
            <a:gdLst/>
            <a:ahLst/>
            <a:cxnLst/>
            <a:rect r="r" b="b" t="t" l="l"/>
            <a:pathLst>
              <a:path h="6680466" w="7874018">
                <a:moveTo>
                  <a:pt x="0" y="0"/>
                </a:moveTo>
                <a:lnTo>
                  <a:pt x="7874018" y="0"/>
                </a:lnTo>
                <a:lnTo>
                  <a:pt x="7874018" y="6680466"/>
                </a:lnTo>
                <a:lnTo>
                  <a:pt x="0" y="6680466"/>
                </a:lnTo>
                <a:lnTo>
                  <a:pt x="0" y="0"/>
                </a:lnTo>
                <a:close/>
              </a:path>
            </a:pathLst>
          </a:custGeom>
          <a:blipFill>
            <a:blip r:embed="rId4"/>
            <a:stretch>
              <a:fillRect l="0" t="-8933" r="0" b="-8933"/>
            </a:stretch>
          </a:blipFill>
        </p:spPr>
      </p:sp>
      <p:sp>
        <p:nvSpPr>
          <p:cNvPr name="TextBox 7" id="7"/>
          <p:cNvSpPr txBox="true"/>
          <p:nvPr/>
        </p:nvSpPr>
        <p:spPr>
          <a:xfrm rot="0">
            <a:off x="4829889" y="1028700"/>
            <a:ext cx="8628222" cy="1219200"/>
          </a:xfrm>
          <a:prstGeom prst="rect">
            <a:avLst/>
          </a:prstGeom>
        </p:spPr>
        <p:txBody>
          <a:bodyPr anchor="t" rtlCol="false" tIns="0" lIns="0" bIns="0" rIns="0">
            <a:spAutoFit/>
          </a:bodyPr>
          <a:lstStyle/>
          <a:p>
            <a:pPr algn="ctr">
              <a:lnSpc>
                <a:spcPts val="9629"/>
              </a:lnSpc>
            </a:pPr>
            <a:r>
              <a:rPr lang="en-US" sz="8024">
                <a:solidFill>
                  <a:srgbClr val="000000"/>
                </a:solidFill>
                <a:latin typeface="Muli Ultra-Bold"/>
              </a:rPr>
              <a:t>3.Nhân vật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DAGG4uYtj48</dc:identifier>
  <dcterms:modified xsi:type="dcterms:W3CDTF">2011-08-01T06:04:30Z</dcterms:modified>
  <cp:revision>1</cp:revision>
  <dc:title>Bản sao của  BÀI THUYẾT TRÌNH - PHAN TRẦN PHÚ - GB18</dc:title>
</cp:coreProperties>
</file>