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rimson Pro Bold" charset="1" panose="00000000000000000000"/>
      <p:regular r:id="rId19"/>
    </p:embeddedFont>
    <p:embeddedFont>
      <p:font typeface="Crimson Pro" charset="1" panose="00000000000000000000"/>
      <p:regular r:id="rId20"/>
    </p:embeddedFont>
    <p:embeddedFont>
      <p:font typeface="Calistoga" charset="1" panose="00000500000000000000"/>
      <p:regular r:id="rId21"/>
    </p:embeddedFont>
    <p:embeddedFont>
      <p:font typeface="Sigmar One" charset="1" panose="00000500000000000000"/>
      <p:regular r:id="rId22"/>
    </p:embeddedFont>
    <p:embeddedFont>
      <p:font typeface="Paytone One" charset="1" panose="00000500000000000000"/>
      <p:regular r:id="rId23"/>
    </p:embeddedFont>
    <p:embeddedFont>
      <p:font typeface="Garet" charset="1" panose="00000000000000000000"/>
      <p:regular r:id="rId24"/>
    </p:embeddedFont>
    <p:embeddedFont>
      <p:font typeface="Bungee" charset="1" panose="00000000000000000000"/>
      <p:regular r:id="rId25"/>
    </p:embeddedFont>
    <p:embeddedFont>
      <p:font typeface="Klein Heavy" charset="1" panose="02000503060000020004"/>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5891022" cy="10287000"/>
          </a:xfrm>
          <a:custGeom>
            <a:avLst/>
            <a:gdLst/>
            <a:ahLst/>
            <a:cxnLst/>
            <a:rect r="r" b="b" t="t" l="l"/>
            <a:pathLst>
              <a:path h="10287000" w="5891022">
                <a:moveTo>
                  <a:pt x="0" y="0"/>
                </a:moveTo>
                <a:lnTo>
                  <a:pt x="5891022" y="0"/>
                </a:lnTo>
                <a:lnTo>
                  <a:pt x="5891022" y="10287000"/>
                </a:lnTo>
                <a:lnTo>
                  <a:pt x="0" y="10287000"/>
                </a:lnTo>
                <a:lnTo>
                  <a:pt x="0" y="0"/>
                </a:lnTo>
                <a:close/>
              </a:path>
            </a:pathLst>
          </a:custGeom>
          <a:blipFill>
            <a:blip r:embed="rId2"/>
            <a:stretch>
              <a:fillRect l="-8207" t="0" r="-8207" b="0"/>
            </a:stretch>
          </a:blipFill>
        </p:spPr>
      </p:sp>
      <p:sp>
        <p:nvSpPr>
          <p:cNvPr name="TextBox 3" id="3"/>
          <p:cNvSpPr txBox="true"/>
          <p:nvPr/>
        </p:nvSpPr>
        <p:spPr>
          <a:xfrm rot="0">
            <a:off x="7177511" y="2069395"/>
            <a:ext cx="12030440" cy="2616201"/>
          </a:xfrm>
          <a:prstGeom prst="rect">
            <a:avLst/>
          </a:prstGeom>
        </p:spPr>
        <p:txBody>
          <a:bodyPr anchor="t" rtlCol="false" tIns="0" lIns="0" bIns="0" rIns="0">
            <a:spAutoFit/>
          </a:bodyPr>
          <a:lstStyle/>
          <a:p>
            <a:pPr algn="l">
              <a:lnSpc>
                <a:spcPts val="10000"/>
              </a:lnSpc>
            </a:pPr>
            <a:r>
              <a:rPr lang="en-US" sz="10000" spc="-200">
                <a:solidFill>
                  <a:srgbClr val="393939"/>
                </a:solidFill>
                <a:latin typeface="Crimson Pro Bold"/>
              </a:rPr>
              <a:t>Thuyết trình về sản phẩm cuối khóa</a:t>
            </a:r>
          </a:p>
        </p:txBody>
      </p:sp>
      <p:sp>
        <p:nvSpPr>
          <p:cNvPr name="TextBox 4" id="4"/>
          <p:cNvSpPr txBox="true"/>
          <p:nvPr/>
        </p:nvSpPr>
        <p:spPr>
          <a:xfrm rot="0">
            <a:off x="7177511" y="4848430"/>
            <a:ext cx="8963514" cy="873125"/>
          </a:xfrm>
          <a:prstGeom prst="rect">
            <a:avLst/>
          </a:prstGeom>
        </p:spPr>
        <p:txBody>
          <a:bodyPr anchor="t" rtlCol="false" tIns="0" lIns="0" bIns="0" rIns="0">
            <a:spAutoFit/>
          </a:bodyPr>
          <a:lstStyle/>
          <a:p>
            <a:pPr algn="l">
              <a:lnSpc>
                <a:spcPts val="7000"/>
              </a:lnSpc>
              <a:spcBef>
                <a:spcPct val="0"/>
              </a:spcBef>
            </a:pPr>
            <a:r>
              <a:rPr lang="en-US" sz="5000" spc="100">
                <a:solidFill>
                  <a:srgbClr val="393939"/>
                </a:solidFill>
                <a:latin typeface="Crimson Pro"/>
              </a:rPr>
              <a:t>Người thực hiện: Lương Khánh 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82611" y="0"/>
            <a:ext cx="8458200" cy="9525000"/>
          </a:xfrm>
          <a:prstGeom prst="rect">
            <a:avLst/>
          </a:prstGeom>
          <a:solidFill>
            <a:srgbClr val="DFD4CB"/>
          </a:solidFill>
        </p:spPr>
      </p:sp>
      <p:sp>
        <p:nvSpPr>
          <p:cNvPr name="Freeform 3" id="3"/>
          <p:cNvSpPr/>
          <p:nvPr/>
        </p:nvSpPr>
        <p:spPr>
          <a:xfrm flipH="false" flipV="false" rot="0">
            <a:off x="9878101" y="2168602"/>
            <a:ext cx="6968465" cy="6358724"/>
          </a:xfrm>
          <a:custGeom>
            <a:avLst/>
            <a:gdLst/>
            <a:ahLst/>
            <a:cxnLst/>
            <a:rect r="r" b="b" t="t" l="l"/>
            <a:pathLst>
              <a:path h="6358724" w="6968465">
                <a:moveTo>
                  <a:pt x="0" y="0"/>
                </a:moveTo>
                <a:lnTo>
                  <a:pt x="6968464" y="0"/>
                </a:lnTo>
                <a:lnTo>
                  <a:pt x="6968464" y="6358724"/>
                </a:lnTo>
                <a:lnTo>
                  <a:pt x="0" y="6358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50761" y="2044777"/>
            <a:ext cx="7407439" cy="3629025"/>
          </a:xfrm>
          <a:prstGeom prst="rect">
            <a:avLst/>
          </a:prstGeom>
        </p:spPr>
        <p:txBody>
          <a:bodyPr anchor="t" rtlCol="false" tIns="0" lIns="0" bIns="0" rIns="0">
            <a:spAutoFit/>
          </a:bodyPr>
          <a:lstStyle/>
          <a:p>
            <a:pPr algn="l" marL="0" indent="0" lvl="0">
              <a:lnSpc>
                <a:spcPts val="13200"/>
              </a:lnSpc>
            </a:pPr>
            <a:r>
              <a:rPr lang="en-US" sz="12000">
                <a:solidFill>
                  <a:srgbClr val="393939"/>
                </a:solidFill>
                <a:latin typeface="Bungee"/>
              </a:rPr>
              <a:t>5. Thử Game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FD4CB"/>
        </a:solidFill>
      </p:bgPr>
    </p:bg>
    <p:spTree>
      <p:nvGrpSpPr>
        <p:cNvPr id="1" name=""/>
        <p:cNvGrpSpPr/>
        <p:nvPr/>
      </p:nvGrpSpPr>
      <p:grpSpPr>
        <a:xfrm>
          <a:off x="0" y="0"/>
          <a:ext cx="0" cy="0"/>
          <a:chOff x="0" y="0"/>
          <a:chExt cx="0" cy="0"/>
        </a:xfrm>
      </p:grpSpPr>
      <p:sp>
        <p:nvSpPr>
          <p:cNvPr name="TextBox 2" id="2"/>
          <p:cNvSpPr txBox="true"/>
          <p:nvPr/>
        </p:nvSpPr>
        <p:spPr>
          <a:xfrm rot="0">
            <a:off x="1621352" y="3317320"/>
            <a:ext cx="7522648" cy="5138772"/>
          </a:xfrm>
          <a:prstGeom prst="rect">
            <a:avLst/>
          </a:prstGeom>
        </p:spPr>
        <p:txBody>
          <a:bodyPr anchor="t" rtlCol="false" tIns="0" lIns="0" bIns="0" rIns="0">
            <a:spAutoFit/>
          </a:bodyPr>
          <a:lstStyle/>
          <a:p>
            <a:pPr algn="l" marL="1578479" indent="-789239" lvl="1">
              <a:lnSpc>
                <a:spcPts val="10235"/>
              </a:lnSpc>
              <a:buFont typeface="Arial"/>
              <a:buChar char="•"/>
            </a:pPr>
            <a:r>
              <a:rPr lang="en-US" sz="7311" spc="146">
                <a:solidFill>
                  <a:srgbClr val="393939"/>
                </a:solidFill>
                <a:latin typeface="Paytone One"/>
              </a:rPr>
              <a:t>Điểm mạnh</a:t>
            </a:r>
          </a:p>
          <a:p>
            <a:pPr algn="l" marL="1578479" indent="-789239" lvl="1">
              <a:lnSpc>
                <a:spcPts val="10235"/>
              </a:lnSpc>
              <a:buFont typeface="Arial"/>
              <a:buChar char="•"/>
            </a:pPr>
            <a:r>
              <a:rPr lang="en-US" sz="7311" spc="146">
                <a:solidFill>
                  <a:srgbClr val="393939"/>
                </a:solidFill>
                <a:latin typeface="Paytone One"/>
              </a:rPr>
              <a:t>Trò chơi có thể chơi vui và giải trí</a:t>
            </a:r>
          </a:p>
        </p:txBody>
      </p:sp>
      <p:sp>
        <p:nvSpPr>
          <p:cNvPr name="TextBox 3" id="3"/>
          <p:cNvSpPr txBox="true"/>
          <p:nvPr/>
        </p:nvSpPr>
        <p:spPr>
          <a:xfrm rot="0">
            <a:off x="1900410" y="470919"/>
            <a:ext cx="15063478" cy="1747519"/>
          </a:xfrm>
          <a:prstGeom prst="rect">
            <a:avLst/>
          </a:prstGeom>
        </p:spPr>
        <p:txBody>
          <a:bodyPr anchor="t" rtlCol="false" tIns="0" lIns="0" bIns="0" rIns="0">
            <a:spAutoFit/>
          </a:bodyPr>
          <a:lstStyle/>
          <a:p>
            <a:pPr algn="ctr">
              <a:lnSpc>
                <a:spcPts val="12880"/>
              </a:lnSpc>
            </a:pPr>
            <a:r>
              <a:rPr lang="en-US" sz="9200">
                <a:solidFill>
                  <a:srgbClr val="393939"/>
                </a:solidFill>
                <a:latin typeface="Bungee"/>
              </a:rPr>
              <a:t>6. Đánh giá trò chơi</a:t>
            </a:r>
          </a:p>
        </p:txBody>
      </p:sp>
      <p:sp>
        <p:nvSpPr>
          <p:cNvPr name="TextBox 4" id="4"/>
          <p:cNvSpPr txBox="true"/>
          <p:nvPr/>
        </p:nvSpPr>
        <p:spPr>
          <a:xfrm rot="0">
            <a:off x="9766978" y="3317320"/>
            <a:ext cx="6410594" cy="5138801"/>
          </a:xfrm>
          <a:prstGeom prst="rect">
            <a:avLst/>
          </a:prstGeom>
        </p:spPr>
        <p:txBody>
          <a:bodyPr anchor="t" rtlCol="false" tIns="0" lIns="0" bIns="0" rIns="0">
            <a:spAutoFit/>
          </a:bodyPr>
          <a:lstStyle/>
          <a:p>
            <a:pPr algn="l" marL="1578230" indent="-789115" lvl="1">
              <a:lnSpc>
                <a:spcPts val="10234"/>
              </a:lnSpc>
              <a:buFont typeface="Arial"/>
              <a:buChar char="•"/>
            </a:pPr>
            <a:r>
              <a:rPr lang="en-US" sz="7310">
                <a:solidFill>
                  <a:srgbClr val="393939"/>
                </a:solidFill>
                <a:latin typeface="Paytone One"/>
              </a:rPr>
              <a:t>Điểm yếu</a:t>
            </a:r>
          </a:p>
          <a:p>
            <a:pPr algn="l" marL="1578230" indent="-789115" lvl="1">
              <a:lnSpc>
                <a:spcPts val="10234"/>
              </a:lnSpc>
              <a:buFont typeface="Arial"/>
              <a:buChar char="•"/>
            </a:pPr>
            <a:r>
              <a:rPr lang="en-US" sz="7310">
                <a:solidFill>
                  <a:srgbClr val="393939"/>
                </a:solidFill>
                <a:latin typeface="Paytone One"/>
              </a:rPr>
              <a:t>Nhân vật không đẹp</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DFD4CB"/>
        </a:solidFill>
      </p:bgPr>
    </p:bg>
    <p:spTree>
      <p:nvGrpSpPr>
        <p:cNvPr id="1" name=""/>
        <p:cNvGrpSpPr/>
        <p:nvPr/>
      </p:nvGrpSpPr>
      <p:grpSpPr>
        <a:xfrm>
          <a:off x="0" y="0"/>
          <a:ext cx="0" cy="0"/>
          <a:chOff x="0" y="0"/>
          <a:chExt cx="0" cy="0"/>
        </a:xfrm>
      </p:grpSpPr>
      <p:sp>
        <p:nvSpPr>
          <p:cNvPr name="TextBox 2" id="2"/>
          <p:cNvSpPr txBox="true"/>
          <p:nvPr/>
        </p:nvSpPr>
        <p:spPr>
          <a:xfrm rot="0">
            <a:off x="1237756" y="3537187"/>
            <a:ext cx="15812488" cy="2059306"/>
          </a:xfrm>
          <a:prstGeom prst="rect">
            <a:avLst/>
          </a:prstGeom>
        </p:spPr>
        <p:txBody>
          <a:bodyPr anchor="t" rtlCol="false" tIns="0" lIns="0" bIns="0" rIns="0">
            <a:spAutoFit/>
          </a:bodyPr>
          <a:lstStyle/>
          <a:p>
            <a:pPr algn="ctr" marL="0" indent="0" lvl="0">
              <a:lnSpc>
                <a:spcPts val="15840"/>
              </a:lnSpc>
            </a:pPr>
            <a:r>
              <a:rPr lang="en-US" sz="14400">
                <a:solidFill>
                  <a:srgbClr val="393939"/>
                </a:solidFill>
                <a:latin typeface="Paytone One"/>
              </a:rPr>
              <a:t>7. Hỏi đáp</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DFD4CB"/>
        </a:solidFill>
      </p:bgPr>
    </p:bg>
    <p:spTree>
      <p:nvGrpSpPr>
        <p:cNvPr id="1" name=""/>
        <p:cNvGrpSpPr/>
        <p:nvPr/>
      </p:nvGrpSpPr>
      <p:grpSpPr>
        <a:xfrm>
          <a:off x="0" y="0"/>
          <a:ext cx="0" cy="0"/>
          <a:chOff x="0" y="0"/>
          <a:chExt cx="0" cy="0"/>
        </a:xfrm>
      </p:grpSpPr>
      <p:sp>
        <p:nvSpPr>
          <p:cNvPr name="TextBox 2" id="2"/>
          <p:cNvSpPr txBox="true"/>
          <p:nvPr/>
        </p:nvSpPr>
        <p:spPr>
          <a:xfrm rot="0">
            <a:off x="1237756" y="3537187"/>
            <a:ext cx="15812488" cy="2059306"/>
          </a:xfrm>
          <a:prstGeom prst="rect">
            <a:avLst/>
          </a:prstGeom>
        </p:spPr>
        <p:txBody>
          <a:bodyPr anchor="t" rtlCol="false" tIns="0" lIns="0" bIns="0" rIns="0">
            <a:spAutoFit/>
          </a:bodyPr>
          <a:lstStyle/>
          <a:p>
            <a:pPr algn="ctr" marL="0" indent="0" lvl="0">
              <a:lnSpc>
                <a:spcPts val="15840"/>
              </a:lnSpc>
            </a:pPr>
            <a:r>
              <a:rPr lang="en-US" sz="14400">
                <a:solidFill>
                  <a:srgbClr val="393939"/>
                </a:solidFill>
                <a:latin typeface="Paytone One"/>
              </a:rPr>
              <a:t>Cảm ơn ạ</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93939"/>
        </a:solidFill>
      </p:bgPr>
    </p:bg>
    <p:spTree>
      <p:nvGrpSpPr>
        <p:cNvPr id="1" name=""/>
        <p:cNvGrpSpPr/>
        <p:nvPr/>
      </p:nvGrpSpPr>
      <p:grpSpPr>
        <a:xfrm>
          <a:off x="0" y="0"/>
          <a:ext cx="0" cy="0"/>
          <a:chOff x="0" y="0"/>
          <a:chExt cx="0" cy="0"/>
        </a:xfrm>
      </p:grpSpPr>
      <p:sp>
        <p:nvSpPr>
          <p:cNvPr name="TextBox 2" id="2"/>
          <p:cNvSpPr txBox="true"/>
          <p:nvPr/>
        </p:nvSpPr>
        <p:spPr>
          <a:xfrm rot="0">
            <a:off x="1381380" y="2085153"/>
            <a:ext cx="15877920" cy="7466617"/>
          </a:xfrm>
          <a:prstGeom prst="rect">
            <a:avLst/>
          </a:prstGeom>
        </p:spPr>
        <p:txBody>
          <a:bodyPr anchor="t" rtlCol="false" tIns="0" lIns="0" bIns="0" rIns="0">
            <a:spAutoFit/>
          </a:bodyPr>
          <a:lstStyle/>
          <a:p>
            <a:pPr algn="l" marL="1312103" indent="-656051" lvl="1">
              <a:lnSpc>
                <a:spcPts val="8508"/>
              </a:lnSpc>
              <a:buAutoNum type="arabicPeriod" startAt="1"/>
            </a:pPr>
            <a:r>
              <a:rPr lang="en-US" sz="6077" spc="121">
                <a:solidFill>
                  <a:srgbClr val="FFFFFF"/>
                </a:solidFill>
                <a:latin typeface="Calistoga"/>
              </a:rPr>
              <a:t> Bản thân</a:t>
            </a:r>
          </a:p>
          <a:p>
            <a:pPr algn="l" marL="1312103" indent="-656051" lvl="1">
              <a:lnSpc>
                <a:spcPts val="8508"/>
              </a:lnSpc>
              <a:buAutoNum type="arabicPeriod" startAt="1"/>
            </a:pPr>
            <a:r>
              <a:rPr lang="en-US" sz="6077" spc="121">
                <a:solidFill>
                  <a:srgbClr val="FFFFFF"/>
                </a:solidFill>
                <a:latin typeface="Calistoga"/>
              </a:rPr>
              <a:t> Sản phẩm - Quá Trình làm</a:t>
            </a:r>
          </a:p>
          <a:p>
            <a:pPr algn="l" marL="1312103" indent="-656051" lvl="1">
              <a:lnSpc>
                <a:spcPts val="8508"/>
              </a:lnSpc>
              <a:buAutoNum type="arabicPeriod" startAt="1"/>
            </a:pPr>
            <a:r>
              <a:rPr lang="en-US" sz="6077" spc="121">
                <a:solidFill>
                  <a:srgbClr val="FFFFFF"/>
                </a:solidFill>
                <a:latin typeface="Calistoga"/>
              </a:rPr>
              <a:t> Cách chơi</a:t>
            </a:r>
          </a:p>
          <a:p>
            <a:pPr algn="l" marL="1295400" indent="-647700" lvl="1">
              <a:lnSpc>
                <a:spcPts val="8400"/>
              </a:lnSpc>
              <a:buAutoNum type="arabicPeriod" startAt="1"/>
            </a:pPr>
            <a:r>
              <a:rPr lang="en-US" sz="6000" spc="120">
                <a:solidFill>
                  <a:srgbClr val="FFFFFF"/>
                </a:solidFill>
                <a:latin typeface="Calistoga"/>
              </a:rPr>
              <a:t> Nhân vật</a:t>
            </a:r>
          </a:p>
          <a:p>
            <a:pPr algn="l" marL="1295400" indent="-647700" lvl="1">
              <a:lnSpc>
                <a:spcPts val="8400"/>
              </a:lnSpc>
              <a:buAutoNum type="arabicPeriod" startAt="1"/>
            </a:pPr>
            <a:r>
              <a:rPr lang="en-US" sz="6000" spc="120">
                <a:solidFill>
                  <a:srgbClr val="FFFFFF"/>
                </a:solidFill>
                <a:latin typeface="Calistoga"/>
              </a:rPr>
              <a:t> Thử game</a:t>
            </a:r>
          </a:p>
          <a:p>
            <a:pPr algn="l" marL="1295400" indent="-647700" lvl="1">
              <a:lnSpc>
                <a:spcPts val="8400"/>
              </a:lnSpc>
              <a:buAutoNum type="arabicPeriod" startAt="1"/>
            </a:pPr>
            <a:r>
              <a:rPr lang="en-US" sz="6000" spc="120">
                <a:solidFill>
                  <a:srgbClr val="FFFFFF"/>
                </a:solidFill>
                <a:latin typeface="Calistoga"/>
              </a:rPr>
              <a:t> Đánh giá</a:t>
            </a:r>
          </a:p>
          <a:p>
            <a:pPr algn="l" marL="1295400" indent="-647700" lvl="1">
              <a:lnSpc>
                <a:spcPts val="8400"/>
              </a:lnSpc>
              <a:buAutoNum type="arabicPeriod" startAt="1"/>
            </a:pPr>
            <a:r>
              <a:rPr lang="en-US" sz="6000" spc="120">
                <a:solidFill>
                  <a:srgbClr val="FFFFFF"/>
                </a:solidFill>
                <a:latin typeface="Calistoga"/>
              </a:rPr>
              <a:t> Hỏi đáp</a:t>
            </a:r>
          </a:p>
        </p:txBody>
      </p:sp>
      <p:sp>
        <p:nvSpPr>
          <p:cNvPr name="Freeform 3" id="3"/>
          <p:cNvSpPr/>
          <p:nvPr/>
        </p:nvSpPr>
        <p:spPr>
          <a:xfrm flipH="false" flipV="false" rot="0">
            <a:off x="11990196" y="2560216"/>
            <a:ext cx="6547377" cy="6698084"/>
          </a:xfrm>
          <a:custGeom>
            <a:avLst/>
            <a:gdLst/>
            <a:ahLst/>
            <a:cxnLst/>
            <a:rect r="r" b="b" t="t" l="l"/>
            <a:pathLst>
              <a:path h="6698084" w="6547377">
                <a:moveTo>
                  <a:pt x="0" y="0"/>
                </a:moveTo>
                <a:lnTo>
                  <a:pt x="6547378" y="0"/>
                </a:lnTo>
                <a:lnTo>
                  <a:pt x="6547378" y="6698084"/>
                </a:lnTo>
                <a:lnTo>
                  <a:pt x="0" y="6698084"/>
                </a:lnTo>
                <a:lnTo>
                  <a:pt x="0" y="0"/>
                </a:lnTo>
                <a:close/>
              </a:path>
            </a:pathLst>
          </a:custGeom>
          <a:blipFill>
            <a:blip r:embed="rId2"/>
            <a:stretch>
              <a:fillRect l="0" t="0" r="0" b="0"/>
            </a:stretch>
          </a:blipFill>
        </p:spPr>
      </p:sp>
      <p:sp>
        <p:nvSpPr>
          <p:cNvPr name="TextBox 4" id="4"/>
          <p:cNvSpPr txBox="true"/>
          <p:nvPr/>
        </p:nvSpPr>
        <p:spPr>
          <a:xfrm rot="0">
            <a:off x="2039623" y="374650"/>
            <a:ext cx="14816621" cy="1412875"/>
          </a:xfrm>
          <a:prstGeom prst="rect">
            <a:avLst/>
          </a:prstGeom>
        </p:spPr>
        <p:txBody>
          <a:bodyPr anchor="t" rtlCol="false" tIns="0" lIns="0" bIns="0" rIns="0">
            <a:spAutoFit/>
          </a:bodyPr>
          <a:lstStyle/>
          <a:p>
            <a:pPr algn="ctr" marL="0" indent="0" lvl="0">
              <a:lnSpc>
                <a:spcPts val="10999"/>
              </a:lnSpc>
            </a:pPr>
            <a:r>
              <a:rPr lang="en-US" sz="9999">
                <a:solidFill>
                  <a:srgbClr val="FFFFFF"/>
                </a:solidFill>
                <a:latin typeface="Sigmar One"/>
              </a:rPr>
              <a:t>Mục Lục</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58800" y="0"/>
            <a:ext cx="5029200" cy="10287000"/>
          </a:xfrm>
          <a:custGeom>
            <a:avLst/>
            <a:gdLst/>
            <a:ahLst/>
            <a:cxnLst/>
            <a:rect r="r" b="b" t="t" l="l"/>
            <a:pathLst>
              <a:path h="10287000" w="5029200">
                <a:moveTo>
                  <a:pt x="0" y="0"/>
                </a:moveTo>
                <a:lnTo>
                  <a:pt x="5029200" y="0"/>
                </a:lnTo>
                <a:lnTo>
                  <a:pt x="5029200" y="10287000"/>
                </a:lnTo>
                <a:lnTo>
                  <a:pt x="0" y="10287000"/>
                </a:lnTo>
                <a:lnTo>
                  <a:pt x="0" y="0"/>
                </a:lnTo>
                <a:close/>
              </a:path>
            </a:pathLst>
          </a:custGeom>
          <a:blipFill>
            <a:blip r:embed="rId2"/>
            <a:stretch>
              <a:fillRect l="-81818" t="-17415" r="-2042" b="-17415"/>
            </a:stretch>
          </a:blipFill>
        </p:spPr>
      </p:sp>
      <p:sp>
        <p:nvSpPr>
          <p:cNvPr name="TextBox 3" id="3"/>
          <p:cNvSpPr txBox="true"/>
          <p:nvPr/>
        </p:nvSpPr>
        <p:spPr>
          <a:xfrm rot="0">
            <a:off x="541814" y="1426598"/>
            <a:ext cx="11425013" cy="1057275"/>
          </a:xfrm>
          <a:prstGeom prst="rect">
            <a:avLst/>
          </a:prstGeom>
        </p:spPr>
        <p:txBody>
          <a:bodyPr anchor="t" rtlCol="false" tIns="0" lIns="0" bIns="0" rIns="0">
            <a:spAutoFit/>
          </a:bodyPr>
          <a:lstStyle/>
          <a:p>
            <a:pPr algn="l" marL="1511299" indent="-755650" lvl="1">
              <a:lnSpc>
                <a:spcPts val="8399"/>
              </a:lnSpc>
              <a:buAutoNum type="arabicPeriod" startAt="1"/>
            </a:pPr>
            <a:r>
              <a:rPr lang="en-US" sz="6999">
                <a:solidFill>
                  <a:srgbClr val="393631"/>
                </a:solidFill>
                <a:latin typeface="Paytone One"/>
              </a:rPr>
              <a:t>Bản thân</a:t>
            </a:r>
          </a:p>
        </p:txBody>
      </p:sp>
      <p:sp>
        <p:nvSpPr>
          <p:cNvPr name="TextBox 4" id="4"/>
          <p:cNvSpPr txBox="true"/>
          <p:nvPr/>
        </p:nvSpPr>
        <p:spPr>
          <a:xfrm rot="0">
            <a:off x="1302692" y="2379098"/>
            <a:ext cx="11425013" cy="896620"/>
          </a:xfrm>
          <a:prstGeom prst="rect">
            <a:avLst/>
          </a:prstGeom>
        </p:spPr>
        <p:txBody>
          <a:bodyPr anchor="t" rtlCol="false" tIns="0" lIns="0" bIns="0" rIns="0">
            <a:spAutoFit/>
          </a:bodyPr>
          <a:lstStyle/>
          <a:p>
            <a:pPr algn="ctr">
              <a:lnSpc>
                <a:spcPts val="7279"/>
              </a:lnSpc>
            </a:pPr>
          </a:p>
        </p:txBody>
      </p:sp>
      <p:sp>
        <p:nvSpPr>
          <p:cNvPr name="TextBox 5" id="5"/>
          <p:cNvSpPr txBox="true"/>
          <p:nvPr/>
        </p:nvSpPr>
        <p:spPr>
          <a:xfrm rot="0">
            <a:off x="1302692" y="2765495"/>
            <a:ext cx="11425013" cy="5619115"/>
          </a:xfrm>
          <a:prstGeom prst="rect">
            <a:avLst/>
          </a:prstGeom>
        </p:spPr>
        <p:txBody>
          <a:bodyPr anchor="t" rtlCol="false" tIns="0" lIns="0" bIns="0" rIns="0">
            <a:spAutoFit/>
          </a:bodyPr>
          <a:lstStyle/>
          <a:p>
            <a:pPr algn="l">
              <a:lnSpc>
                <a:spcPts val="8959"/>
              </a:lnSpc>
            </a:pPr>
            <a:r>
              <a:rPr lang="en-US" sz="6399">
                <a:solidFill>
                  <a:srgbClr val="393631"/>
                </a:solidFill>
                <a:latin typeface="Garet"/>
              </a:rPr>
              <a:t>Tên: Lương Khánh An</a:t>
            </a:r>
          </a:p>
          <a:p>
            <a:pPr algn="l">
              <a:lnSpc>
                <a:spcPts val="8959"/>
              </a:lnSpc>
            </a:pPr>
            <a:r>
              <a:rPr lang="en-US" sz="6399">
                <a:solidFill>
                  <a:srgbClr val="393631"/>
                </a:solidFill>
                <a:latin typeface="Garet"/>
              </a:rPr>
              <a:t>Tuổi: 11 tuổi</a:t>
            </a:r>
          </a:p>
          <a:p>
            <a:pPr algn="l">
              <a:lnSpc>
                <a:spcPts val="8959"/>
              </a:lnSpc>
            </a:pPr>
            <a:r>
              <a:rPr lang="en-US" sz="6399">
                <a:solidFill>
                  <a:srgbClr val="393631"/>
                </a:solidFill>
                <a:latin typeface="Garet"/>
              </a:rPr>
              <a:t>Học trường: MindX</a:t>
            </a:r>
          </a:p>
          <a:p>
            <a:pPr algn="l">
              <a:lnSpc>
                <a:spcPts val="8959"/>
              </a:lnSpc>
            </a:pPr>
            <a:r>
              <a:rPr lang="en-US" sz="6399">
                <a:solidFill>
                  <a:srgbClr val="393631"/>
                </a:solidFill>
                <a:latin typeface="Garet"/>
              </a:rPr>
              <a:t>Lớp: GB18</a:t>
            </a:r>
          </a:p>
          <a:p>
            <a:pPr algn="l">
              <a:lnSpc>
                <a:spcPts val="8959"/>
              </a:lnSpc>
            </a:pPr>
            <a:r>
              <a:rPr lang="en-US" sz="6399">
                <a:solidFill>
                  <a:srgbClr val="393631"/>
                </a:solidFill>
                <a:latin typeface="Garet"/>
              </a:rPr>
              <a:t>Sở thích:  Chơi máy tính, vẽ</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FD4CB"/>
        </a:solidFill>
      </p:bgPr>
    </p:bg>
    <p:spTree>
      <p:nvGrpSpPr>
        <p:cNvPr id="1" name=""/>
        <p:cNvGrpSpPr/>
        <p:nvPr/>
      </p:nvGrpSpPr>
      <p:grpSpPr>
        <a:xfrm>
          <a:off x="0" y="0"/>
          <a:ext cx="0" cy="0"/>
          <a:chOff x="0" y="0"/>
          <a:chExt cx="0" cy="0"/>
        </a:xfrm>
      </p:grpSpPr>
      <p:sp>
        <p:nvSpPr>
          <p:cNvPr name="TextBox 2" id="2"/>
          <p:cNvSpPr txBox="true"/>
          <p:nvPr/>
        </p:nvSpPr>
        <p:spPr>
          <a:xfrm rot="0">
            <a:off x="1259078" y="411946"/>
            <a:ext cx="15161142" cy="1157308"/>
          </a:xfrm>
          <a:prstGeom prst="rect">
            <a:avLst/>
          </a:prstGeom>
        </p:spPr>
        <p:txBody>
          <a:bodyPr anchor="t" rtlCol="false" tIns="0" lIns="0" bIns="0" rIns="0">
            <a:spAutoFit/>
          </a:bodyPr>
          <a:lstStyle/>
          <a:p>
            <a:pPr algn="l" marL="0" indent="0" lvl="0">
              <a:lnSpc>
                <a:spcPts val="7839"/>
              </a:lnSpc>
            </a:pPr>
            <a:r>
              <a:rPr lang="en-US" sz="7126">
                <a:solidFill>
                  <a:srgbClr val="393939"/>
                </a:solidFill>
                <a:latin typeface="Bungee"/>
              </a:rPr>
              <a:t> 2. </a:t>
            </a:r>
            <a:r>
              <a:rPr lang="en-US" sz="7126">
                <a:solidFill>
                  <a:srgbClr val="393939"/>
                </a:solidFill>
                <a:latin typeface="Bungee"/>
              </a:rPr>
              <a:t>Sản phẩm - Quá Trình làm</a:t>
            </a:r>
          </a:p>
        </p:txBody>
      </p:sp>
      <p:sp>
        <p:nvSpPr>
          <p:cNvPr name="TextBox 3" id="3"/>
          <p:cNvSpPr txBox="true"/>
          <p:nvPr/>
        </p:nvSpPr>
        <p:spPr>
          <a:xfrm rot="0">
            <a:off x="1459345" y="3123881"/>
            <a:ext cx="15369311" cy="960685"/>
          </a:xfrm>
          <a:prstGeom prst="rect">
            <a:avLst/>
          </a:prstGeom>
        </p:spPr>
        <p:txBody>
          <a:bodyPr anchor="t" rtlCol="false" tIns="0" lIns="0" bIns="0" rIns="0">
            <a:spAutoFit/>
          </a:bodyPr>
          <a:lstStyle/>
          <a:p>
            <a:pPr algn="l" marL="0" indent="0" lvl="0">
              <a:lnSpc>
                <a:spcPts val="7948"/>
              </a:lnSpc>
            </a:pPr>
            <a:r>
              <a:rPr lang="en-US" sz="5677" spc="113">
                <a:solidFill>
                  <a:srgbClr val="393939"/>
                </a:solidFill>
                <a:latin typeface="Paytone One"/>
              </a:rPr>
              <a:t>Tên sản phẩm: </a:t>
            </a:r>
            <a:r>
              <a:rPr lang="en-US" sz="5677" spc="113">
                <a:solidFill>
                  <a:srgbClr val="FF5757"/>
                </a:solidFill>
                <a:latin typeface="Paytone One"/>
              </a:rPr>
              <a:t>Khủng Long Thời Tiền Sử</a:t>
            </a:r>
          </a:p>
        </p:txBody>
      </p:sp>
      <p:sp>
        <p:nvSpPr>
          <p:cNvPr name="TextBox 4" id="4"/>
          <p:cNvSpPr txBox="true"/>
          <p:nvPr/>
        </p:nvSpPr>
        <p:spPr>
          <a:xfrm rot="0">
            <a:off x="1459345" y="4313166"/>
            <a:ext cx="15369311" cy="4504690"/>
          </a:xfrm>
          <a:prstGeom prst="rect">
            <a:avLst/>
          </a:prstGeom>
        </p:spPr>
        <p:txBody>
          <a:bodyPr anchor="t" rtlCol="false" tIns="0" lIns="0" bIns="0" rIns="0">
            <a:spAutoFit/>
          </a:bodyPr>
          <a:lstStyle/>
          <a:p>
            <a:pPr algn="l">
              <a:lnSpc>
                <a:spcPts val="8959"/>
              </a:lnSpc>
            </a:pPr>
            <a:r>
              <a:rPr lang="en-US" sz="6399">
                <a:solidFill>
                  <a:srgbClr val="393939"/>
                </a:solidFill>
                <a:latin typeface="Crimson Pro"/>
              </a:rPr>
              <a:t>Cốt truyện:  Có một con khủng long từ thời kỳ đồ đá rất vui vẻ. Một ngày nọ, núi lửa phun trào và nó phải chạy để  trốn thoát. Nếu như khi chạy đụng vào cây khủng long sẽ chết.</a:t>
            </a:r>
          </a:p>
        </p:txBody>
      </p:sp>
      <p:sp>
        <p:nvSpPr>
          <p:cNvPr name="TextBox 5" id="5"/>
          <p:cNvSpPr txBox="true"/>
          <p:nvPr/>
        </p:nvSpPr>
        <p:spPr>
          <a:xfrm rot="0">
            <a:off x="1459345" y="2189140"/>
            <a:ext cx="6548013" cy="940774"/>
          </a:xfrm>
          <a:prstGeom prst="rect">
            <a:avLst/>
          </a:prstGeom>
        </p:spPr>
        <p:txBody>
          <a:bodyPr anchor="t" rtlCol="false" tIns="0" lIns="0" bIns="0" rIns="0">
            <a:spAutoFit/>
          </a:bodyPr>
          <a:lstStyle/>
          <a:p>
            <a:pPr algn="l" marL="0" indent="0" lvl="0">
              <a:lnSpc>
                <a:spcPts val="6409"/>
              </a:lnSpc>
            </a:pPr>
            <a:r>
              <a:rPr lang="en-US" sz="5826">
                <a:solidFill>
                  <a:srgbClr val="00BF63"/>
                </a:solidFill>
                <a:latin typeface="Bungee"/>
              </a:rPr>
              <a:t>giới thiệu</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FD4CB"/>
        </a:solidFill>
      </p:bgPr>
    </p:bg>
    <p:spTree>
      <p:nvGrpSpPr>
        <p:cNvPr id="1" name=""/>
        <p:cNvGrpSpPr/>
        <p:nvPr/>
      </p:nvGrpSpPr>
      <p:grpSpPr>
        <a:xfrm>
          <a:off x="0" y="0"/>
          <a:ext cx="0" cy="0"/>
          <a:chOff x="0" y="0"/>
          <a:chExt cx="0" cy="0"/>
        </a:xfrm>
      </p:grpSpPr>
      <p:sp>
        <p:nvSpPr>
          <p:cNvPr name="TextBox 2" id="2"/>
          <p:cNvSpPr txBox="true"/>
          <p:nvPr/>
        </p:nvSpPr>
        <p:spPr>
          <a:xfrm rot="0">
            <a:off x="922275" y="627023"/>
            <a:ext cx="15161142" cy="1146513"/>
          </a:xfrm>
          <a:prstGeom prst="rect">
            <a:avLst/>
          </a:prstGeom>
        </p:spPr>
        <p:txBody>
          <a:bodyPr anchor="t" rtlCol="false" tIns="0" lIns="0" bIns="0" rIns="0">
            <a:spAutoFit/>
          </a:bodyPr>
          <a:lstStyle/>
          <a:p>
            <a:pPr algn="l" marL="0" indent="0" lvl="0">
              <a:lnSpc>
                <a:spcPts val="7729"/>
              </a:lnSpc>
            </a:pPr>
            <a:r>
              <a:rPr lang="en-US" sz="7026">
                <a:solidFill>
                  <a:srgbClr val="393939"/>
                </a:solidFill>
                <a:latin typeface="Bungee"/>
              </a:rPr>
              <a:t> </a:t>
            </a:r>
            <a:r>
              <a:rPr lang="en-US" sz="7026">
                <a:solidFill>
                  <a:srgbClr val="393939"/>
                </a:solidFill>
                <a:latin typeface="Bungee"/>
              </a:rPr>
              <a:t>2. Sản phẩm - Quá Trình làm</a:t>
            </a:r>
          </a:p>
        </p:txBody>
      </p:sp>
      <p:sp>
        <p:nvSpPr>
          <p:cNvPr name="TextBox 3" id="3"/>
          <p:cNvSpPr txBox="true"/>
          <p:nvPr/>
        </p:nvSpPr>
        <p:spPr>
          <a:xfrm rot="0">
            <a:off x="1037933" y="2354561"/>
            <a:ext cx="6548013" cy="940774"/>
          </a:xfrm>
          <a:prstGeom prst="rect">
            <a:avLst/>
          </a:prstGeom>
        </p:spPr>
        <p:txBody>
          <a:bodyPr anchor="t" rtlCol="false" tIns="0" lIns="0" bIns="0" rIns="0">
            <a:spAutoFit/>
          </a:bodyPr>
          <a:lstStyle/>
          <a:p>
            <a:pPr algn="l" marL="0" indent="0" lvl="0">
              <a:lnSpc>
                <a:spcPts val="6409"/>
              </a:lnSpc>
            </a:pPr>
            <a:r>
              <a:rPr lang="en-US" sz="5826">
                <a:solidFill>
                  <a:srgbClr val="00BF63"/>
                </a:solidFill>
                <a:latin typeface="Bungee"/>
              </a:rPr>
              <a:t>quá trình làm</a:t>
            </a:r>
          </a:p>
        </p:txBody>
      </p:sp>
      <p:grpSp>
        <p:nvGrpSpPr>
          <p:cNvPr name="Group 4" id="4"/>
          <p:cNvGrpSpPr/>
          <p:nvPr/>
        </p:nvGrpSpPr>
        <p:grpSpPr>
          <a:xfrm rot="0">
            <a:off x="1389568" y="3933510"/>
            <a:ext cx="2006672" cy="200667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D081C"/>
            </a:solidFill>
          </p:spPr>
        </p:sp>
        <p:sp>
          <p:nvSpPr>
            <p:cNvPr name="TextBox 6" id="6"/>
            <p:cNvSpPr txBox="true"/>
            <p:nvPr/>
          </p:nvSpPr>
          <p:spPr>
            <a:xfrm>
              <a:off x="76200" y="28575"/>
              <a:ext cx="660400" cy="708025"/>
            </a:xfrm>
            <a:prstGeom prst="rect">
              <a:avLst/>
            </a:prstGeom>
          </p:spPr>
          <p:txBody>
            <a:bodyPr anchor="ctr" rtlCol="false" tIns="50800" lIns="50800" bIns="50800" rIns="50800"/>
            <a:lstStyle/>
            <a:p>
              <a:pPr algn="ctr">
                <a:lnSpc>
                  <a:spcPts val="3531"/>
                </a:lnSpc>
              </a:pPr>
            </a:p>
          </p:txBody>
        </p:sp>
      </p:grpSp>
      <p:grpSp>
        <p:nvGrpSpPr>
          <p:cNvPr name="Group 7" id="7"/>
          <p:cNvGrpSpPr/>
          <p:nvPr/>
        </p:nvGrpSpPr>
        <p:grpSpPr>
          <a:xfrm rot="0">
            <a:off x="4815526" y="3963926"/>
            <a:ext cx="2006672" cy="200667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D081C"/>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531"/>
                </a:lnSpc>
              </a:pPr>
            </a:p>
          </p:txBody>
        </p:sp>
      </p:grpSp>
      <p:grpSp>
        <p:nvGrpSpPr>
          <p:cNvPr name="Group 10" id="10"/>
          <p:cNvGrpSpPr/>
          <p:nvPr/>
        </p:nvGrpSpPr>
        <p:grpSpPr>
          <a:xfrm rot="0">
            <a:off x="8241423" y="3933510"/>
            <a:ext cx="2006672" cy="200667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D081C"/>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531"/>
                </a:lnSpc>
              </a:pPr>
            </a:p>
          </p:txBody>
        </p:sp>
      </p:grpSp>
      <p:grpSp>
        <p:nvGrpSpPr>
          <p:cNvPr name="Group 13" id="13"/>
          <p:cNvGrpSpPr/>
          <p:nvPr/>
        </p:nvGrpSpPr>
        <p:grpSpPr>
          <a:xfrm rot="0">
            <a:off x="11667320" y="3933510"/>
            <a:ext cx="2006672" cy="200667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D081C"/>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531"/>
                </a:lnSpc>
              </a:pPr>
            </a:p>
          </p:txBody>
        </p:sp>
      </p:grpSp>
      <p:sp>
        <p:nvSpPr>
          <p:cNvPr name="TextBox 16" id="16"/>
          <p:cNvSpPr txBox="true"/>
          <p:nvPr/>
        </p:nvSpPr>
        <p:spPr>
          <a:xfrm rot="0">
            <a:off x="1776180" y="3910186"/>
            <a:ext cx="1233449" cy="2166322"/>
          </a:xfrm>
          <a:prstGeom prst="rect">
            <a:avLst/>
          </a:prstGeom>
        </p:spPr>
        <p:txBody>
          <a:bodyPr anchor="t" rtlCol="false" tIns="0" lIns="0" bIns="0" rIns="0">
            <a:spAutoFit/>
          </a:bodyPr>
          <a:lstStyle/>
          <a:p>
            <a:pPr algn="ctr">
              <a:lnSpc>
                <a:spcPts val="17621"/>
              </a:lnSpc>
              <a:spcBef>
                <a:spcPct val="0"/>
              </a:spcBef>
            </a:pPr>
            <a:r>
              <a:rPr lang="en-US" sz="12586">
                <a:solidFill>
                  <a:srgbClr val="FDAB4D"/>
                </a:solidFill>
                <a:latin typeface="Klein Heavy"/>
              </a:rPr>
              <a:t>1</a:t>
            </a:r>
          </a:p>
        </p:txBody>
      </p:sp>
      <p:sp>
        <p:nvSpPr>
          <p:cNvPr name="TextBox 17" id="17"/>
          <p:cNvSpPr txBox="true"/>
          <p:nvPr/>
        </p:nvSpPr>
        <p:spPr>
          <a:xfrm rot="0">
            <a:off x="5202137" y="3804276"/>
            <a:ext cx="1233449" cy="2166322"/>
          </a:xfrm>
          <a:prstGeom prst="rect">
            <a:avLst/>
          </a:prstGeom>
        </p:spPr>
        <p:txBody>
          <a:bodyPr anchor="t" rtlCol="false" tIns="0" lIns="0" bIns="0" rIns="0">
            <a:spAutoFit/>
          </a:bodyPr>
          <a:lstStyle/>
          <a:p>
            <a:pPr algn="ctr">
              <a:lnSpc>
                <a:spcPts val="17621"/>
              </a:lnSpc>
              <a:spcBef>
                <a:spcPct val="0"/>
              </a:spcBef>
            </a:pPr>
            <a:r>
              <a:rPr lang="en-US" sz="12586">
                <a:solidFill>
                  <a:srgbClr val="FDAB4D"/>
                </a:solidFill>
                <a:latin typeface="Klein Heavy"/>
              </a:rPr>
              <a:t>2</a:t>
            </a:r>
          </a:p>
        </p:txBody>
      </p:sp>
      <p:sp>
        <p:nvSpPr>
          <p:cNvPr name="TextBox 18" id="18"/>
          <p:cNvSpPr txBox="true"/>
          <p:nvPr/>
        </p:nvSpPr>
        <p:spPr>
          <a:xfrm rot="0">
            <a:off x="8628034" y="3773859"/>
            <a:ext cx="1233449" cy="2166322"/>
          </a:xfrm>
          <a:prstGeom prst="rect">
            <a:avLst/>
          </a:prstGeom>
        </p:spPr>
        <p:txBody>
          <a:bodyPr anchor="t" rtlCol="false" tIns="0" lIns="0" bIns="0" rIns="0">
            <a:spAutoFit/>
          </a:bodyPr>
          <a:lstStyle/>
          <a:p>
            <a:pPr algn="ctr">
              <a:lnSpc>
                <a:spcPts val="17621"/>
              </a:lnSpc>
              <a:spcBef>
                <a:spcPct val="0"/>
              </a:spcBef>
            </a:pPr>
            <a:r>
              <a:rPr lang="en-US" sz="12586">
                <a:solidFill>
                  <a:srgbClr val="FDAB4D"/>
                </a:solidFill>
                <a:latin typeface="Klein Heavy"/>
              </a:rPr>
              <a:t>3</a:t>
            </a:r>
          </a:p>
        </p:txBody>
      </p:sp>
      <p:sp>
        <p:nvSpPr>
          <p:cNvPr name="TextBox 19" id="19"/>
          <p:cNvSpPr txBox="true"/>
          <p:nvPr/>
        </p:nvSpPr>
        <p:spPr>
          <a:xfrm rot="0">
            <a:off x="12053932" y="3804276"/>
            <a:ext cx="1233449" cy="2166322"/>
          </a:xfrm>
          <a:prstGeom prst="rect">
            <a:avLst/>
          </a:prstGeom>
        </p:spPr>
        <p:txBody>
          <a:bodyPr anchor="t" rtlCol="false" tIns="0" lIns="0" bIns="0" rIns="0">
            <a:spAutoFit/>
          </a:bodyPr>
          <a:lstStyle/>
          <a:p>
            <a:pPr algn="ctr">
              <a:lnSpc>
                <a:spcPts val="17621"/>
              </a:lnSpc>
              <a:spcBef>
                <a:spcPct val="0"/>
              </a:spcBef>
            </a:pPr>
            <a:r>
              <a:rPr lang="en-US" sz="12586">
                <a:solidFill>
                  <a:srgbClr val="FDAB4D"/>
                </a:solidFill>
                <a:latin typeface="Klein Heavy"/>
              </a:rPr>
              <a:t>4</a:t>
            </a:r>
          </a:p>
        </p:txBody>
      </p:sp>
      <p:sp>
        <p:nvSpPr>
          <p:cNvPr name="TextBox 20" id="20"/>
          <p:cNvSpPr txBox="true"/>
          <p:nvPr/>
        </p:nvSpPr>
        <p:spPr>
          <a:xfrm rot="0">
            <a:off x="256026" y="6149515"/>
            <a:ext cx="3840037" cy="936311"/>
          </a:xfrm>
          <a:prstGeom prst="rect">
            <a:avLst/>
          </a:prstGeom>
        </p:spPr>
        <p:txBody>
          <a:bodyPr anchor="t" rtlCol="false" tIns="0" lIns="0" bIns="0" rIns="0">
            <a:spAutoFit/>
          </a:bodyPr>
          <a:lstStyle/>
          <a:p>
            <a:pPr algn="ctr">
              <a:lnSpc>
                <a:spcPts val="7717"/>
              </a:lnSpc>
              <a:spcBef>
                <a:spcPct val="0"/>
              </a:spcBef>
            </a:pPr>
            <a:r>
              <a:rPr lang="en-US" sz="5512">
                <a:solidFill>
                  <a:srgbClr val="FF914D"/>
                </a:solidFill>
                <a:latin typeface="Paytone One"/>
              </a:rPr>
              <a:t>BUỔI 9</a:t>
            </a:r>
          </a:p>
        </p:txBody>
      </p:sp>
      <p:sp>
        <p:nvSpPr>
          <p:cNvPr name="TextBox 21" id="21"/>
          <p:cNvSpPr txBox="true"/>
          <p:nvPr/>
        </p:nvSpPr>
        <p:spPr>
          <a:xfrm rot="0">
            <a:off x="5818862" y="6086033"/>
            <a:ext cx="6813020" cy="936311"/>
          </a:xfrm>
          <a:prstGeom prst="rect">
            <a:avLst/>
          </a:prstGeom>
        </p:spPr>
        <p:txBody>
          <a:bodyPr anchor="t" rtlCol="false" tIns="0" lIns="0" bIns="0" rIns="0">
            <a:spAutoFit/>
          </a:bodyPr>
          <a:lstStyle/>
          <a:p>
            <a:pPr algn="ctr">
              <a:lnSpc>
                <a:spcPts val="7717"/>
              </a:lnSpc>
              <a:spcBef>
                <a:spcPct val="0"/>
              </a:spcBef>
            </a:pPr>
            <a:r>
              <a:rPr lang="en-US" sz="5512">
                <a:solidFill>
                  <a:srgbClr val="FDAB4D"/>
                </a:solidFill>
                <a:latin typeface="Paytone One"/>
              </a:rPr>
              <a:t>BUỔI 11</a:t>
            </a:r>
          </a:p>
        </p:txBody>
      </p:sp>
      <p:sp>
        <p:nvSpPr>
          <p:cNvPr name="TextBox 22" id="22"/>
          <p:cNvSpPr txBox="true"/>
          <p:nvPr/>
        </p:nvSpPr>
        <p:spPr>
          <a:xfrm rot="0">
            <a:off x="3396240" y="6077687"/>
            <a:ext cx="5149611" cy="936311"/>
          </a:xfrm>
          <a:prstGeom prst="rect">
            <a:avLst/>
          </a:prstGeom>
        </p:spPr>
        <p:txBody>
          <a:bodyPr anchor="t" rtlCol="false" tIns="0" lIns="0" bIns="0" rIns="0">
            <a:spAutoFit/>
          </a:bodyPr>
          <a:lstStyle/>
          <a:p>
            <a:pPr algn="ctr">
              <a:lnSpc>
                <a:spcPts val="7717"/>
              </a:lnSpc>
              <a:spcBef>
                <a:spcPct val="0"/>
              </a:spcBef>
            </a:pPr>
            <a:r>
              <a:rPr lang="en-US" sz="5512">
                <a:solidFill>
                  <a:srgbClr val="FDAB4D"/>
                </a:solidFill>
                <a:latin typeface="Paytone One"/>
              </a:rPr>
              <a:t>BUỔI 10</a:t>
            </a:r>
          </a:p>
        </p:txBody>
      </p:sp>
      <p:sp>
        <p:nvSpPr>
          <p:cNvPr name="TextBox 23" id="23"/>
          <p:cNvSpPr txBox="true"/>
          <p:nvPr/>
        </p:nvSpPr>
        <p:spPr>
          <a:xfrm rot="0">
            <a:off x="9309172" y="6086033"/>
            <a:ext cx="6813020" cy="936311"/>
          </a:xfrm>
          <a:prstGeom prst="rect">
            <a:avLst/>
          </a:prstGeom>
        </p:spPr>
        <p:txBody>
          <a:bodyPr anchor="t" rtlCol="false" tIns="0" lIns="0" bIns="0" rIns="0">
            <a:spAutoFit/>
          </a:bodyPr>
          <a:lstStyle/>
          <a:p>
            <a:pPr algn="ctr">
              <a:lnSpc>
                <a:spcPts val="7717"/>
              </a:lnSpc>
              <a:spcBef>
                <a:spcPct val="0"/>
              </a:spcBef>
            </a:pPr>
            <a:r>
              <a:rPr lang="en-US" sz="5512">
                <a:solidFill>
                  <a:srgbClr val="FDAB4D"/>
                </a:solidFill>
                <a:latin typeface="Paytone One"/>
              </a:rPr>
              <a:t>BUỔI 12</a:t>
            </a:r>
          </a:p>
        </p:txBody>
      </p:sp>
      <p:grpSp>
        <p:nvGrpSpPr>
          <p:cNvPr name="Group 24" id="24"/>
          <p:cNvGrpSpPr/>
          <p:nvPr/>
        </p:nvGrpSpPr>
        <p:grpSpPr>
          <a:xfrm rot="0">
            <a:off x="15093217" y="3933510"/>
            <a:ext cx="2006672" cy="2006672"/>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D081C"/>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3531"/>
                </a:lnSpc>
              </a:pPr>
            </a:p>
          </p:txBody>
        </p:sp>
      </p:grpSp>
      <p:sp>
        <p:nvSpPr>
          <p:cNvPr name="TextBox 27" id="27"/>
          <p:cNvSpPr txBox="true"/>
          <p:nvPr/>
        </p:nvSpPr>
        <p:spPr>
          <a:xfrm rot="0">
            <a:off x="15479829" y="3804276"/>
            <a:ext cx="1233449" cy="2166322"/>
          </a:xfrm>
          <a:prstGeom prst="rect">
            <a:avLst/>
          </a:prstGeom>
        </p:spPr>
        <p:txBody>
          <a:bodyPr anchor="t" rtlCol="false" tIns="0" lIns="0" bIns="0" rIns="0">
            <a:spAutoFit/>
          </a:bodyPr>
          <a:lstStyle/>
          <a:p>
            <a:pPr algn="ctr">
              <a:lnSpc>
                <a:spcPts val="17621"/>
              </a:lnSpc>
              <a:spcBef>
                <a:spcPct val="0"/>
              </a:spcBef>
            </a:pPr>
            <a:r>
              <a:rPr lang="en-US" sz="12586">
                <a:solidFill>
                  <a:srgbClr val="FDAB4D"/>
                </a:solidFill>
                <a:latin typeface="Klein Heavy"/>
              </a:rPr>
              <a:t>5</a:t>
            </a:r>
          </a:p>
        </p:txBody>
      </p:sp>
      <p:sp>
        <p:nvSpPr>
          <p:cNvPr name="TextBox 28" id="28"/>
          <p:cNvSpPr txBox="true"/>
          <p:nvPr/>
        </p:nvSpPr>
        <p:spPr>
          <a:xfrm rot="0">
            <a:off x="12631882" y="6161359"/>
            <a:ext cx="6903071" cy="936311"/>
          </a:xfrm>
          <a:prstGeom prst="rect">
            <a:avLst/>
          </a:prstGeom>
        </p:spPr>
        <p:txBody>
          <a:bodyPr anchor="t" rtlCol="false" tIns="0" lIns="0" bIns="0" rIns="0">
            <a:spAutoFit/>
          </a:bodyPr>
          <a:lstStyle/>
          <a:p>
            <a:pPr algn="ctr">
              <a:lnSpc>
                <a:spcPts val="7717"/>
              </a:lnSpc>
              <a:spcBef>
                <a:spcPct val="0"/>
              </a:spcBef>
            </a:pPr>
            <a:r>
              <a:rPr lang="en-US" sz="5512">
                <a:solidFill>
                  <a:srgbClr val="FDAB4D"/>
                </a:solidFill>
                <a:latin typeface="Paytone One"/>
              </a:rPr>
              <a:t>BUỔI 13</a:t>
            </a:r>
          </a:p>
        </p:txBody>
      </p:sp>
      <p:sp>
        <p:nvSpPr>
          <p:cNvPr name="TextBox 29" id="29"/>
          <p:cNvSpPr txBox="true"/>
          <p:nvPr/>
        </p:nvSpPr>
        <p:spPr>
          <a:xfrm rot="0">
            <a:off x="351276" y="7196933"/>
            <a:ext cx="3612078" cy="539626"/>
          </a:xfrm>
          <a:prstGeom prst="rect">
            <a:avLst/>
          </a:prstGeom>
        </p:spPr>
        <p:txBody>
          <a:bodyPr anchor="t" rtlCol="false" tIns="0" lIns="0" bIns="0" rIns="0">
            <a:spAutoFit/>
          </a:bodyPr>
          <a:lstStyle/>
          <a:p>
            <a:pPr algn="ctr">
              <a:lnSpc>
                <a:spcPts val="4381"/>
              </a:lnSpc>
              <a:spcBef>
                <a:spcPct val="0"/>
              </a:spcBef>
            </a:pPr>
            <a:r>
              <a:rPr lang="en-US" sz="3129">
                <a:solidFill>
                  <a:srgbClr val="FDAB4D"/>
                </a:solidFill>
                <a:latin typeface="Paytone One"/>
              </a:rPr>
              <a:t>LÊN Ý TƯỞNG</a:t>
            </a:r>
          </a:p>
        </p:txBody>
      </p:sp>
      <p:sp>
        <p:nvSpPr>
          <p:cNvPr name="TextBox 30" id="30"/>
          <p:cNvSpPr txBox="true"/>
          <p:nvPr/>
        </p:nvSpPr>
        <p:spPr>
          <a:xfrm rot="0">
            <a:off x="4096063" y="7122169"/>
            <a:ext cx="3446451" cy="539626"/>
          </a:xfrm>
          <a:prstGeom prst="rect">
            <a:avLst/>
          </a:prstGeom>
        </p:spPr>
        <p:txBody>
          <a:bodyPr anchor="t" rtlCol="false" tIns="0" lIns="0" bIns="0" rIns="0">
            <a:spAutoFit/>
          </a:bodyPr>
          <a:lstStyle/>
          <a:p>
            <a:pPr algn="ctr">
              <a:lnSpc>
                <a:spcPts val="4381"/>
              </a:lnSpc>
              <a:spcBef>
                <a:spcPct val="0"/>
              </a:spcBef>
            </a:pPr>
            <a:r>
              <a:rPr lang="en-US" sz="3129">
                <a:solidFill>
                  <a:srgbClr val="FDAB4D"/>
                </a:solidFill>
                <a:latin typeface="Paytone One"/>
              </a:rPr>
              <a:t>LÊN CỐT TRUYỆN</a:t>
            </a:r>
          </a:p>
        </p:txBody>
      </p:sp>
      <p:sp>
        <p:nvSpPr>
          <p:cNvPr name="TextBox 31" id="31"/>
          <p:cNvSpPr txBox="true"/>
          <p:nvPr/>
        </p:nvSpPr>
        <p:spPr>
          <a:xfrm rot="0">
            <a:off x="7585946" y="7207894"/>
            <a:ext cx="3446451" cy="539626"/>
          </a:xfrm>
          <a:prstGeom prst="rect">
            <a:avLst/>
          </a:prstGeom>
        </p:spPr>
        <p:txBody>
          <a:bodyPr anchor="t" rtlCol="false" tIns="0" lIns="0" bIns="0" rIns="0">
            <a:spAutoFit/>
          </a:bodyPr>
          <a:lstStyle/>
          <a:p>
            <a:pPr algn="ctr">
              <a:lnSpc>
                <a:spcPts val="4381"/>
              </a:lnSpc>
              <a:spcBef>
                <a:spcPct val="0"/>
              </a:spcBef>
            </a:pPr>
            <a:r>
              <a:rPr lang="en-US" sz="3129">
                <a:solidFill>
                  <a:srgbClr val="FDAB4D"/>
                </a:solidFill>
                <a:latin typeface="Paytone One"/>
              </a:rPr>
              <a:t>LÀM GAME</a:t>
            </a:r>
          </a:p>
        </p:txBody>
      </p:sp>
      <p:sp>
        <p:nvSpPr>
          <p:cNvPr name="TextBox 32" id="32"/>
          <p:cNvSpPr txBox="true"/>
          <p:nvPr/>
        </p:nvSpPr>
        <p:spPr>
          <a:xfrm rot="0">
            <a:off x="11032397" y="7173348"/>
            <a:ext cx="3446451" cy="539626"/>
          </a:xfrm>
          <a:prstGeom prst="rect">
            <a:avLst/>
          </a:prstGeom>
        </p:spPr>
        <p:txBody>
          <a:bodyPr anchor="t" rtlCol="false" tIns="0" lIns="0" bIns="0" rIns="0">
            <a:spAutoFit/>
          </a:bodyPr>
          <a:lstStyle/>
          <a:p>
            <a:pPr algn="ctr">
              <a:lnSpc>
                <a:spcPts val="4381"/>
              </a:lnSpc>
              <a:spcBef>
                <a:spcPct val="0"/>
              </a:spcBef>
            </a:pPr>
            <a:r>
              <a:rPr lang="en-US" sz="3129">
                <a:solidFill>
                  <a:srgbClr val="FDAB4D"/>
                </a:solidFill>
                <a:latin typeface="Paytone One"/>
              </a:rPr>
              <a:t>LÀM SILDE</a:t>
            </a:r>
          </a:p>
        </p:txBody>
      </p:sp>
      <p:sp>
        <p:nvSpPr>
          <p:cNvPr name="TextBox 33" id="33"/>
          <p:cNvSpPr txBox="true"/>
          <p:nvPr/>
        </p:nvSpPr>
        <p:spPr>
          <a:xfrm rot="0">
            <a:off x="14478849" y="7207894"/>
            <a:ext cx="3446451" cy="539626"/>
          </a:xfrm>
          <a:prstGeom prst="rect">
            <a:avLst/>
          </a:prstGeom>
        </p:spPr>
        <p:txBody>
          <a:bodyPr anchor="t" rtlCol="false" tIns="0" lIns="0" bIns="0" rIns="0">
            <a:spAutoFit/>
          </a:bodyPr>
          <a:lstStyle/>
          <a:p>
            <a:pPr algn="ctr">
              <a:lnSpc>
                <a:spcPts val="4381"/>
              </a:lnSpc>
              <a:spcBef>
                <a:spcPct val="0"/>
              </a:spcBef>
            </a:pPr>
            <a:r>
              <a:rPr lang="en-US" sz="3129">
                <a:solidFill>
                  <a:srgbClr val="FDAB4D"/>
                </a:solidFill>
                <a:latin typeface="Paytone One"/>
              </a:rPr>
              <a:t>TẬP SILDE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93939"/>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0"/>
            <a:ext cx="7821562" cy="4774565"/>
          </a:xfrm>
          <a:custGeom>
            <a:avLst/>
            <a:gdLst/>
            <a:ahLst/>
            <a:cxnLst/>
            <a:rect r="r" b="b" t="t" l="l"/>
            <a:pathLst>
              <a:path h="4774565" w="7821562">
                <a:moveTo>
                  <a:pt x="0" y="0"/>
                </a:moveTo>
                <a:lnTo>
                  <a:pt x="7821562" y="0"/>
                </a:lnTo>
                <a:lnTo>
                  <a:pt x="7821562" y="4774565"/>
                </a:lnTo>
                <a:lnTo>
                  <a:pt x="0" y="4774565"/>
                </a:lnTo>
                <a:lnTo>
                  <a:pt x="0" y="0"/>
                </a:lnTo>
                <a:close/>
              </a:path>
            </a:pathLst>
          </a:custGeom>
          <a:blipFill>
            <a:blip r:embed="rId2"/>
            <a:stretch>
              <a:fillRect l="0" t="-7567" r="0" b="-7567"/>
            </a:stretch>
          </a:blipFill>
        </p:spPr>
      </p:sp>
      <p:sp>
        <p:nvSpPr>
          <p:cNvPr name="Freeform 3" id="3"/>
          <p:cNvSpPr/>
          <p:nvPr/>
        </p:nvSpPr>
        <p:spPr>
          <a:xfrm flipH="false" flipV="false" rot="0">
            <a:off x="9144000" y="5512435"/>
            <a:ext cx="7821562" cy="4774565"/>
          </a:xfrm>
          <a:custGeom>
            <a:avLst/>
            <a:gdLst/>
            <a:ahLst/>
            <a:cxnLst/>
            <a:rect r="r" b="b" t="t" l="l"/>
            <a:pathLst>
              <a:path h="4774565" w="7821562">
                <a:moveTo>
                  <a:pt x="0" y="0"/>
                </a:moveTo>
                <a:lnTo>
                  <a:pt x="7821562" y="0"/>
                </a:lnTo>
                <a:lnTo>
                  <a:pt x="7821562" y="4774565"/>
                </a:lnTo>
                <a:lnTo>
                  <a:pt x="0" y="4774565"/>
                </a:lnTo>
                <a:lnTo>
                  <a:pt x="0" y="0"/>
                </a:lnTo>
                <a:close/>
              </a:path>
            </a:pathLst>
          </a:custGeom>
          <a:blipFill>
            <a:blip r:embed="rId3"/>
            <a:stretch>
              <a:fillRect l="0" t="-7957" r="0" b="-7957"/>
            </a:stretch>
          </a:blipFill>
        </p:spPr>
      </p:sp>
      <p:sp>
        <p:nvSpPr>
          <p:cNvPr name="TextBox 4" id="4"/>
          <p:cNvSpPr txBox="true"/>
          <p:nvPr/>
        </p:nvSpPr>
        <p:spPr>
          <a:xfrm rot="0">
            <a:off x="914625" y="1662658"/>
            <a:ext cx="7523179" cy="1024468"/>
          </a:xfrm>
          <a:prstGeom prst="rect">
            <a:avLst/>
          </a:prstGeom>
        </p:spPr>
        <p:txBody>
          <a:bodyPr anchor="t" rtlCol="false" tIns="0" lIns="0" bIns="0" rIns="0">
            <a:spAutoFit/>
          </a:bodyPr>
          <a:lstStyle/>
          <a:p>
            <a:pPr algn="l">
              <a:lnSpc>
                <a:spcPts val="7883"/>
              </a:lnSpc>
            </a:pPr>
            <a:r>
              <a:rPr lang="en-US" sz="7166">
                <a:solidFill>
                  <a:srgbClr val="FFFFFF"/>
                </a:solidFill>
                <a:latin typeface="Crimson Pro Bold"/>
              </a:rPr>
              <a:t>3. Cách chơi</a:t>
            </a:r>
          </a:p>
        </p:txBody>
      </p:sp>
      <p:sp>
        <p:nvSpPr>
          <p:cNvPr name="TextBox 5" id="5"/>
          <p:cNvSpPr txBox="true"/>
          <p:nvPr/>
        </p:nvSpPr>
        <p:spPr>
          <a:xfrm rot="0">
            <a:off x="914625" y="3071995"/>
            <a:ext cx="7523179" cy="5692682"/>
          </a:xfrm>
          <a:prstGeom prst="rect">
            <a:avLst/>
          </a:prstGeom>
        </p:spPr>
        <p:txBody>
          <a:bodyPr anchor="t" rtlCol="false" tIns="0" lIns="0" bIns="0" rIns="0">
            <a:spAutoFit/>
          </a:bodyPr>
          <a:lstStyle/>
          <a:p>
            <a:pPr algn="l" marL="0" indent="0" lvl="0">
              <a:lnSpc>
                <a:spcPts val="7530"/>
              </a:lnSpc>
            </a:pPr>
            <a:r>
              <a:rPr lang="en-US" sz="5378" spc="107">
                <a:solidFill>
                  <a:srgbClr val="FFFFFF"/>
                </a:solidFill>
                <a:latin typeface="Crimson Pro"/>
              </a:rPr>
              <a:t>Người chơi </a:t>
            </a:r>
            <a:r>
              <a:rPr lang="en-US" sz="5378" spc="107">
                <a:solidFill>
                  <a:srgbClr val="FCF774"/>
                </a:solidFill>
                <a:latin typeface="Crimson Pro"/>
              </a:rPr>
              <a:t>phải nhảy qua những cái cây</a:t>
            </a:r>
            <a:r>
              <a:rPr lang="en-US" sz="5378" spc="107">
                <a:solidFill>
                  <a:srgbClr val="FFFFFF"/>
                </a:solidFill>
                <a:latin typeface="Crimson Pro"/>
              </a:rPr>
              <a:t>. Nếu </a:t>
            </a:r>
            <a:r>
              <a:rPr lang="en-US" sz="5378" spc="107">
                <a:solidFill>
                  <a:srgbClr val="FCF774"/>
                </a:solidFill>
                <a:latin typeface="Crimson Pro"/>
              </a:rPr>
              <a:t>đụng vào cây sẽ</a:t>
            </a:r>
            <a:r>
              <a:rPr lang="en-US" sz="5378" spc="107">
                <a:solidFill>
                  <a:srgbClr val="FFFFFF"/>
                </a:solidFill>
                <a:latin typeface="Crimson Pro"/>
              </a:rPr>
              <a:t> </a:t>
            </a:r>
            <a:r>
              <a:rPr lang="en-US" sz="5378" spc="107">
                <a:solidFill>
                  <a:srgbClr val="E43F43"/>
                </a:solidFill>
                <a:latin typeface="Crimson Pro"/>
              </a:rPr>
              <a:t>thua</a:t>
            </a:r>
            <a:r>
              <a:rPr lang="en-US" sz="5378" spc="107">
                <a:solidFill>
                  <a:srgbClr val="FFFFFF"/>
                </a:solidFill>
                <a:latin typeface="Crimson Pro"/>
              </a:rPr>
              <a:t> và </a:t>
            </a:r>
            <a:r>
              <a:rPr lang="en-US" sz="5378" spc="107">
                <a:solidFill>
                  <a:srgbClr val="E43F43"/>
                </a:solidFill>
                <a:latin typeface="Crimson Pro"/>
              </a:rPr>
              <a:t>chơi lại từ đầu</a:t>
            </a:r>
            <a:r>
              <a:rPr lang="en-US" sz="5378" spc="107">
                <a:solidFill>
                  <a:srgbClr val="FFFFFF"/>
                </a:solidFill>
                <a:latin typeface="Crimson Pro"/>
              </a:rPr>
              <a:t>. Khi </a:t>
            </a:r>
            <a:r>
              <a:rPr lang="en-US" sz="5378" spc="107">
                <a:solidFill>
                  <a:srgbClr val="FCF774"/>
                </a:solidFill>
                <a:latin typeface="Crimson Pro"/>
              </a:rPr>
              <a:t>chạm</a:t>
            </a:r>
            <a:r>
              <a:rPr lang="en-US" sz="5378" spc="107">
                <a:solidFill>
                  <a:srgbClr val="FFFFFF"/>
                </a:solidFill>
                <a:latin typeface="Crimson Pro"/>
              </a:rPr>
              <a:t> vào các </a:t>
            </a:r>
            <a:r>
              <a:rPr lang="en-US" sz="5378" spc="107">
                <a:solidFill>
                  <a:srgbClr val="FCF774"/>
                </a:solidFill>
                <a:latin typeface="Crimson Pro"/>
              </a:rPr>
              <a:t>ngôi sao</a:t>
            </a:r>
            <a:r>
              <a:rPr lang="en-US" sz="5378" spc="107">
                <a:solidFill>
                  <a:srgbClr val="FFFFFF"/>
                </a:solidFill>
                <a:latin typeface="Crimson Pro"/>
              </a:rPr>
              <a:t> thì được </a:t>
            </a:r>
            <a:r>
              <a:rPr lang="en-US" sz="5378" spc="107">
                <a:solidFill>
                  <a:srgbClr val="FCF774"/>
                </a:solidFill>
                <a:latin typeface="Crimson Pro"/>
              </a:rPr>
              <a:t>cộng điểm.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5290" y="2166664"/>
            <a:ext cx="8621458" cy="4856754"/>
          </a:xfrm>
          <a:custGeom>
            <a:avLst/>
            <a:gdLst/>
            <a:ahLst/>
            <a:cxnLst/>
            <a:rect r="r" b="b" t="t" l="l"/>
            <a:pathLst>
              <a:path h="4856754" w="8621458">
                <a:moveTo>
                  <a:pt x="0" y="0"/>
                </a:moveTo>
                <a:lnTo>
                  <a:pt x="8621458" y="0"/>
                </a:lnTo>
                <a:lnTo>
                  <a:pt x="8621458" y="4856754"/>
                </a:lnTo>
                <a:lnTo>
                  <a:pt x="0" y="4856754"/>
                </a:lnTo>
                <a:lnTo>
                  <a:pt x="0" y="0"/>
                </a:lnTo>
                <a:close/>
              </a:path>
            </a:pathLst>
          </a:custGeom>
          <a:blipFill>
            <a:blip r:embed="rId2"/>
            <a:stretch>
              <a:fillRect l="0" t="0" r="0" b="0"/>
            </a:stretch>
          </a:blipFill>
        </p:spPr>
      </p:sp>
      <p:sp>
        <p:nvSpPr>
          <p:cNvPr name="TextBox 3" id="3"/>
          <p:cNvSpPr txBox="true"/>
          <p:nvPr/>
        </p:nvSpPr>
        <p:spPr>
          <a:xfrm rot="0">
            <a:off x="9667811" y="2633242"/>
            <a:ext cx="6227779" cy="1004252"/>
          </a:xfrm>
          <a:prstGeom prst="rect">
            <a:avLst/>
          </a:prstGeom>
        </p:spPr>
        <p:txBody>
          <a:bodyPr anchor="t" rtlCol="false" tIns="0" lIns="0" bIns="0" rIns="0">
            <a:spAutoFit/>
          </a:bodyPr>
          <a:lstStyle/>
          <a:p>
            <a:pPr algn="l" marL="0" indent="0" lvl="0">
              <a:lnSpc>
                <a:spcPts val="7782"/>
              </a:lnSpc>
            </a:pPr>
            <a:r>
              <a:rPr lang="en-US" sz="7074">
                <a:solidFill>
                  <a:srgbClr val="393939"/>
                </a:solidFill>
                <a:latin typeface="Crimson Pro Bold"/>
              </a:rPr>
              <a:t>4. Nhân vật</a:t>
            </a:r>
          </a:p>
        </p:txBody>
      </p:sp>
      <p:sp>
        <p:nvSpPr>
          <p:cNvPr name="TextBox 4" id="4"/>
          <p:cNvSpPr txBox="true"/>
          <p:nvPr/>
        </p:nvSpPr>
        <p:spPr>
          <a:xfrm rot="0">
            <a:off x="8971171" y="4027746"/>
            <a:ext cx="8288129" cy="2552825"/>
          </a:xfrm>
          <a:prstGeom prst="rect">
            <a:avLst/>
          </a:prstGeom>
        </p:spPr>
        <p:txBody>
          <a:bodyPr anchor="t" rtlCol="false" tIns="0" lIns="0" bIns="0" rIns="0">
            <a:spAutoFit/>
          </a:bodyPr>
          <a:lstStyle/>
          <a:p>
            <a:pPr algn="l" marL="1051450" indent="-525725" lvl="1">
              <a:lnSpc>
                <a:spcPts val="6818"/>
              </a:lnSpc>
              <a:buFont typeface="Arial"/>
              <a:buChar char="•"/>
            </a:pPr>
            <a:r>
              <a:rPr lang="en-US" sz="4870" spc="97">
                <a:solidFill>
                  <a:srgbClr val="393939"/>
                </a:solidFill>
                <a:latin typeface="Crimson Pro"/>
              </a:rPr>
              <a:t>Nhân vật chính: </a:t>
            </a:r>
            <a:r>
              <a:rPr lang="en-US" sz="4870" spc="97">
                <a:solidFill>
                  <a:srgbClr val="9D081C"/>
                </a:solidFill>
                <a:latin typeface="Crimson Pro"/>
              </a:rPr>
              <a:t>Khủng long</a:t>
            </a:r>
          </a:p>
          <a:p>
            <a:pPr algn="l" marL="1051450" indent="-525725" lvl="1">
              <a:lnSpc>
                <a:spcPts val="6818"/>
              </a:lnSpc>
              <a:buFont typeface="Arial"/>
              <a:buChar char="•"/>
            </a:pPr>
            <a:r>
              <a:rPr lang="en-US" sz="4870" spc="97">
                <a:solidFill>
                  <a:srgbClr val="393939"/>
                </a:solidFill>
                <a:latin typeface="Crimson Pro"/>
              </a:rPr>
              <a:t>Khủng long dùng phím space để nhảy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76489" y="2137134"/>
            <a:ext cx="4788961" cy="5876026"/>
          </a:xfrm>
          <a:custGeom>
            <a:avLst/>
            <a:gdLst/>
            <a:ahLst/>
            <a:cxnLst/>
            <a:rect r="r" b="b" t="t" l="l"/>
            <a:pathLst>
              <a:path h="5876026" w="4788961">
                <a:moveTo>
                  <a:pt x="0" y="0"/>
                </a:moveTo>
                <a:lnTo>
                  <a:pt x="4788961" y="0"/>
                </a:lnTo>
                <a:lnTo>
                  <a:pt x="4788961" y="5876027"/>
                </a:lnTo>
                <a:lnTo>
                  <a:pt x="0" y="5876027"/>
                </a:lnTo>
                <a:lnTo>
                  <a:pt x="0" y="0"/>
                </a:lnTo>
                <a:close/>
              </a:path>
            </a:pathLst>
          </a:custGeom>
          <a:blipFill>
            <a:blip r:embed="rId2"/>
            <a:stretch>
              <a:fillRect l="0" t="0" r="0" b="0"/>
            </a:stretch>
          </a:blipFill>
        </p:spPr>
      </p:sp>
      <p:sp>
        <p:nvSpPr>
          <p:cNvPr name="TextBox 3" id="3"/>
          <p:cNvSpPr txBox="true"/>
          <p:nvPr/>
        </p:nvSpPr>
        <p:spPr>
          <a:xfrm rot="0">
            <a:off x="9424330" y="2194284"/>
            <a:ext cx="6227779" cy="971867"/>
          </a:xfrm>
          <a:prstGeom prst="rect">
            <a:avLst/>
          </a:prstGeom>
        </p:spPr>
        <p:txBody>
          <a:bodyPr anchor="t" rtlCol="false" tIns="0" lIns="0" bIns="0" rIns="0">
            <a:spAutoFit/>
          </a:bodyPr>
          <a:lstStyle/>
          <a:p>
            <a:pPr algn="l" marL="0" indent="0" lvl="0">
              <a:lnSpc>
                <a:spcPts val="7452"/>
              </a:lnSpc>
            </a:pPr>
            <a:r>
              <a:rPr lang="en-US" sz="6774">
                <a:solidFill>
                  <a:srgbClr val="393939"/>
                </a:solidFill>
                <a:latin typeface="Crimson Pro Bold"/>
              </a:rPr>
              <a:t>4. Nhân vật</a:t>
            </a:r>
          </a:p>
        </p:txBody>
      </p:sp>
      <p:sp>
        <p:nvSpPr>
          <p:cNvPr name="TextBox 4" id="4"/>
          <p:cNvSpPr txBox="true"/>
          <p:nvPr/>
        </p:nvSpPr>
        <p:spPr>
          <a:xfrm rot="0">
            <a:off x="9144000" y="3870079"/>
            <a:ext cx="8288129" cy="3144010"/>
          </a:xfrm>
          <a:prstGeom prst="rect">
            <a:avLst/>
          </a:prstGeom>
        </p:spPr>
        <p:txBody>
          <a:bodyPr anchor="t" rtlCol="false" tIns="0" lIns="0" bIns="0" rIns="0">
            <a:spAutoFit/>
          </a:bodyPr>
          <a:lstStyle/>
          <a:p>
            <a:pPr algn="l" marL="965092" indent="-482546" lvl="1">
              <a:lnSpc>
                <a:spcPts val="6258"/>
              </a:lnSpc>
              <a:buFont typeface="Arial"/>
              <a:buChar char="•"/>
            </a:pPr>
            <a:r>
              <a:rPr lang="en-US" sz="4470" spc="89">
                <a:solidFill>
                  <a:srgbClr val="393939"/>
                </a:solidFill>
                <a:latin typeface="Crimson Pro"/>
              </a:rPr>
              <a:t>Nhân vật: </a:t>
            </a:r>
            <a:r>
              <a:rPr lang="en-US" sz="4470" spc="89">
                <a:solidFill>
                  <a:srgbClr val="9D081C"/>
                </a:solidFill>
                <a:latin typeface="Crimson Pro"/>
              </a:rPr>
              <a:t>cái cây</a:t>
            </a:r>
          </a:p>
          <a:p>
            <a:pPr algn="l" marL="965092" indent="-482546" lvl="1">
              <a:lnSpc>
                <a:spcPts val="6258"/>
              </a:lnSpc>
              <a:buFont typeface="Arial"/>
              <a:buChar char="•"/>
            </a:pPr>
            <a:r>
              <a:rPr lang="en-US" sz="4470" spc="89">
                <a:solidFill>
                  <a:srgbClr val="393939"/>
                </a:solidFill>
                <a:latin typeface="Crimson Pro"/>
              </a:rPr>
              <a:t>Cái cây là vật cản, nếu nhân vật khủng long chạm vào cây sẽ thua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79789" y="2560576"/>
            <a:ext cx="4452545" cy="4452545"/>
          </a:xfrm>
          <a:custGeom>
            <a:avLst/>
            <a:gdLst/>
            <a:ahLst/>
            <a:cxnLst/>
            <a:rect r="r" b="b" t="t" l="l"/>
            <a:pathLst>
              <a:path h="4452545" w="4452545">
                <a:moveTo>
                  <a:pt x="0" y="0"/>
                </a:moveTo>
                <a:lnTo>
                  <a:pt x="4452545" y="0"/>
                </a:lnTo>
                <a:lnTo>
                  <a:pt x="4452545" y="4452545"/>
                </a:lnTo>
                <a:lnTo>
                  <a:pt x="0" y="4452545"/>
                </a:lnTo>
                <a:lnTo>
                  <a:pt x="0" y="0"/>
                </a:lnTo>
                <a:close/>
              </a:path>
            </a:pathLst>
          </a:custGeom>
          <a:blipFill>
            <a:blip r:embed="rId2"/>
            <a:stretch>
              <a:fillRect l="0" t="0" r="0" b="0"/>
            </a:stretch>
          </a:blipFill>
        </p:spPr>
      </p:sp>
      <p:sp>
        <p:nvSpPr>
          <p:cNvPr name="TextBox 3" id="3"/>
          <p:cNvSpPr txBox="true"/>
          <p:nvPr/>
        </p:nvSpPr>
        <p:spPr>
          <a:xfrm rot="0">
            <a:off x="9850421" y="1771535"/>
            <a:ext cx="6227779" cy="982662"/>
          </a:xfrm>
          <a:prstGeom prst="rect">
            <a:avLst/>
          </a:prstGeom>
        </p:spPr>
        <p:txBody>
          <a:bodyPr anchor="t" rtlCol="false" tIns="0" lIns="0" bIns="0" rIns="0">
            <a:spAutoFit/>
          </a:bodyPr>
          <a:lstStyle/>
          <a:p>
            <a:pPr algn="l" marL="0" indent="0" lvl="0">
              <a:lnSpc>
                <a:spcPts val="7562"/>
              </a:lnSpc>
            </a:pPr>
            <a:r>
              <a:rPr lang="en-US" sz="6874">
                <a:solidFill>
                  <a:srgbClr val="393939"/>
                </a:solidFill>
                <a:latin typeface="Crimson Pro Bold"/>
              </a:rPr>
              <a:t>4. Nhân vật</a:t>
            </a:r>
          </a:p>
        </p:txBody>
      </p:sp>
      <p:sp>
        <p:nvSpPr>
          <p:cNvPr name="TextBox 4" id="4"/>
          <p:cNvSpPr txBox="true"/>
          <p:nvPr/>
        </p:nvSpPr>
        <p:spPr>
          <a:xfrm rot="0">
            <a:off x="9850421" y="2885107"/>
            <a:ext cx="7022001" cy="4740086"/>
          </a:xfrm>
          <a:prstGeom prst="rect">
            <a:avLst/>
          </a:prstGeom>
        </p:spPr>
        <p:txBody>
          <a:bodyPr anchor="t" rtlCol="false" tIns="0" lIns="0" bIns="0" rIns="0">
            <a:spAutoFit/>
          </a:bodyPr>
          <a:lstStyle/>
          <a:p>
            <a:pPr algn="l" marL="1162066" indent="-581033" lvl="1">
              <a:lnSpc>
                <a:spcPts val="7535"/>
              </a:lnSpc>
              <a:buFont typeface="Arial"/>
              <a:buChar char="•"/>
            </a:pPr>
            <a:r>
              <a:rPr lang="en-US" sz="5382" spc="107">
                <a:solidFill>
                  <a:srgbClr val="393939"/>
                </a:solidFill>
                <a:latin typeface="Crimson Pro"/>
              </a:rPr>
              <a:t>Nhân vật </a:t>
            </a:r>
            <a:r>
              <a:rPr lang="en-US" sz="5382" spc="107">
                <a:solidFill>
                  <a:srgbClr val="9D081C"/>
                </a:solidFill>
                <a:latin typeface="Crimson Pro"/>
              </a:rPr>
              <a:t>ngôi sao</a:t>
            </a:r>
          </a:p>
          <a:p>
            <a:pPr algn="l" marL="1162066" indent="-581033" lvl="1">
              <a:lnSpc>
                <a:spcPts val="7535"/>
              </a:lnSpc>
              <a:buFont typeface="Arial"/>
              <a:buChar char="•"/>
            </a:pPr>
            <a:r>
              <a:rPr lang="en-US" sz="5382" spc="107">
                <a:solidFill>
                  <a:srgbClr val="393939"/>
                </a:solidFill>
                <a:latin typeface="Crimson Pro"/>
              </a:rPr>
              <a:t>Nhân vật ngôi sao khi chạm vào khủng long được cộng điểm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DAGGI1TxTC4</dc:identifier>
  <dcterms:modified xsi:type="dcterms:W3CDTF">2011-08-01T06:04:30Z</dcterms:modified>
  <cp:revision>1</cp:revision>
  <dc:title>BÀI THUYẾT TRÌNH - LƯƠNG KHÁNH AN - GB18</dc:title>
</cp:coreProperties>
</file>