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1" r:id="rId5"/>
    <p:sldId id="258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8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8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11/7/2021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066800"/>
            <a:ext cx="5326856" cy="2263777"/>
          </a:xfrm>
        </p:spPr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Java</a:t>
            </a:r>
            <a:br>
              <a:rPr lang="en-US" dirty="0"/>
            </a:br>
            <a:r>
              <a:rPr lang="en-US" b="0" dirty="0" err="1"/>
              <a:t>Tuần</a:t>
            </a:r>
            <a:r>
              <a:rPr lang="en-US" b="0" dirty="0"/>
              <a:t> 2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E3A7EED3-070C-4C76-8296-6A90C4930E45}"/>
              </a:ext>
            </a:extLst>
          </p:cNvPr>
          <p:cNvSpPr txBox="1"/>
          <p:nvPr/>
        </p:nvSpPr>
        <p:spPr>
          <a:xfrm>
            <a:off x="3429000" y="4132542"/>
            <a:ext cx="320039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Tên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thành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viên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nhóm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:      	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Nguyễn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Hoàng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Hải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	</a:t>
            </a:r>
          </a:p>
          <a:p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Phạm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Trịnh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Tây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Nguyên</a:t>
            </a: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Nguyễn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Nhật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Nam</a:t>
            </a:r>
            <a:endParaRPr lang="en-US" sz="20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933F0DB-8A12-477E-B580-2C6F9290986F}"/>
              </a:ext>
            </a:extLst>
          </p:cNvPr>
          <p:cNvSpPr txBox="1"/>
          <p:nvPr/>
        </p:nvSpPr>
        <p:spPr>
          <a:xfrm>
            <a:off x="6781800" y="4132541"/>
            <a:ext cx="2199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MSSV: 	 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20161051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20110528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20110523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	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6725" y="1219200"/>
            <a:ext cx="7726680" cy="860345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002060"/>
                </a:solidFill>
              </a:rPr>
              <a:t>Tính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Đóng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gói</a:t>
            </a:r>
            <a:r>
              <a:rPr lang="en-US" sz="3200" dirty="0">
                <a:solidFill>
                  <a:srgbClr val="002060"/>
                </a:solidFill>
              </a:rPr>
              <a:t> (Encapsulation)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EC266-1AD0-43EF-AABD-8CB65FA9C9C7}"/>
              </a:ext>
            </a:extLst>
          </p:cNvPr>
          <p:cNvSpPr txBox="1"/>
          <p:nvPr/>
        </p:nvSpPr>
        <p:spPr>
          <a:xfrm>
            <a:off x="533400" y="1981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Đóng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gói</a:t>
            </a:r>
            <a:r>
              <a:rPr lang="en-US" b="1" dirty="0">
                <a:solidFill>
                  <a:srgbClr val="FF0000"/>
                </a:solidFill>
              </a:rPr>
              <a:t> (Encapsulation)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D922C-7322-4CCA-A388-DF101A7C1683}"/>
              </a:ext>
            </a:extLst>
          </p:cNvPr>
          <p:cNvSpPr txBox="1"/>
          <p:nvPr/>
        </p:nvSpPr>
        <p:spPr>
          <a:xfrm>
            <a:off x="786765" y="2514600"/>
            <a:ext cx="708660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Đây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đảm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vẹn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ợng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java,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r>
              <a:rPr lang="en-US" dirty="0">
                <a:solidFill>
                  <a:schemeClr val="bg1"/>
                </a:solidFill>
              </a:rPr>
              <a:t> đ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qua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vi </a:t>
            </a:r>
            <a:r>
              <a:rPr lang="en-US" dirty="0" err="1">
                <a:solidFill>
                  <a:schemeClr val="bg1"/>
                </a:solidFill>
              </a:rPr>
              <a:t>truy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cập</a:t>
            </a:r>
            <a:r>
              <a:rPr lang="en-US" dirty="0">
                <a:solidFill>
                  <a:schemeClr val="bg1"/>
                </a:solidFill>
              </a:rPr>
              <a:t> (access modifier).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getter/setter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tr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.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0CD2C-8498-465B-B3E5-EAD250769F12}"/>
              </a:ext>
            </a:extLst>
          </p:cNvPr>
          <p:cNvSpPr txBox="1"/>
          <p:nvPr/>
        </p:nvSpPr>
        <p:spPr>
          <a:xfrm>
            <a:off x="533400" y="469885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đích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đóng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gói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58117-E521-4F34-BE3B-5BB81073A276}"/>
              </a:ext>
            </a:extLst>
          </p:cNvPr>
          <p:cNvSpPr txBox="1"/>
          <p:nvPr/>
        </p:nvSpPr>
        <p:spPr>
          <a:xfrm>
            <a:off x="791247" y="5045772"/>
            <a:ext cx="70866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Tăng</a:t>
            </a:r>
            <a:r>
              <a:rPr lang="en-US" dirty="0">
                <a:solidFill>
                  <a:schemeClr val="bg1"/>
                </a:solidFill>
              </a:rPr>
              <a:t> c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rộng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6725" y="1219200"/>
            <a:ext cx="7726680" cy="860345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002060"/>
                </a:solidFill>
              </a:rPr>
              <a:t>Tính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Đóng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gói</a:t>
            </a:r>
            <a:r>
              <a:rPr lang="en-US" sz="3200" dirty="0">
                <a:solidFill>
                  <a:srgbClr val="002060"/>
                </a:solidFill>
              </a:rPr>
              <a:t> (Encapsulation)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D922C-7322-4CCA-A388-DF101A7C1683}"/>
              </a:ext>
            </a:extLst>
          </p:cNvPr>
          <p:cNvSpPr txBox="1"/>
          <p:nvPr/>
        </p:nvSpPr>
        <p:spPr>
          <a:xfrm>
            <a:off x="786765" y="1819040"/>
            <a:ext cx="7086600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thuộc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tính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vi-VN" sz="2000" dirty="0">
                <a:solidFill>
                  <a:schemeClr val="bg1"/>
                </a:solidFill>
              </a:rPr>
              <a:t>ư</a:t>
            </a:r>
            <a:r>
              <a:rPr lang="en-US" sz="2000" dirty="0" err="1">
                <a:solidFill>
                  <a:schemeClr val="bg1"/>
                </a:solidFill>
              </a:rPr>
              <a:t>ờng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dạng</a:t>
            </a:r>
            <a:r>
              <a:rPr lang="en-US" sz="2000" dirty="0">
                <a:solidFill>
                  <a:schemeClr val="bg1"/>
                </a:solidFill>
              </a:rPr>
              <a:t> private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</a:t>
            </a:r>
            <a:r>
              <a:rPr lang="vi-VN" sz="2000" dirty="0">
                <a:solidFill>
                  <a:schemeClr val="bg1"/>
                </a:solidFill>
              </a:rPr>
              <a:t>ư</a:t>
            </a:r>
            <a:r>
              <a:rPr lang="en-US" sz="2000" dirty="0" err="1">
                <a:solidFill>
                  <a:schemeClr val="bg1"/>
                </a:solidFill>
              </a:rPr>
              <a:t>ơng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vận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hành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dựa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thuộc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tính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của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public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=&gt; </a:t>
            </a:r>
            <a:r>
              <a:rPr lang="en-US" sz="2000" dirty="0" err="1">
                <a:solidFill>
                  <a:schemeClr val="bg1"/>
                </a:solidFill>
              </a:rPr>
              <a:t>Thuộc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tính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của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nào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thì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chỉ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quyền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trực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tiếp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lý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hoặc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ngoài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phạm</a:t>
            </a:r>
            <a:r>
              <a:rPr lang="en-US" sz="2000" dirty="0">
                <a:solidFill>
                  <a:schemeClr val="bg1"/>
                </a:solidFill>
              </a:rPr>
              <a:t> vi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muốn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sửa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đổi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thuộc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tính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thì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phải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r>
              <a:rPr lang="en-US" sz="2000" dirty="0">
                <a:solidFill>
                  <a:schemeClr val="bg1"/>
                </a:solidFill>
              </a:rPr>
              <a:t> qua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thành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phần</a:t>
            </a:r>
            <a:r>
              <a:rPr lang="en-US" sz="2000" dirty="0">
                <a:solidFill>
                  <a:schemeClr val="bg1"/>
                </a:solidFill>
              </a:rPr>
              <a:t> public.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=&gt; </a:t>
            </a:r>
            <a:r>
              <a:rPr lang="en-US" sz="2000" dirty="0" err="1">
                <a:solidFill>
                  <a:schemeClr val="bg1"/>
                </a:solidFill>
              </a:rPr>
              <a:t>Ẩn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giấu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r>
              <a:rPr lang="en-US" sz="2000" dirty="0">
                <a:solidFill>
                  <a:schemeClr val="bg1"/>
                </a:solidFill>
              </a:rPr>
              <a:t> tin </a:t>
            </a:r>
            <a:r>
              <a:rPr lang="en-US" sz="2000" dirty="0" err="1">
                <a:solidFill>
                  <a:schemeClr val="bg1"/>
                </a:solidFill>
              </a:rPr>
              <a:t>nhạy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cảm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khỏi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giới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ngoài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Dễ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dàng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kiểm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soát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0677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&lt;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&gt;</a:t>
            </a:r>
          </a:p>
          <a:p>
            <a:pPr marL="349758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Git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349758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13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9562" y="5097329"/>
            <a:ext cx="8524875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- </a:t>
            </a:r>
            <a:r>
              <a:rPr lang="en-US" sz="2800" b="1" dirty="0" err="1"/>
              <a:t>Tuần</a:t>
            </a:r>
            <a:r>
              <a:rPr lang="en-US" sz="2800" b="1" dirty="0"/>
              <a:t> </a:t>
            </a:r>
            <a:r>
              <a:rPr lang="en-US" sz="2800" b="1" dirty="0" err="1"/>
              <a:t>tiếp</a:t>
            </a:r>
            <a:r>
              <a:rPr lang="en-US" sz="2800" b="1" dirty="0"/>
              <a:t> </a:t>
            </a:r>
            <a:r>
              <a:rPr lang="en-US" sz="2800" b="1" dirty="0" err="1"/>
              <a:t>theo</a:t>
            </a:r>
            <a:r>
              <a:rPr lang="en-US" sz="2800" b="1" dirty="0"/>
              <a:t> </a:t>
            </a:r>
            <a:r>
              <a:rPr lang="en-US" sz="2800" b="1" dirty="0" err="1"/>
              <a:t>nhóm</a:t>
            </a:r>
            <a:r>
              <a:rPr lang="en-US" sz="2800" b="1" dirty="0"/>
              <a:t> </a:t>
            </a:r>
            <a:r>
              <a:rPr lang="en-US" sz="2800" b="1" dirty="0" err="1"/>
              <a:t>sẽ</a:t>
            </a:r>
            <a:r>
              <a:rPr lang="en-US" sz="2800" b="1" dirty="0"/>
              <a:t> </a:t>
            </a:r>
            <a:r>
              <a:rPr lang="en-US" sz="2800" b="1" dirty="0" err="1"/>
              <a:t>giới</a:t>
            </a:r>
            <a:r>
              <a:rPr lang="en-US" sz="2800" b="1" dirty="0"/>
              <a:t> </a:t>
            </a:r>
            <a:r>
              <a:rPr lang="en-US" sz="2800" b="1" dirty="0" err="1"/>
              <a:t>thiệu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thầy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bạn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</a:t>
            </a:r>
            <a:r>
              <a:rPr lang="en-US" sz="2800" b="1" dirty="0" err="1"/>
              <a:t>tính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</a:t>
            </a:r>
            <a:r>
              <a:rPr lang="en-US" sz="2800" b="1" dirty="0" err="1"/>
              <a:t>thừa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java.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9318E02-AFCA-407F-9273-EC3603CFBE59}"/>
              </a:ext>
            </a:extLst>
          </p:cNvPr>
          <p:cNvSpPr/>
          <p:nvPr/>
        </p:nvSpPr>
        <p:spPr>
          <a:xfrm>
            <a:off x="381000" y="1789699"/>
            <a:ext cx="8191501" cy="2725453"/>
          </a:xfrm>
          <a:prstGeom prst="clou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bg1"/>
                </a:solidFill>
              </a:rPr>
              <a:t>Cảm ơn thầy và các bạn đã theo dõi phần báo cáo của nhóm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2672820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86</TotalTime>
  <Words>298</Words>
  <Application>Microsoft Office PowerPoint</Application>
  <PresentationFormat>On-screen Show 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Times New Roman</vt:lpstr>
      <vt:lpstr>Wingdings 2</vt:lpstr>
      <vt:lpstr>Verve</vt:lpstr>
      <vt:lpstr>Lập trình hướng đối tượng với Java Tuần 2</vt:lpstr>
      <vt:lpstr>Tiến độ thực hiện</vt:lpstr>
      <vt:lpstr>Tiến độ thực hiện</vt:lpstr>
      <vt:lpstr>Problems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Logan Nguyễn</cp:lastModifiedBy>
  <cp:revision>28</cp:revision>
  <dcterms:created xsi:type="dcterms:W3CDTF">2021-10-25T12:02:40Z</dcterms:created>
  <dcterms:modified xsi:type="dcterms:W3CDTF">2021-11-06T17:56:46Z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