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5"/>
  </p:sldMasterIdLst>
  <p:notesMasterIdLst>
    <p:notesMasterId r:id="rId33"/>
  </p:notesMasterIdLst>
  <p:handoutMasterIdLst>
    <p:handoutMasterId r:id="rId34"/>
  </p:handoutMasterIdLst>
  <p:sldIdLst>
    <p:sldId id="2147482923" r:id="rId6"/>
    <p:sldId id="2147482949" r:id="rId7"/>
    <p:sldId id="2147482944" r:id="rId8"/>
    <p:sldId id="2147482953" r:id="rId9"/>
    <p:sldId id="2147482954" r:id="rId10"/>
    <p:sldId id="2147482956" r:id="rId11"/>
    <p:sldId id="2147482957" r:id="rId12"/>
    <p:sldId id="2147482955" r:id="rId13"/>
    <p:sldId id="2147482962" r:id="rId14"/>
    <p:sldId id="2147482966" r:id="rId15"/>
    <p:sldId id="2147482967" r:id="rId16"/>
    <p:sldId id="2147482965" r:id="rId17"/>
    <p:sldId id="2147482963" r:id="rId18"/>
    <p:sldId id="2147482958" r:id="rId19"/>
    <p:sldId id="2147482968" r:id="rId20"/>
    <p:sldId id="2147482970" r:id="rId21"/>
    <p:sldId id="2147482969" r:id="rId22"/>
    <p:sldId id="2147482971" r:id="rId23"/>
    <p:sldId id="2147482959" r:id="rId24"/>
    <p:sldId id="2147482972" r:id="rId25"/>
    <p:sldId id="2147482974" r:id="rId26"/>
    <p:sldId id="2147482931" r:id="rId27"/>
    <p:sldId id="2147482975" r:id="rId28"/>
    <p:sldId id="2147482977" r:id="rId29"/>
    <p:sldId id="2147482978" r:id="rId30"/>
    <p:sldId id="2147482979" r:id="rId31"/>
    <p:sldId id="2147482980" r:id="rId32"/>
  </p:sldIdLst>
  <p:sldSz cx="12192000" cy="6858000"/>
  <p:notesSz cx="6858000" cy="9144000"/>
  <p:custDataLst>
    <p:tags r:id="rId3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3F1D9C-B3D9-42E4-A82A-2636417902A5}">
          <p14:sldIdLst>
            <p14:sldId id="2147482923"/>
            <p14:sldId id="2147482949"/>
            <p14:sldId id="2147482944"/>
          </p14:sldIdLst>
        </p14:section>
        <p14:section name="Section 1: Library" id="{0E214364-5B74-43C5-849D-E65060090A64}">
          <p14:sldIdLst>
            <p14:sldId id="2147482953"/>
            <p14:sldId id="2147482954"/>
            <p14:sldId id="2147482956"/>
            <p14:sldId id="2147482957"/>
          </p14:sldIdLst>
        </p14:section>
        <p14:section name="Section 2: Design Spec" id="{2EB66ACE-06C0-49E9-B6D9-08A68B96C1B2}">
          <p14:sldIdLst>
            <p14:sldId id="2147482955"/>
            <p14:sldId id="2147482962"/>
            <p14:sldId id="2147482966"/>
            <p14:sldId id="2147482967"/>
            <p14:sldId id="2147482965"/>
            <p14:sldId id="2147482963"/>
          </p14:sldIdLst>
        </p14:section>
        <p14:section name="Section 3: Flow Guideline" id="{C61A0E60-BE9C-4BDE-A88D-8686B24E0CFF}">
          <p14:sldIdLst>
            <p14:sldId id="2147482958"/>
            <p14:sldId id="2147482968"/>
            <p14:sldId id="2147482970"/>
            <p14:sldId id="2147482969"/>
            <p14:sldId id="2147482971"/>
          </p14:sldIdLst>
        </p14:section>
        <p14:section name="Section 4: PnR Guideline" id="{1F25CF15-AC81-4AFE-8BEE-6BCA503C2402}">
          <p14:sldIdLst>
            <p14:sldId id="2147482959"/>
            <p14:sldId id="2147482972"/>
            <p14:sldId id="2147482974"/>
            <p14:sldId id="2147482931"/>
            <p14:sldId id="2147482975"/>
            <p14:sldId id="2147482977"/>
          </p14:sldIdLst>
        </p14:section>
        <p14:section name="Section 5: Requirements" id="{77FDDFAA-0AA3-4F04-9CEC-A712E5C8FF5F}">
          <p14:sldIdLst>
            <p14:sldId id="2147482978"/>
            <p14:sldId id="2147482979"/>
            <p14:sldId id="21474829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2E6"/>
    <a:srgbClr val="4E4E4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96191E-6878-472A-84D2-FAC581B2B7BB}" v="986" dt="2025-08-05T06:28:04.493"/>
    <p1510:client id="{9B2D9125-8C22-8404-5412-98EF5D1DFC7F}" v="1" dt="2025-08-05T06:39:42.688"/>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uc Nguyen" userId="01109edf-c441-4420-ba22-a02d2ca9be9d" providerId="ADAL" clId="{9896191E-6878-472A-84D2-FAC581B2B7BB}"/>
    <pc:docChg chg="undo custSel addSld delSld modSld sldOrd addSection modSection">
      <pc:chgData name="Thuc Nguyen" userId="01109edf-c441-4420-ba22-a02d2ca9be9d" providerId="ADAL" clId="{9896191E-6878-472A-84D2-FAC581B2B7BB}" dt="2025-08-05T06:28:04.493" v="4110" actId="20577"/>
      <pc:docMkLst>
        <pc:docMk/>
      </pc:docMkLst>
      <pc:sldChg chg="modSp mod">
        <pc:chgData name="Thuc Nguyen" userId="01109edf-c441-4420-ba22-a02d2ca9be9d" providerId="ADAL" clId="{9896191E-6878-472A-84D2-FAC581B2B7BB}" dt="2025-08-04T09:57:09.551" v="223" actId="33524"/>
        <pc:sldMkLst>
          <pc:docMk/>
          <pc:sldMk cId="1022629670" sldId="2147482923"/>
        </pc:sldMkLst>
        <pc:spChg chg="mod">
          <ac:chgData name="Thuc Nguyen" userId="01109edf-c441-4420-ba22-a02d2ca9be9d" providerId="ADAL" clId="{9896191E-6878-472A-84D2-FAC581B2B7BB}" dt="2025-08-04T09:56:14.319" v="91" actId="20577"/>
          <ac:spMkLst>
            <pc:docMk/>
            <pc:sldMk cId="1022629670" sldId="2147482923"/>
            <ac:spMk id="2" creationId="{24A8BB86-CDAA-EFDA-4484-A44E7F6CCB54}"/>
          </ac:spMkLst>
        </pc:spChg>
        <pc:spChg chg="mod">
          <ac:chgData name="Thuc Nguyen" userId="01109edf-c441-4420-ba22-a02d2ca9be9d" providerId="ADAL" clId="{9896191E-6878-472A-84D2-FAC581B2B7BB}" dt="2025-08-04T09:56:30.947" v="131" actId="20577"/>
          <ac:spMkLst>
            <pc:docMk/>
            <pc:sldMk cId="1022629670" sldId="2147482923"/>
            <ac:spMk id="3" creationId="{AD665A56-0C08-9B4F-C12C-838D8F370A6D}"/>
          </ac:spMkLst>
        </pc:spChg>
        <pc:spChg chg="mod">
          <ac:chgData name="Thuc Nguyen" userId="01109edf-c441-4420-ba22-a02d2ca9be9d" providerId="ADAL" clId="{9896191E-6878-472A-84D2-FAC581B2B7BB}" dt="2025-08-04T09:56:39.267" v="168" actId="20577"/>
          <ac:spMkLst>
            <pc:docMk/>
            <pc:sldMk cId="1022629670" sldId="2147482923"/>
            <ac:spMk id="4" creationId="{DC9583C5-1A40-889F-6571-72F7CF692349}"/>
          </ac:spMkLst>
        </pc:spChg>
        <pc:spChg chg="mod">
          <ac:chgData name="Thuc Nguyen" userId="01109edf-c441-4420-ba22-a02d2ca9be9d" providerId="ADAL" clId="{9896191E-6878-472A-84D2-FAC581B2B7BB}" dt="2025-08-04T09:57:09.551" v="223" actId="33524"/>
          <ac:spMkLst>
            <pc:docMk/>
            <pc:sldMk cId="1022629670" sldId="2147482923"/>
            <ac:spMk id="5" creationId="{120BE4F3-8AC9-7068-ED7C-45A31358651D}"/>
          </ac:spMkLst>
        </pc:spChg>
      </pc:sldChg>
      <pc:sldChg chg="addSp modSp del mod">
        <pc:chgData name="Thuc Nguyen" userId="01109edf-c441-4420-ba22-a02d2ca9be9d" providerId="ADAL" clId="{9896191E-6878-472A-84D2-FAC581B2B7BB}" dt="2025-08-05T01:36:54.294" v="714" actId="47"/>
        <pc:sldMkLst>
          <pc:docMk/>
          <pc:sldMk cId="1728707065" sldId="2147482930"/>
        </pc:sldMkLst>
        <pc:spChg chg="add">
          <ac:chgData name="Thuc Nguyen" userId="01109edf-c441-4420-ba22-a02d2ca9be9d" providerId="ADAL" clId="{9896191E-6878-472A-84D2-FAC581B2B7BB}" dt="2025-08-05T01:33:16.861" v="654"/>
          <ac:spMkLst>
            <pc:docMk/>
            <pc:sldMk cId="1728707065" sldId="2147482930"/>
            <ac:spMk id="2" creationId="{E6BE25F0-6C5B-BE5C-5CA3-8D3674AC2083}"/>
          </ac:spMkLst>
        </pc:spChg>
        <pc:spChg chg="mod">
          <ac:chgData name="Thuc Nguyen" userId="01109edf-c441-4420-ba22-a02d2ca9be9d" providerId="ADAL" clId="{9896191E-6878-472A-84D2-FAC581B2B7BB}" dt="2025-08-05T01:34:15.189" v="663" actId="14100"/>
          <ac:spMkLst>
            <pc:docMk/>
            <pc:sldMk cId="1728707065" sldId="2147482930"/>
            <ac:spMk id="5" creationId="{3AFCF21D-0601-5C57-8C1E-E8AA64764B3B}"/>
          </ac:spMkLst>
        </pc:spChg>
        <pc:picChg chg="add mod">
          <ac:chgData name="Thuc Nguyen" userId="01109edf-c441-4420-ba22-a02d2ca9be9d" providerId="ADAL" clId="{9896191E-6878-472A-84D2-FAC581B2B7BB}" dt="2025-08-05T01:34:09.005" v="660" actId="1076"/>
          <ac:picMkLst>
            <pc:docMk/>
            <pc:sldMk cId="1728707065" sldId="2147482930"/>
            <ac:picMk id="7" creationId="{BFF2D97E-39FC-3CBC-C4F3-35BDAFEB925A}"/>
          </ac:picMkLst>
        </pc:picChg>
      </pc:sldChg>
      <pc:sldChg chg="addSp delSp modSp mod">
        <pc:chgData name="Thuc Nguyen" userId="01109edf-c441-4420-ba22-a02d2ca9be9d" providerId="ADAL" clId="{9896191E-6878-472A-84D2-FAC581B2B7BB}" dt="2025-08-05T05:56:37.759" v="3599" actId="13926"/>
        <pc:sldMkLst>
          <pc:docMk/>
          <pc:sldMk cId="3798763167" sldId="2147482931"/>
        </pc:sldMkLst>
        <pc:spChg chg="mod">
          <ac:chgData name="Thuc Nguyen" userId="01109edf-c441-4420-ba22-a02d2ca9be9d" providerId="ADAL" clId="{9896191E-6878-472A-84D2-FAC581B2B7BB}" dt="2025-08-05T05:55:54.214" v="3583" actId="403"/>
          <ac:spMkLst>
            <pc:docMk/>
            <pc:sldMk cId="3798763167" sldId="2147482931"/>
            <ac:spMk id="4" creationId="{A0CB7B0B-990B-1CB0-6DDD-46F4FAF614C0}"/>
          </ac:spMkLst>
        </pc:spChg>
        <pc:spChg chg="mod">
          <ac:chgData name="Thuc Nguyen" userId="01109edf-c441-4420-ba22-a02d2ca9be9d" providerId="ADAL" clId="{9896191E-6878-472A-84D2-FAC581B2B7BB}" dt="2025-08-05T05:56:37.759" v="3599" actId="13926"/>
          <ac:spMkLst>
            <pc:docMk/>
            <pc:sldMk cId="3798763167" sldId="2147482931"/>
            <ac:spMk id="5" creationId="{34220371-FB68-5BE3-B237-CC9421B2917D}"/>
          </ac:spMkLst>
        </pc:spChg>
        <pc:spChg chg="del mod">
          <ac:chgData name="Thuc Nguyen" userId="01109edf-c441-4420-ba22-a02d2ca9be9d" providerId="ADAL" clId="{9896191E-6878-472A-84D2-FAC581B2B7BB}" dt="2025-08-05T04:43:53.434" v="3494" actId="478"/>
          <ac:spMkLst>
            <pc:docMk/>
            <pc:sldMk cId="3798763167" sldId="2147482931"/>
            <ac:spMk id="6" creationId="{6C30A284-BFF6-67D9-DEE6-981D864C3A04}"/>
          </ac:spMkLst>
        </pc:spChg>
        <pc:spChg chg="add del mod">
          <ac:chgData name="Thuc Nguyen" userId="01109edf-c441-4420-ba22-a02d2ca9be9d" providerId="ADAL" clId="{9896191E-6878-472A-84D2-FAC581B2B7BB}" dt="2025-08-05T04:43:54.692" v="3495" actId="478"/>
          <ac:spMkLst>
            <pc:docMk/>
            <pc:sldMk cId="3798763167" sldId="2147482931"/>
            <ac:spMk id="8" creationId="{48FED78D-05B9-138E-E167-11CDA57B4E16}"/>
          </ac:spMkLst>
        </pc:spChg>
        <pc:picChg chg="add mod">
          <ac:chgData name="Thuc Nguyen" userId="01109edf-c441-4420-ba22-a02d2ca9be9d" providerId="ADAL" clId="{9896191E-6878-472A-84D2-FAC581B2B7BB}" dt="2025-08-05T01:36:58.263" v="715"/>
          <ac:picMkLst>
            <pc:docMk/>
            <pc:sldMk cId="3798763167" sldId="2147482931"/>
            <ac:picMk id="2" creationId="{CE3FAE48-1000-EBE6-EDD5-77FA561A60BB}"/>
          </ac:picMkLst>
        </pc:picChg>
      </pc:sldChg>
      <pc:sldChg chg="del ord">
        <pc:chgData name="Thuc Nguyen" userId="01109edf-c441-4420-ba22-a02d2ca9be9d" providerId="ADAL" clId="{9896191E-6878-472A-84D2-FAC581B2B7BB}" dt="2025-08-05T05:58:54.223" v="3689" actId="47"/>
        <pc:sldMkLst>
          <pc:docMk/>
          <pc:sldMk cId="807597962" sldId="2147482932"/>
        </pc:sldMkLst>
      </pc:sldChg>
      <pc:sldChg chg="modSp mod">
        <pc:chgData name="Thuc Nguyen" userId="01109edf-c441-4420-ba22-a02d2ca9be9d" providerId="ADAL" clId="{9896191E-6878-472A-84D2-FAC581B2B7BB}" dt="2025-08-05T03:46:04.059" v="3020" actId="20577"/>
        <pc:sldMkLst>
          <pc:docMk/>
          <pc:sldMk cId="3501399568" sldId="2147482944"/>
        </pc:sldMkLst>
        <pc:spChg chg="mod">
          <ac:chgData name="Thuc Nguyen" userId="01109edf-c441-4420-ba22-a02d2ca9be9d" providerId="ADAL" clId="{9896191E-6878-472A-84D2-FAC581B2B7BB}" dt="2025-08-04T09:58:26.879" v="387" actId="20577"/>
          <ac:spMkLst>
            <pc:docMk/>
            <pc:sldMk cId="3501399568" sldId="2147482944"/>
            <ac:spMk id="3" creationId="{6E9869B2-103D-0AD7-8A33-998E88C10C78}"/>
          </ac:spMkLst>
        </pc:spChg>
        <pc:spChg chg="mod">
          <ac:chgData name="Thuc Nguyen" userId="01109edf-c441-4420-ba22-a02d2ca9be9d" providerId="ADAL" clId="{9896191E-6878-472A-84D2-FAC581B2B7BB}" dt="2025-08-05T03:46:04.059" v="3020" actId="20577"/>
          <ac:spMkLst>
            <pc:docMk/>
            <pc:sldMk cId="3501399568" sldId="2147482944"/>
            <ac:spMk id="4" creationId="{4FBBA3F4-F040-5A95-C624-22965461D7EE}"/>
          </ac:spMkLst>
        </pc:spChg>
      </pc:sldChg>
      <pc:sldChg chg="addSp delSp modSp new del mod modClrScheme chgLayout">
        <pc:chgData name="Thuc Nguyen" userId="01109edf-c441-4420-ba22-a02d2ca9be9d" providerId="ADAL" clId="{9896191E-6878-472A-84D2-FAC581B2B7BB}" dt="2025-08-05T05:58:54.223" v="3689" actId="47"/>
        <pc:sldMkLst>
          <pc:docMk/>
          <pc:sldMk cId="1158999993" sldId="2147482950"/>
        </pc:sldMkLst>
        <pc:picChg chg="add del mod">
          <ac:chgData name="Thuc Nguyen" userId="01109edf-c441-4420-ba22-a02d2ca9be9d" providerId="ADAL" clId="{9896191E-6878-472A-84D2-FAC581B2B7BB}" dt="2025-08-05T02:43:33.884" v="1005" actId="21"/>
          <ac:picMkLst>
            <pc:docMk/>
            <pc:sldMk cId="1158999993" sldId="2147482950"/>
            <ac:picMk id="4" creationId="{3C32EF12-7A16-BC90-7353-84614F267BC8}"/>
          </ac:picMkLst>
        </pc:picChg>
      </pc:sldChg>
      <pc:sldChg chg="addSp delSp modSp add del mod modClrScheme chgLayout">
        <pc:chgData name="Thuc Nguyen" userId="01109edf-c441-4420-ba22-a02d2ca9be9d" providerId="ADAL" clId="{9896191E-6878-472A-84D2-FAC581B2B7BB}" dt="2025-08-05T05:58:54.223" v="3689" actId="47"/>
        <pc:sldMkLst>
          <pc:docMk/>
          <pc:sldMk cId="3673626832" sldId="2147482951"/>
        </pc:sldMkLst>
        <pc:picChg chg="add del mod ord">
          <ac:chgData name="Thuc Nguyen" userId="01109edf-c441-4420-ba22-a02d2ca9be9d" providerId="ADAL" clId="{9896191E-6878-472A-84D2-FAC581B2B7BB}" dt="2025-08-05T02:44:06.029" v="1016" actId="21"/>
          <ac:picMkLst>
            <pc:docMk/>
            <pc:sldMk cId="3673626832" sldId="2147482951"/>
            <ac:picMk id="5" creationId="{1843174C-C87D-0BDD-094D-314F1A51D7EB}"/>
          </ac:picMkLst>
        </pc:picChg>
        <pc:picChg chg="add del mod">
          <ac:chgData name="Thuc Nguyen" userId="01109edf-c441-4420-ba22-a02d2ca9be9d" providerId="ADAL" clId="{9896191E-6878-472A-84D2-FAC581B2B7BB}" dt="2025-08-05T02:44:06.029" v="1016" actId="21"/>
          <ac:picMkLst>
            <pc:docMk/>
            <pc:sldMk cId="3673626832" sldId="2147482951"/>
            <ac:picMk id="7" creationId="{485BA6DE-66B6-E09A-8C67-96F4F8A28D32}"/>
          </ac:picMkLst>
        </pc:picChg>
      </pc:sldChg>
      <pc:sldChg chg="modSp new del mod">
        <pc:chgData name="Thuc Nguyen" userId="01109edf-c441-4420-ba22-a02d2ca9be9d" providerId="ADAL" clId="{9896191E-6878-472A-84D2-FAC581B2B7BB}" dt="2025-08-04T10:01:25.318" v="519" actId="47"/>
        <pc:sldMkLst>
          <pc:docMk/>
          <pc:sldMk cId="2080642605" sldId="2147482952"/>
        </pc:sldMkLst>
      </pc:sldChg>
      <pc:sldChg chg="modSp new mod modTransition">
        <pc:chgData name="Thuc Nguyen" userId="01109edf-c441-4420-ba22-a02d2ca9be9d" providerId="ADAL" clId="{9896191E-6878-472A-84D2-FAC581B2B7BB}" dt="2025-08-05T06:16:13.215" v="3981"/>
        <pc:sldMkLst>
          <pc:docMk/>
          <pc:sldMk cId="2825487914" sldId="2147482953"/>
        </pc:sldMkLst>
        <pc:spChg chg="mod">
          <ac:chgData name="Thuc Nguyen" userId="01109edf-c441-4420-ba22-a02d2ca9be9d" providerId="ADAL" clId="{9896191E-6878-472A-84D2-FAC581B2B7BB}" dt="2025-08-05T01:43:55.405" v="794" actId="20577"/>
          <ac:spMkLst>
            <pc:docMk/>
            <pc:sldMk cId="2825487914" sldId="2147482953"/>
            <ac:spMk id="3" creationId="{9C06DF74-BBB7-4F37-D0AC-32B5B5F7F8C7}"/>
          </ac:spMkLst>
        </pc:spChg>
        <pc:spChg chg="mod">
          <ac:chgData name="Thuc Nguyen" userId="01109edf-c441-4420-ba22-a02d2ca9be9d" providerId="ADAL" clId="{9896191E-6878-472A-84D2-FAC581B2B7BB}" dt="2025-08-05T01:43:17.531" v="770"/>
          <ac:spMkLst>
            <pc:docMk/>
            <pc:sldMk cId="2825487914" sldId="2147482953"/>
            <ac:spMk id="4" creationId="{31B815F9-14AF-8562-10A3-0528A7D5F961}"/>
          </ac:spMkLst>
        </pc:spChg>
      </pc:sldChg>
      <pc:sldChg chg="addSp delSp modSp new mod">
        <pc:chgData name="Thuc Nguyen" userId="01109edf-c441-4420-ba22-a02d2ca9be9d" providerId="ADAL" clId="{9896191E-6878-472A-84D2-FAC581B2B7BB}" dt="2025-08-05T02:23:11.961" v="886" actId="403"/>
        <pc:sldMkLst>
          <pc:docMk/>
          <pc:sldMk cId="4184900504" sldId="2147482954"/>
        </pc:sldMkLst>
        <pc:spChg chg="add del">
          <ac:chgData name="Thuc Nguyen" userId="01109edf-c441-4420-ba22-a02d2ca9be9d" providerId="ADAL" clId="{9896191E-6878-472A-84D2-FAC581B2B7BB}" dt="2025-08-05T01:35:04.518" v="673" actId="931"/>
          <ac:spMkLst>
            <pc:docMk/>
            <pc:sldMk cId="4184900504" sldId="2147482954"/>
            <ac:spMk id="2" creationId="{CA5502DF-78C9-8259-B028-36FB42D3F2FC}"/>
          </ac:spMkLst>
        </pc:spChg>
        <pc:spChg chg="mod">
          <ac:chgData name="Thuc Nguyen" userId="01109edf-c441-4420-ba22-a02d2ca9be9d" providerId="ADAL" clId="{9896191E-6878-472A-84D2-FAC581B2B7BB}" dt="2025-08-05T01:36:38.786" v="713" actId="12"/>
          <ac:spMkLst>
            <pc:docMk/>
            <pc:sldMk cId="4184900504" sldId="2147482954"/>
            <ac:spMk id="3" creationId="{F0A157DD-89AD-DE12-7220-8A01542A5399}"/>
          </ac:spMkLst>
        </pc:spChg>
        <pc:spChg chg="mod">
          <ac:chgData name="Thuc Nguyen" userId="01109edf-c441-4420-ba22-a02d2ca9be9d" providerId="ADAL" clId="{9896191E-6878-472A-84D2-FAC581B2B7BB}" dt="2025-08-05T02:23:11.961" v="886" actId="403"/>
          <ac:spMkLst>
            <pc:docMk/>
            <pc:sldMk cId="4184900504" sldId="2147482954"/>
            <ac:spMk id="4" creationId="{C2AFA900-6476-12AD-68C5-A0BD982395D6}"/>
          </ac:spMkLst>
        </pc:spChg>
        <pc:picChg chg="add del mod">
          <ac:chgData name="Thuc Nguyen" userId="01109edf-c441-4420-ba22-a02d2ca9be9d" providerId="ADAL" clId="{9896191E-6878-472A-84D2-FAC581B2B7BB}" dt="2025-08-05T01:35:27.249" v="684" actId="478"/>
          <ac:picMkLst>
            <pc:docMk/>
            <pc:sldMk cId="4184900504" sldId="2147482954"/>
            <ac:picMk id="6" creationId="{2A2E40B0-CC1F-6BB3-550C-539B4ACC933D}"/>
          </ac:picMkLst>
        </pc:picChg>
        <pc:picChg chg="add mod modCrop">
          <ac:chgData name="Thuc Nguyen" userId="01109edf-c441-4420-ba22-a02d2ca9be9d" providerId="ADAL" clId="{9896191E-6878-472A-84D2-FAC581B2B7BB}" dt="2025-08-05T01:35:44.004" v="686" actId="18131"/>
          <ac:picMkLst>
            <pc:docMk/>
            <pc:sldMk cId="4184900504" sldId="2147482954"/>
            <ac:picMk id="8" creationId="{C0654B5C-6131-0259-9DB0-FACF5B9050E9}"/>
          </ac:picMkLst>
        </pc:picChg>
      </pc:sldChg>
      <pc:sldChg chg="modSp add mod ord modTransition">
        <pc:chgData name="Thuc Nguyen" userId="01109edf-c441-4420-ba22-a02d2ca9be9d" providerId="ADAL" clId="{9896191E-6878-472A-84D2-FAC581B2B7BB}" dt="2025-08-05T06:16:15.338" v="3982"/>
        <pc:sldMkLst>
          <pc:docMk/>
          <pc:sldMk cId="398038893" sldId="2147482955"/>
        </pc:sldMkLst>
        <pc:spChg chg="mod">
          <ac:chgData name="Thuc Nguyen" userId="01109edf-c441-4420-ba22-a02d2ca9be9d" providerId="ADAL" clId="{9896191E-6878-472A-84D2-FAC581B2B7BB}" dt="2025-08-05T02:33:57.214" v="942" actId="20577"/>
          <ac:spMkLst>
            <pc:docMk/>
            <pc:sldMk cId="398038893" sldId="2147482955"/>
            <ac:spMk id="3" creationId="{D0488AB9-0C7F-A1C7-6FB6-DDF3467D7E83}"/>
          </ac:spMkLst>
        </pc:spChg>
        <pc:spChg chg="mod">
          <ac:chgData name="Thuc Nguyen" userId="01109edf-c441-4420-ba22-a02d2ca9be9d" providerId="ADAL" clId="{9896191E-6878-472A-84D2-FAC581B2B7BB}" dt="2025-08-05T02:34:11.453" v="976" actId="20577"/>
          <ac:spMkLst>
            <pc:docMk/>
            <pc:sldMk cId="398038893" sldId="2147482955"/>
            <ac:spMk id="4" creationId="{3523FB59-F4CD-80A4-C03B-EBB71C7F86A6}"/>
          </ac:spMkLst>
        </pc:spChg>
      </pc:sldChg>
      <pc:sldChg chg="addSp delSp modSp new mod modClrScheme chgLayout">
        <pc:chgData name="Thuc Nguyen" userId="01109edf-c441-4420-ba22-a02d2ca9be9d" providerId="ADAL" clId="{9896191E-6878-472A-84D2-FAC581B2B7BB}" dt="2025-08-05T02:30:20.844" v="898" actId="1076"/>
        <pc:sldMkLst>
          <pc:docMk/>
          <pc:sldMk cId="1660429927" sldId="2147482956"/>
        </pc:sldMkLst>
        <pc:spChg chg="mod">
          <ac:chgData name="Thuc Nguyen" userId="01109edf-c441-4420-ba22-a02d2ca9be9d" providerId="ADAL" clId="{9896191E-6878-472A-84D2-FAC581B2B7BB}" dt="2025-08-05T02:30:10.851" v="896" actId="26606"/>
          <ac:spMkLst>
            <pc:docMk/>
            <pc:sldMk cId="1660429927" sldId="2147482956"/>
            <ac:spMk id="2" creationId="{1A0BBA68-1388-DB3B-E7D3-4330EF272FE7}"/>
          </ac:spMkLst>
        </pc:spChg>
        <pc:spChg chg="del mod">
          <ac:chgData name="Thuc Nguyen" userId="01109edf-c441-4420-ba22-a02d2ca9be9d" providerId="ADAL" clId="{9896191E-6878-472A-84D2-FAC581B2B7BB}" dt="2025-08-05T02:19:24.174" v="838" actId="478"/>
          <ac:spMkLst>
            <pc:docMk/>
            <pc:sldMk cId="1660429927" sldId="2147482956"/>
            <ac:spMk id="3" creationId="{C198687D-B202-1733-E03C-95AA6E0192FA}"/>
          </ac:spMkLst>
        </pc:spChg>
        <pc:spChg chg="mod ord">
          <ac:chgData name="Thuc Nguyen" userId="01109edf-c441-4420-ba22-a02d2ca9be9d" providerId="ADAL" clId="{9896191E-6878-472A-84D2-FAC581B2B7BB}" dt="2025-08-05T02:30:10.851" v="896" actId="26606"/>
          <ac:spMkLst>
            <pc:docMk/>
            <pc:sldMk cId="1660429927" sldId="2147482956"/>
            <ac:spMk id="4" creationId="{9E275B44-9A29-C2CE-7AE0-DD6AA7D3E50A}"/>
          </ac:spMkLst>
        </pc:spChg>
        <pc:spChg chg="add del mod">
          <ac:chgData name="Thuc Nguyen" userId="01109edf-c441-4420-ba22-a02d2ca9be9d" providerId="ADAL" clId="{9896191E-6878-472A-84D2-FAC581B2B7BB}" dt="2025-08-05T02:19:27.841" v="839" actId="478"/>
          <ac:spMkLst>
            <pc:docMk/>
            <pc:sldMk cId="1660429927" sldId="2147482956"/>
            <ac:spMk id="6" creationId="{1C87383C-0CE3-DA83-23ED-3712D890F319}"/>
          </ac:spMkLst>
        </pc:spChg>
        <pc:picChg chg="add del mod">
          <ac:chgData name="Thuc Nguyen" userId="01109edf-c441-4420-ba22-a02d2ca9be9d" providerId="ADAL" clId="{9896191E-6878-472A-84D2-FAC581B2B7BB}" dt="2025-08-05T02:20:51.097" v="848" actId="478"/>
          <ac:picMkLst>
            <pc:docMk/>
            <pc:sldMk cId="1660429927" sldId="2147482956"/>
            <ac:picMk id="7" creationId="{29CB3AFC-7BDC-2637-4D35-2A886096B9B1}"/>
          </ac:picMkLst>
        </pc:picChg>
        <pc:picChg chg="add del mod">
          <ac:chgData name="Thuc Nguyen" userId="01109edf-c441-4420-ba22-a02d2ca9be9d" providerId="ADAL" clId="{9896191E-6878-472A-84D2-FAC581B2B7BB}" dt="2025-08-05T02:20:48.917" v="847" actId="478"/>
          <ac:picMkLst>
            <pc:docMk/>
            <pc:sldMk cId="1660429927" sldId="2147482956"/>
            <ac:picMk id="8" creationId="{8496E7D3-E11B-E71E-8864-6A780B5E5D91}"/>
          </ac:picMkLst>
        </pc:picChg>
        <pc:picChg chg="add del mod">
          <ac:chgData name="Thuc Nguyen" userId="01109edf-c441-4420-ba22-a02d2ca9be9d" providerId="ADAL" clId="{9896191E-6878-472A-84D2-FAC581B2B7BB}" dt="2025-08-05T02:29:58.878" v="893" actId="478"/>
          <ac:picMkLst>
            <pc:docMk/>
            <pc:sldMk cId="1660429927" sldId="2147482956"/>
            <ac:picMk id="9" creationId="{3859FEA9-CE30-81FA-F735-0320CCD19F1D}"/>
          </ac:picMkLst>
        </pc:picChg>
        <pc:picChg chg="add mod">
          <ac:chgData name="Thuc Nguyen" userId="01109edf-c441-4420-ba22-a02d2ca9be9d" providerId="ADAL" clId="{9896191E-6878-472A-84D2-FAC581B2B7BB}" dt="2025-08-05T02:30:20.844" v="898" actId="1076"/>
          <ac:picMkLst>
            <pc:docMk/>
            <pc:sldMk cId="1660429927" sldId="2147482956"/>
            <ac:picMk id="10" creationId="{90965ACC-C116-7982-5D73-0869CBE17B2A}"/>
          </ac:picMkLst>
        </pc:picChg>
      </pc:sldChg>
      <pc:sldChg chg="addSp delSp modSp add mod">
        <pc:chgData name="Thuc Nguyen" userId="01109edf-c441-4420-ba22-a02d2ca9be9d" providerId="ADAL" clId="{9896191E-6878-472A-84D2-FAC581B2B7BB}" dt="2025-08-05T02:32:04.251" v="917" actId="22"/>
        <pc:sldMkLst>
          <pc:docMk/>
          <pc:sldMk cId="611191171" sldId="2147482957"/>
        </pc:sldMkLst>
        <pc:spChg chg="mod">
          <ac:chgData name="Thuc Nguyen" userId="01109edf-c441-4420-ba22-a02d2ca9be9d" providerId="ADAL" clId="{9896191E-6878-472A-84D2-FAC581B2B7BB}" dt="2025-08-05T02:23:24.387" v="892" actId="27636"/>
          <ac:spMkLst>
            <pc:docMk/>
            <pc:sldMk cId="611191171" sldId="2147482957"/>
            <ac:spMk id="2" creationId="{64B813A0-6C44-3F77-6F1C-532340E829EB}"/>
          </ac:spMkLst>
        </pc:spChg>
        <pc:spChg chg="ord">
          <ac:chgData name="Thuc Nguyen" userId="01109edf-c441-4420-ba22-a02d2ca9be9d" providerId="ADAL" clId="{9896191E-6878-472A-84D2-FAC581B2B7BB}" dt="2025-08-05T02:21:28.271" v="855" actId="26606"/>
          <ac:spMkLst>
            <pc:docMk/>
            <pc:sldMk cId="611191171" sldId="2147482957"/>
            <ac:spMk id="4" creationId="{E3AF6012-E9A4-7700-E742-781AD6817B34}"/>
          </ac:spMkLst>
        </pc:spChg>
        <pc:spChg chg="add del">
          <ac:chgData name="Thuc Nguyen" userId="01109edf-c441-4420-ba22-a02d2ca9be9d" providerId="ADAL" clId="{9896191E-6878-472A-84D2-FAC581B2B7BB}" dt="2025-08-05T02:32:04.251" v="917" actId="22"/>
          <ac:spMkLst>
            <pc:docMk/>
            <pc:sldMk cId="611191171" sldId="2147482957"/>
            <ac:spMk id="6" creationId="{95987271-094B-E9CA-E4D6-01AC9AE5A9E2}"/>
          </ac:spMkLst>
        </pc:spChg>
        <pc:picChg chg="add mod">
          <ac:chgData name="Thuc Nguyen" userId="01109edf-c441-4420-ba22-a02d2ca9be9d" providerId="ADAL" clId="{9896191E-6878-472A-84D2-FAC581B2B7BB}" dt="2025-08-05T02:21:28.271" v="855" actId="26606"/>
          <ac:picMkLst>
            <pc:docMk/>
            <pc:sldMk cId="611191171" sldId="2147482957"/>
            <ac:picMk id="3" creationId="{934F878F-F14B-EA3E-3322-120E37BBAC9C}"/>
          </ac:picMkLst>
        </pc:picChg>
        <pc:picChg chg="del">
          <ac:chgData name="Thuc Nguyen" userId="01109edf-c441-4420-ba22-a02d2ca9be9d" providerId="ADAL" clId="{9896191E-6878-472A-84D2-FAC581B2B7BB}" dt="2025-08-05T02:21:15.134" v="853" actId="478"/>
          <ac:picMkLst>
            <pc:docMk/>
            <pc:sldMk cId="611191171" sldId="2147482957"/>
            <ac:picMk id="9" creationId="{48B1C8A2-5842-22F3-CD8F-A5752F2E5193}"/>
          </ac:picMkLst>
        </pc:picChg>
      </pc:sldChg>
      <pc:sldChg chg="new del">
        <pc:chgData name="Thuc Nguyen" userId="01109edf-c441-4420-ba22-a02d2ca9be9d" providerId="ADAL" clId="{9896191E-6878-472A-84D2-FAC581B2B7BB}" dt="2025-08-05T02:19:36.301" v="841" actId="680"/>
        <pc:sldMkLst>
          <pc:docMk/>
          <pc:sldMk cId="4032564060" sldId="2147482957"/>
        </pc:sldMkLst>
      </pc:sldChg>
      <pc:sldChg chg="modSp add mod modTransition">
        <pc:chgData name="Thuc Nguyen" userId="01109edf-c441-4420-ba22-a02d2ca9be9d" providerId="ADAL" clId="{9896191E-6878-472A-84D2-FAC581B2B7BB}" dt="2025-08-05T06:16:17.922" v="3983"/>
        <pc:sldMkLst>
          <pc:docMk/>
          <pc:sldMk cId="2804556329" sldId="2147482958"/>
        </pc:sldMkLst>
        <pc:spChg chg="mod">
          <ac:chgData name="Thuc Nguyen" userId="01109edf-c441-4420-ba22-a02d2ca9be9d" providerId="ADAL" clId="{9896191E-6878-472A-84D2-FAC581B2B7BB}" dt="2025-08-05T03:11:28.921" v="1215" actId="20577"/>
          <ac:spMkLst>
            <pc:docMk/>
            <pc:sldMk cId="2804556329" sldId="2147482958"/>
            <ac:spMk id="3" creationId="{AECC1AF9-E991-6D83-F2EE-3C8EE0182758}"/>
          </ac:spMkLst>
        </pc:spChg>
        <pc:spChg chg="mod">
          <ac:chgData name="Thuc Nguyen" userId="01109edf-c441-4420-ba22-a02d2ca9be9d" providerId="ADAL" clId="{9896191E-6878-472A-84D2-FAC581B2B7BB}" dt="2025-08-05T03:11:36.233" v="1221"/>
          <ac:spMkLst>
            <pc:docMk/>
            <pc:sldMk cId="2804556329" sldId="2147482958"/>
            <ac:spMk id="4" creationId="{DB88DCB8-4A23-17AD-7768-79D518DD2098}"/>
          </ac:spMkLst>
        </pc:spChg>
      </pc:sldChg>
      <pc:sldChg chg="modSp add mod modTransition">
        <pc:chgData name="Thuc Nguyen" userId="01109edf-c441-4420-ba22-a02d2ca9be9d" providerId="ADAL" clId="{9896191E-6878-472A-84D2-FAC581B2B7BB}" dt="2025-08-05T06:16:20.705" v="3984"/>
        <pc:sldMkLst>
          <pc:docMk/>
          <pc:sldMk cId="2618344228" sldId="2147482959"/>
        </pc:sldMkLst>
        <pc:spChg chg="mod">
          <ac:chgData name="Thuc Nguyen" userId="01109edf-c441-4420-ba22-a02d2ca9be9d" providerId="ADAL" clId="{9896191E-6878-472A-84D2-FAC581B2B7BB}" dt="2025-08-05T03:45:17.751" v="3006" actId="20577"/>
          <ac:spMkLst>
            <pc:docMk/>
            <pc:sldMk cId="2618344228" sldId="2147482959"/>
            <ac:spMk id="3" creationId="{62DB234C-BD4F-7C64-5332-8232409C13C2}"/>
          </ac:spMkLst>
        </pc:spChg>
        <pc:spChg chg="mod">
          <ac:chgData name="Thuc Nguyen" userId="01109edf-c441-4420-ba22-a02d2ca9be9d" providerId="ADAL" clId="{9896191E-6878-472A-84D2-FAC581B2B7BB}" dt="2025-08-05T03:44:58.141" v="3005" actId="20577"/>
          <ac:spMkLst>
            <pc:docMk/>
            <pc:sldMk cId="2618344228" sldId="2147482959"/>
            <ac:spMk id="4" creationId="{FEFD46A8-39BC-FD5F-FC8A-738B1DC653E0}"/>
          </ac:spMkLst>
        </pc:spChg>
      </pc:sldChg>
      <pc:sldChg chg="add del">
        <pc:chgData name="Thuc Nguyen" userId="01109edf-c441-4420-ba22-a02d2ca9be9d" providerId="ADAL" clId="{9896191E-6878-472A-84D2-FAC581B2B7BB}" dt="2025-08-05T02:43:21.906" v="979" actId="47"/>
        <pc:sldMkLst>
          <pc:docMk/>
          <pc:sldMk cId="2725457626" sldId="2147482960"/>
        </pc:sldMkLst>
      </pc:sldChg>
      <pc:sldChg chg="addSp delSp modSp add del mod">
        <pc:chgData name="Thuc Nguyen" userId="01109edf-c441-4420-ba22-a02d2ca9be9d" providerId="ADAL" clId="{9896191E-6878-472A-84D2-FAC581B2B7BB}" dt="2025-08-05T02:44:01.707" v="1014" actId="47"/>
        <pc:sldMkLst>
          <pc:docMk/>
          <pc:sldMk cId="2809851603" sldId="2147482961"/>
        </pc:sldMkLst>
        <pc:spChg chg="mod">
          <ac:chgData name="Thuc Nguyen" userId="01109edf-c441-4420-ba22-a02d2ca9be9d" providerId="ADAL" clId="{9896191E-6878-472A-84D2-FAC581B2B7BB}" dt="2025-08-05T02:43:29.120" v="1003" actId="20577"/>
          <ac:spMkLst>
            <pc:docMk/>
            <pc:sldMk cId="2809851603" sldId="2147482961"/>
            <ac:spMk id="2" creationId="{2607A95B-E03E-AF59-03C1-8EEC82796F91}"/>
          </ac:spMkLst>
        </pc:spChg>
        <pc:picChg chg="add mod">
          <ac:chgData name="Thuc Nguyen" userId="01109edf-c441-4420-ba22-a02d2ca9be9d" providerId="ADAL" clId="{9896191E-6878-472A-84D2-FAC581B2B7BB}" dt="2025-08-05T02:43:38.075" v="1007" actId="1076"/>
          <ac:picMkLst>
            <pc:docMk/>
            <pc:sldMk cId="2809851603" sldId="2147482961"/>
            <ac:picMk id="3" creationId="{3C32EF12-7A16-BC90-7353-84614F267BC8}"/>
          </ac:picMkLst>
        </pc:picChg>
        <pc:picChg chg="del">
          <ac:chgData name="Thuc Nguyen" userId="01109edf-c441-4420-ba22-a02d2ca9be9d" providerId="ADAL" clId="{9896191E-6878-472A-84D2-FAC581B2B7BB}" dt="2025-08-05T02:43:31.021" v="1004" actId="478"/>
          <ac:picMkLst>
            <pc:docMk/>
            <pc:sldMk cId="2809851603" sldId="2147482961"/>
            <ac:picMk id="10" creationId="{0CA382C5-F7F3-6A27-A969-24B368766437}"/>
          </ac:picMkLst>
        </pc:picChg>
      </pc:sldChg>
      <pc:sldChg chg="addSp delSp modSp new mod modClrScheme chgLayout">
        <pc:chgData name="Thuc Nguyen" userId="01109edf-c441-4420-ba22-a02d2ca9be9d" providerId="ADAL" clId="{9896191E-6878-472A-84D2-FAC581B2B7BB}" dt="2025-08-05T06:20:10.095" v="4067" actId="1036"/>
        <pc:sldMkLst>
          <pc:docMk/>
          <pc:sldMk cId="3493629881" sldId="2147482962"/>
        </pc:sldMkLst>
        <pc:spChg chg="mod ord">
          <ac:chgData name="Thuc Nguyen" userId="01109edf-c441-4420-ba22-a02d2ca9be9d" providerId="ADAL" clId="{9896191E-6878-472A-84D2-FAC581B2B7BB}" dt="2025-08-05T02:59:14.083" v="1087" actId="26606"/>
          <ac:spMkLst>
            <pc:docMk/>
            <pc:sldMk cId="3493629881" sldId="2147482962"/>
            <ac:spMk id="2" creationId="{3BEEE8A2-0528-EB60-45C6-E4819A14607F}"/>
          </ac:spMkLst>
        </pc:spChg>
        <pc:spChg chg="add del mod">
          <ac:chgData name="Thuc Nguyen" userId="01109edf-c441-4420-ba22-a02d2ca9be9d" providerId="ADAL" clId="{9896191E-6878-472A-84D2-FAC581B2B7BB}" dt="2025-08-05T02:59:21.658" v="1088" actId="478"/>
          <ac:spMkLst>
            <pc:docMk/>
            <pc:sldMk cId="3493629881" sldId="2147482962"/>
            <ac:spMk id="3" creationId="{B8FDE49A-4A7A-184D-C35D-6893D558B1DC}"/>
          </ac:spMkLst>
        </pc:spChg>
        <pc:spChg chg="add mod">
          <ac:chgData name="Thuc Nguyen" userId="01109edf-c441-4420-ba22-a02d2ca9be9d" providerId="ADAL" clId="{9896191E-6878-472A-84D2-FAC581B2B7BB}" dt="2025-08-05T02:59:39.091" v="1109" actId="20577"/>
          <ac:spMkLst>
            <pc:docMk/>
            <pc:sldMk cId="3493629881" sldId="2147482962"/>
            <ac:spMk id="7" creationId="{B58E983D-EBEC-71EA-07EC-638067BD242F}"/>
          </ac:spMkLst>
        </pc:spChg>
        <pc:graphicFrameChg chg="add mod">
          <ac:chgData name="Thuc Nguyen" userId="01109edf-c441-4420-ba22-a02d2ca9be9d" providerId="ADAL" clId="{9896191E-6878-472A-84D2-FAC581B2B7BB}" dt="2025-08-05T02:59:09.033" v="1085"/>
          <ac:graphicFrameMkLst>
            <pc:docMk/>
            <pc:sldMk cId="3493629881" sldId="2147482962"/>
            <ac:graphicFrameMk id="5" creationId="{9162E3D9-0CB5-DEB9-A133-4AFDF1599F0F}"/>
          </ac:graphicFrameMkLst>
        </pc:graphicFrameChg>
        <pc:picChg chg="add mod">
          <ac:chgData name="Thuc Nguyen" userId="01109edf-c441-4420-ba22-a02d2ca9be9d" providerId="ADAL" clId="{9896191E-6878-472A-84D2-FAC581B2B7BB}" dt="2025-08-05T06:20:10.095" v="4067" actId="1036"/>
          <ac:picMkLst>
            <pc:docMk/>
            <pc:sldMk cId="3493629881" sldId="2147482962"/>
            <ac:picMk id="3" creationId="{CD8F8BD3-F6D3-633C-95E6-E4FFFB30F874}"/>
          </ac:picMkLst>
        </pc:picChg>
        <pc:picChg chg="add del mod">
          <ac:chgData name="Thuc Nguyen" userId="01109edf-c441-4420-ba22-a02d2ca9be9d" providerId="ADAL" clId="{9896191E-6878-472A-84D2-FAC581B2B7BB}" dt="2025-08-05T02:59:08.574" v="1084" actId="478"/>
          <ac:picMkLst>
            <pc:docMk/>
            <pc:sldMk cId="3493629881" sldId="2147482962"/>
            <ac:picMk id="4" creationId="{D03D0BA6-1212-637D-6048-B145ADAD2E9D}"/>
          </ac:picMkLst>
        </pc:picChg>
        <pc:picChg chg="add del mod">
          <ac:chgData name="Thuc Nguyen" userId="01109edf-c441-4420-ba22-a02d2ca9be9d" providerId="ADAL" clId="{9896191E-6878-472A-84D2-FAC581B2B7BB}" dt="2025-08-05T03:10:16.824" v="1165" actId="478"/>
          <ac:picMkLst>
            <pc:docMk/>
            <pc:sldMk cId="3493629881" sldId="2147482962"/>
            <ac:picMk id="6" creationId="{896C9677-685C-1840-AC13-48B7D8CCD115}"/>
          </ac:picMkLst>
        </pc:picChg>
        <pc:picChg chg="add del mod">
          <ac:chgData name="Thuc Nguyen" userId="01109edf-c441-4420-ba22-a02d2ca9be9d" providerId="ADAL" clId="{9896191E-6878-472A-84D2-FAC581B2B7BB}" dt="2025-08-05T06:19:55.788" v="4060" actId="478"/>
          <ac:picMkLst>
            <pc:docMk/>
            <pc:sldMk cId="3493629881" sldId="2147482962"/>
            <ac:picMk id="8" creationId="{9BECA14F-FB02-8D80-0EB7-C37A98D61972}"/>
          </ac:picMkLst>
        </pc:picChg>
      </pc:sldChg>
      <pc:sldChg chg="addSp delSp modSp add mod">
        <pc:chgData name="Thuc Nguyen" userId="01109edf-c441-4420-ba22-a02d2ca9be9d" providerId="ADAL" clId="{9896191E-6878-472A-84D2-FAC581B2B7BB}" dt="2025-08-05T02:45:43.637" v="1058" actId="20577"/>
        <pc:sldMkLst>
          <pc:docMk/>
          <pc:sldMk cId="121507748" sldId="2147482963"/>
        </pc:sldMkLst>
        <pc:spChg chg="mod">
          <ac:chgData name="Thuc Nguyen" userId="01109edf-c441-4420-ba22-a02d2ca9be9d" providerId="ADAL" clId="{9896191E-6878-472A-84D2-FAC581B2B7BB}" dt="2025-08-05T02:45:43.637" v="1058" actId="20577"/>
          <ac:spMkLst>
            <pc:docMk/>
            <pc:sldMk cId="121507748" sldId="2147482963"/>
            <ac:spMk id="3" creationId="{9C511EAF-A810-94CA-D8DD-3CEFCB6532D3}"/>
          </ac:spMkLst>
        </pc:spChg>
        <pc:grpChg chg="add mod">
          <ac:chgData name="Thuc Nguyen" userId="01109edf-c441-4420-ba22-a02d2ca9be9d" providerId="ADAL" clId="{9896191E-6878-472A-84D2-FAC581B2B7BB}" dt="2025-08-05T02:44:50.636" v="1040" actId="1036"/>
          <ac:grpSpMkLst>
            <pc:docMk/>
            <pc:sldMk cId="121507748" sldId="2147482963"/>
            <ac:grpSpMk id="6" creationId="{3A82F01C-0030-C6C7-D9A8-5693F6A47A50}"/>
          </ac:grpSpMkLst>
        </pc:grpChg>
        <pc:picChg chg="del">
          <ac:chgData name="Thuc Nguyen" userId="01109edf-c441-4420-ba22-a02d2ca9be9d" providerId="ADAL" clId="{9896191E-6878-472A-84D2-FAC581B2B7BB}" dt="2025-08-05T02:44:17.007" v="1030" actId="478"/>
          <ac:picMkLst>
            <pc:docMk/>
            <pc:sldMk cId="121507748" sldId="2147482963"/>
            <ac:picMk id="4" creationId="{A4BB8106-264F-33F9-C66B-E051354D7380}"/>
          </ac:picMkLst>
        </pc:picChg>
        <pc:picChg chg="add mod">
          <ac:chgData name="Thuc Nguyen" userId="01109edf-c441-4420-ba22-a02d2ca9be9d" providerId="ADAL" clId="{9896191E-6878-472A-84D2-FAC581B2B7BB}" dt="2025-08-05T02:44:29.654" v="1033" actId="164"/>
          <ac:picMkLst>
            <pc:docMk/>
            <pc:sldMk cId="121507748" sldId="2147482963"/>
            <ac:picMk id="5" creationId="{1843174C-C87D-0BDD-094D-314F1A51D7EB}"/>
          </ac:picMkLst>
        </pc:picChg>
        <pc:picChg chg="add mod">
          <ac:chgData name="Thuc Nguyen" userId="01109edf-c441-4420-ba22-a02d2ca9be9d" providerId="ADAL" clId="{9896191E-6878-472A-84D2-FAC581B2B7BB}" dt="2025-08-05T02:44:29.654" v="1033" actId="164"/>
          <ac:picMkLst>
            <pc:docMk/>
            <pc:sldMk cId="121507748" sldId="2147482963"/>
            <ac:picMk id="7" creationId="{485BA6DE-66B6-E09A-8C67-96F4F8A28D32}"/>
          </ac:picMkLst>
        </pc:picChg>
        <pc:picChg chg="add del mod">
          <ac:chgData name="Thuc Nguyen" userId="01109edf-c441-4420-ba22-a02d2ca9be9d" providerId="ADAL" clId="{9896191E-6878-472A-84D2-FAC581B2B7BB}" dt="2025-08-05T02:44:52.842" v="1041" actId="478"/>
          <ac:picMkLst>
            <pc:docMk/>
            <pc:sldMk cId="121507748" sldId="2147482963"/>
            <ac:picMk id="8" creationId="{9BF8D4F8-C966-4944-9E39-F414CCE06AFE}"/>
          </ac:picMkLst>
        </pc:picChg>
      </pc:sldChg>
      <pc:sldChg chg="modSp add del mod">
        <pc:chgData name="Thuc Nguyen" userId="01109edf-c441-4420-ba22-a02d2ca9be9d" providerId="ADAL" clId="{9896191E-6878-472A-84D2-FAC581B2B7BB}" dt="2025-08-05T02:59:44.169" v="1110" actId="47"/>
        <pc:sldMkLst>
          <pc:docMk/>
          <pc:sldMk cId="1011077439" sldId="2147482964"/>
        </pc:sldMkLst>
        <pc:spChg chg="mod">
          <ac:chgData name="Thuc Nguyen" userId="01109edf-c441-4420-ba22-a02d2ca9be9d" providerId="ADAL" clId="{9896191E-6878-472A-84D2-FAC581B2B7BB}" dt="2025-08-05T02:45:59.727" v="1082" actId="313"/>
          <ac:spMkLst>
            <pc:docMk/>
            <pc:sldMk cId="1011077439" sldId="2147482964"/>
            <ac:spMk id="3" creationId="{E8DF5F66-73CC-795F-E65C-27C9D4F3C9E6}"/>
          </ac:spMkLst>
        </pc:spChg>
      </pc:sldChg>
      <pc:sldChg chg="add">
        <pc:chgData name="Thuc Nguyen" userId="01109edf-c441-4420-ba22-a02d2ca9be9d" providerId="ADAL" clId="{9896191E-6878-472A-84D2-FAC581B2B7BB}" dt="2025-08-05T02:59:05.906" v="1083" actId="2890"/>
        <pc:sldMkLst>
          <pc:docMk/>
          <pc:sldMk cId="976722922" sldId="2147482965"/>
        </pc:sldMkLst>
      </pc:sldChg>
      <pc:sldChg chg="addSp delSp modSp add mod">
        <pc:chgData name="Thuc Nguyen" userId="01109edf-c441-4420-ba22-a02d2ca9be9d" providerId="ADAL" clId="{9896191E-6878-472A-84D2-FAC581B2B7BB}" dt="2025-08-05T03:08:42.485" v="1149" actId="1076"/>
        <pc:sldMkLst>
          <pc:docMk/>
          <pc:sldMk cId="3564735651" sldId="2147482966"/>
        </pc:sldMkLst>
        <pc:spChg chg="mod">
          <ac:chgData name="Thuc Nguyen" userId="01109edf-c441-4420-ba22-a02d2ca9be9d" providerId="ADAL" clId="{9896191E-6878-472A-84D2-FAC581B2B7BB}" dt="2025-08-05T02:59:53.995" v="1132" actId="20577"/>
          <ac:spMkLst>
            <pc:docMk/>
            <pc:sldMk cId="3564735651" sldId="2147482966"/>
            <ac:spMk id="7" creationId="{8F5E37BB-2451-FB84-E570-2589AC889680}"/>
          </ac:spMkLst>
        </pc:spChg>
        <pc:picChg chg="add mod">
          <ac:chgData name="Thuc Nguyen" userId="01109edf-c441-4420-ba22-a02d2ca9be9d" providerId="ADAL" clId="{9896191E-6878-472A-84D2-FAC581B2B7BB}" dt="2025-08-05T03:08:42.485" v="1149" actId="1076"/>
          <ac:picMkLst>
            <pc:docMk/>
            <pc:sldMk cId="3564735651" sldId="2147482966"/>
            <ac:picMk id="3" creationId="{6246A471-BF3B-70C8-C1C0-DEFAFE1E1910}"/>
          </ac:picMkLst>
        </pc:picChg>
        <pc:picChg chg="del">
          <ac:chgData name="Thuc Nguyen" userId="01109edf-c441-4420-ba22-a02d2ca9be9d" providerId="ADAL" clId="{9896191E-6878-472A-84D2-FAC581B2B7BB}" dt="2025-08-05T03:07:00.226" v="1133" actId="478"/>
          <ac:picMkLst>
            <pc:docMk/>
            <pc:sldMk cId="3564735651" sldId="2147482966"/>
            <ac:picMk id="6" creationId="{1BA11FF7-FA7C-86AA-4730-93420AD5FBDA}"/>
          </ac:picMkLst>
        </pc:picChg>
      </pc:sldChg>
      <pc:sldChg chg="addSp delSp modSp add mod">
        <pc:chgData name="Thuc Nguyen" userId="01109edf-c441-4420-ba22-a02d2ca9be9d" providerId="ADAL" clId="{9896191E-6878-472A-84D2-FAC581B2B7BB}" dt="2025-08-05T03:08:30.888" v="1146" actId="1076"/>
        <pc:sldMkLst>
          <pc:docMk/>
          <pc:sldMk cId="3204699440" sldId="2147482967"/>
        </pc:sldMkLst>
        <pc:graphicFrameChg chg="add mod">
          <ac:chgData name="Thuc Nguyen" userId="01109edf-c441-4420-ba22-a02d2ca9be9d" providerId="ADAL" clId="{9896191E-6878-472A-84D2-FAC581B2B7BB}" dt="2025-08-05T03:08:24.506" v="1143"/>
          <ac:graphicFrameMkLst>
            <pc:docMk/>
            <pc:sldMk cId="3204699440" sldId="2147482967"/>
            <ac:graphicFrameMk id="4" creationId="{E9D797F6-68A9-5620-FC04-056056674DFC}"/>
          </ac:graphicFrameMkLst>
        </pc:graphicFrameChg>
        <pc:picChg chg="del">
          <ac:chgData name="Thuc Nguyen" userId="01109edf-c441-4420-ba22-a02d2ca9be9d" providerId="ADAL" clId="{9896191E-6878-472A-84D2-FAC581B2B7BB}" dt="2025-08-05T03:08:24.079" v="1142" actId="478"/>
          <ac:picMkLst>
            <pc:docMk/>
            <pc:sldMk cId="3204699440" sldId="2147482967"/>
            <ac:picMk id="3" creationId="{621B4298-BB16-70F8-6E36-83189C79DAB9}"/>
          </ac:picMkLst>
        </pc:picChg>
        <pc:picChg chg="add mod">
          <ac:chgData name="Thuc Nguyen" userId="01109edf-c441-4420-ba22-a02d2ca9be9d" providerId="ADAL" clId="{9896191E-6878-472A-84D2-FAC581B2B7BB}" dt="2025-08-05T03:08:30.888" v="1146" actId="1076"/>
          <ac:picMkLst>
            <pc:docMk/>
            <pc:sldMk cId="3204699440" sldId="2147482967"/>
            <ac:picMk id="5" creationId="{17CCE994-3852-C1EE-CB94-EB3BE939C629}"/>
          </ac:picMkLst>
        </pc:picChg>
      </pc:sldChg>
      <pc:sldChg chg="modSp add del mod">
        <pc:chgData name="Thuc Nguyen" userId="01109edf-c441-4420-ba22-a02d2ca9be9d" providerId="ADAL" clId="{9896191E-6878-472A-84D2-FAC581B2B7BB}" dt="2025-08-05T03:09:42.765" v="1164" actId="47"/>
        <pc:sldMkLst>
          <pc:docMk/>
          <pc:sldMk cId="249134581" sldId="2147482968"/>
        </pc:sldMkLst>
        <pc:spChg chg="mod">
          <ac:chgData name="Thuc Nguyen" userId="01109edf-c441-4420-ba22-a02d2ca9be9d" providerId="ADAL" clId="{9896191E-6878-472A-84D2-FAC581B2B7BB}" dt="2025-08-05T03:09:16.436" v="1163" actId="20577"/>
          <ac:spMkLst>
            <pc:docMk/>
            <pc:sldMk cId="249134581" sldId="2147482968"/>
            <ac:spMk id="7" creationId="{F306A50A-6A91-E50A-2839-2A620D622569}"/>
          </ac:spMkLst>
        </pc:spChg>
      </pc:sldChg>
      <pc:sldChg chg="addSp delSp modSp add mod">
        <pc:chgData name="Thuc Nguyen" userId="01109edf-c441-4420-ba22-a02d2ca9be9d" providerId="ADAL" clId="{9896191E-6878-472A-84D2-FAC581B2B7BB}" dt="2025-08-05T03:32:55.172" v="1963" actId="255"/>
        <pc:sldMkLst>
          <pc:docMk/>
          <pc:sldMk cId="830548173" sldId="2147482968"/>
        </pc:sldMkLst>
        <pc:spChg chg="mod">
          <ac:chgData name="Thuc Nguyen" userId="01109edf-c441-4420-ba22-a02d2ca9be9d" providerId="ADAL" clId="{9896191E-6878-472A-84D2-FAC581B2B7BB}" dt="2025-08-05T03:12:05.739" v="1241" actId="20577"/>
          <ac:spMkLst>
            <pc:docMk/>
            <pc:sldMk cId="830548173" sldId="2147482968"/>
            <ac:spMk id="3" creationId="{D1FDA921-A5B3-F631-A7C5-E9857E5109CA}"/>
          </ac:spMkLst>
        </pc:spChg>
        <pc:grpChg chg="del">
          <ac:chgData name="Thuc Nguyen" userId="01109edf-c441-4420-ba22-a02d2ca9be9d" providerId="ADAL" clId="{9896191E-6878-472A-84D2-FAC581B2B7BB}" dt="2025-08-05T03:12:01.045" v="1223" actId="478"/>
          <ac:grpSpMkLst>
            <pc:docMk/>
            <pc:sldMk cId="830548173" sldId="2147482968"/>
            <ac:grpSpMk id="6" creationId="{EADD1C52-FB08-77F8-30EA-610FBE3A2C4E}"/>
          </ac:grpSpMkLst>
        </pc:grpChg>
        <pc:graphicFrameChg chg="add del modGraphic">
          <ac:chgData name="Thuc Nguyen" userId="01109edf-c441-4420-ba22-a02d2ca9be9d" providerId="ADAL" clId="{9896191E-6878-472A-84D2-FAC581B2B7BB}" dt="2025-08-05T03:12:19.734" v="1243" actId="1032"/>
          <ac:graphicFrameMkLst>
            <pc:docMk/>
            <pc:sldMk cId="830548173" sldId="2147482968"/>
            <ac:graphicFrameMk id="4" creationId="{D66E6C7A-A023-AF3A-425B-E1D49B3F0D1C}"/>
          </ac:graphicFrameMkLst>
        </pc:graphicFrameChg>
        <pc:graphicFrameChg chg="add mod modGraphic">
          <ac:chgData name="Thuc Nguyen" userId="01109edf-c441-4420-ba22-a02d2ca9be9d" providerId="ADAL" clId="{9896191E-6878-472A-84D2-FAC581B2B7BB}" dt="2025-08-05T03:32:55.172" v="1963" actId="255"/>
          <ac:graphicFrameMkLst>
            <pc:docMk/>
            <pc:sldMk cId="830548173" sldId="2147482968"/>
            <ac:graphicFrameMk id="8" creationId="{EC061ECE-286D-0B41-DC72-63BEF4EACBB3}"/>
          </ac:graphicFrameMkLst>
        </pc:graphicFrameChg>
      </pc:sldChg>
      <pc:sldChg chg="addSp delSp modSp add mod">
        <pc:chgData name="Thuc Nguyen" userId="01109edf-c441-4420-ba22-a02d2ca9be9d" providerId="ADAL" clId="{9896191E-6878-472A-84D2-FAC581B2B7BB}" dt="2025-08-05T03:41:26.399" v="2718" actId="1582"/>
        <pc:sldMkLst>
          <pc:docMk/>
          <pc:sldMk cId="502463088" sldId="2147482969"/>
        </pc:sldMkLst>
        <pc:spChg chg="mod">
          <ac:chgData name="Thuc Nguyen" userId="01109edf-c441-4420-ba22-a02d2ca9be9d" providerId="ADAL" clId="{9896191E-6878-472A-84D2-FAC581B2B7BB}" dt="2025-08-05T03:25:44.225" v="1655" actId="20577"/>
          <ac:spMkLst>
            <pc:docMk/>
            <pc:sldMk cId="502463088" sldId="2147482969"/>
            <ac:spMk id="3" creationId="{177B37C0-7BC9-709F-BC58-F53C8A08490D}"/>
          </ac:spMkLst>
        </pc:spChg>
        <pc:spChg chg="add del mod">
          <ac:chgData name="Thuc Nguyen" userId="01109edf-c441-4420-ba22-a02d2ca9be9d" providerId="ADAL" clId="{9896191E-6878-472A-84D2-FAC581B2B7BB}" dt="2025-08-05T03:37:27.809" v="2600" actId="478"/>
          <ac:spMkLst>
            <pc:docMk/>
            <pc:sldMk cId="502463088" sldId="2147482969"/>
            <ac:spMk id="9" creationId="{76FA7937-F585-87DC-1768-3FBA0913F403}"/>
          </ac:spMkLst>
        </pc:spChg>
        <pc:spChg chg="add mod">
          <ac:chgData name="Thuc Nguyen" userId="01109edf-c441-4420-ba22-a02d2ca9be9d" providerId="ADAL" clId="{9896191E-6878-472A-84D2-FAC581B2B7BB}" dt="2025-08-05T03:37:54.722" v="2617" actId="1076"/>
          <ac:spMkLst>
            <pc:docMk/>
            <pc:sldMk cId="502463088" sldId="2147482969"/>
            <ac:spMk id="10" creationId="{E930832B-2BD3-B45C-4494-D43F0F05FAE1}"/>
          </ac:spMkLst>
        </pc:spChg>
        <pc:spChg chg="add mod">
          <ac:chgData name="Thuc Nguyen" userId="01109edf-c441-4420-ba22-a02d2ca9be9d" providerId="ADAL" clId="{9896191E-6878-472A-84D2-FAC581B2B7BB}" dt="2025-08-05T03:38:08.041" v="2631" actId="1076"/>
          <ac:spMkLst>
            <pc:docMk/>
            <pc:sldMk cId="502463088" sldId="2147482969"/>
            <ac:spMk id="11" creationId="{FA69C141-2FF6-FAE3-7C4A-1CCF01D1E9AD}"/>
          </ac:spMkLst>
        </pc:spChg>
        <pc:spChg chg="add mod">
          <ac:chgData name="Thuc Nguyen" userId="01109edf-c441-4420-ba22-a02d2ca9be9d" providerId="ADAL" clId="{9896191E-6878-472A-84D2-FAC581B2B7BB}" dt="2025-08-05T03:41:26.399" v="2718" actId="1582"/>
          <ac:spMkLst>
            <pc:docMk/>
            <pc:sldMk cId="502463088" sldId="2147482969"/>
            <ac:spMk id="12" creationId="{9DF37B96-FBF4-7FAE-2CA4-370BC191403B}"/>
          </ac:spMkLst>
        </pc:spChg>
        <pc:spChg chg="add mod">
          <ac:chgData name="Thuc Nguyen" userId="01109edf-c441-4420-ba22-a02d2ca9be9d" providerId="ADAL" clId="{9896191E-6878-472A-84D2-FAC581B2B7BB}" dt="2025-08-05T03:39:49.263" v="2680" actId="13926"/>
          <ac:spMkLst>
            <pc:docMk/>
            <pc:sldMk cId="502463088" sldId="2147482969"/>
            <ac:spMk id="13" creationId="{72A79C91-45FD-EF47-CBC2-BC2C72F15065}"/>
          </ac:spMkLst>
        </pc:spChg>
        <pc:spChg chg="add mod">
          <ac:chgData name="Thuc Nguyen" userId="01109edf-c441-4420-ba22-a02d2ca9be9d" providerId="ADAL" clId="{9896191E-6878-472A-84D2-FAC581B2B7BB}" dt="2025-08-05T03:41:26.399" v="2718" actId="1582"/>
          <ac:spMkLst>
            <pc:docMk/>
            <pc:sldMk cId="502463088" sldId="2147482969"/>
            <ac:spMk id="14" creationId="{E687AE21-34B0-7DD1-8B80-212CDC5BFBFB}"/>
          </ac:spMkLst>
        </pc:spChg>
        <pc:spChg chg="add mod">
          <ac:chgData name="Thuc Nguyen" userId="01109edf-c441-4420-ba22-a02d2ca9be9d" providerId="ADAL" clId="{9896191E-6878-472A-84D2-FAC581B2B7BB}" dt="2025-08-05T03:40:04.986" v="2695" actId="1076"/>
          <ac:spMkLst>
            <pc:docMk/>
            <pc:sldMk cId="502463088" sldId="2147482969"/>
            <ac:spMk id="15" creationId="{E1CBC43A-88D5-0A27-78F5-8D84E7AB4068}"/>
          </ac:spMkLst>
        </pc:spChg>
        <pc:spChg chg="add mod">
          <ac:chgData name="Thuc Nguyen" userId="01109edf-c441-4420-ba22-a02d2ca9be9d" providerId="ADAL" clId="{9896191E-6878-472A-84D2-FAC581B2B7BB}" dt="2025-08-05T03:41:26.399" v="2718" actId="1582"/>
          <ac:spMkLst>
            <pc:docMk/>
            <pc:sldMk cId="502463088" sldId="2147482969"/>
            <ac:spMk id="16" creationId="{8CBBAB09-FFC3-26A7-F491-AB88F27A1352}"/>
          </ac:spMkLst>
        </pc:spChg>
        <pc:spChg chg="add mod">
          <ac:chgData name="Thuc Nguyen" userId="01109edf-c441-4420-ba22-a02d2ca9be9d" providerId="ADAL" clId="{9896191E-6878-472A-84D2-FAC581B2B7BB}" dt="2025-08-05T03:40:23.802" v="2711" actId="20577"/>
          <ac:spMkLst>
            <pc:docMk/>
            <pc:sldMk cId="502463088" sldId="2147482969"/>
            <ac:spMk id="17" creationId="{C59445B3-A08B-E0F5-FDC7-23485F7EC42E}"/>
          </ac:spMkLst>
        </pc:spChg>
        <pc:graphicFrameChg chg="del">
          <ac:chgData name="Thuc Nguyen" userId="01109edf-c441-4420-ba22-a02d2ca9be9d" providerId="ADAL" clId="{9896191E-6878-472A-84D2-FAC581B2B7BB}" dt="2025-08-05T03:25:41.114" v="1649" actId="478"/>
          <ac:graphicFrameMkLst>
            <pc:docMk/>
            <pc:sldMk cId="502463088" sldId="2147482969"/>
            <ac:graphicFrameMk id="8" creationId="{8EC69C6E-E6FA-1FDC-F47C-2C66991480D6}"/>
          </ac:graphicFrameMkLst>
        </pc:graphicFrameChg>
        <pc:picChg chg="add mod">
          <ac:chgData name="Thuc Nguyen" userId="01109edf-c441-4420-ba22-a02d2ca9be9d" providerId="ADAL" clId="{9896191E-6878-472A-84D2-FAC581B2B7BB}" dt="2025-08-05T03:37:32.404" v="2601" actId="1076"/>
          <ac:picMkLst>
            <pc:docMk/>
            <pc:sldMk cId="502463088" sldId="2147482969"/>
            <ac:picMk id="5" creationId="{0A577AE0-8BA6-641D-8560-CCA0B28693FB}"/>
          </ac:picMkLst>
        </pc:picChg>
        <pc:picChg chg="add mod">
          <ac:chgData name="Thuc Nguyen" userId="01109edf-c441-4420-ba22-a02d2ca9be9d" providerId="ADAL" clId="{9896191E-6878-472A-84D2-FAC581B2B7BB}" dt="2025-08-05T03:37:38.568" v="2603" actId="1076"/>
          <ac:picMkLst>
            <pc:docMk/>
            <pc:sldMk cId="502463088" sldId="2147482969"/>
            <ac:picMk id="7" creationId="{C7A1E467-8B87-D7A3-9832-F6D588F1D2A9}"/>
          </ac:picMkLst>
        </pc:picChg>
        <pc:cxnChg chg="add mod">
          <ac:chgData name="Thuc Nguyen" userId="01109edf-c441-4420-ba22-a02d2ca9be9d" providerId="ADAL" clId="{9896191E-6878-472A-84D2-FAC581B2B7BB}" dt="2025-08-05T03:41:02.351" v="2717" actId="14100"/>
          <ac:cxnSpMkLst>
            <pc:docMk/>
            <pc:sldMk cId="502463088" sldId="2147482969"/>
            <ac:cxnSpMk id="19" creationId="{FE202FBA-CF8F-6833-A016-C4A28222B8D7}"/>
          </ac:cxnSpMkLst>
        </pc:cxnChg>
      </pc:sldChg>
      <pc:sldChg chg="addSp modSp add mod">
        <pc:chgData name="Thuc Nguyen" userId="01109edf-c441-4420-ba22-a02d2ca9be9d" providerId="ADAL" clId="{9896191E-6878-472A-84D2-FAC581B2B7BB}" dt="2025-08-05T06:28:04.493" v="4110" actId="20577"/>
        <pc:sldMkLst>
          <pc:docMk/>
          <pc:sldMk cId="3934444078" sldId="2147482970"/>
        </pc:sldMkLst>
        <pc:spChg chg="add mod">
          <ac:chgData name="Thuc Nguyen" userId="01109edf-c441-4420-ba22-a02d2ca9be9d" providerId="ADAL" clId="{9896191E-6878-472A-84D2-FAC581B2B7BB}" dt="2025-08-05T06:28:04.493" v="4110" actId="20577"/>
          <ac:spMkLst>
            <pc:docMk/>
            <pc:sldMk cId="3934444078" sldId="2147482970"/>
            <ac:spMk id="4" creationId="{880F8030-83F6-0FA2-3757-6215CFBD47BE}"/>
          </ac:spMkLst>
        </pc:spChg>
        <pc:graphicFrameChg chg="mod modGraphic">
          <ac:chgData name="Thuc Nguyen" userId="01109edf-c441-4420-ba22-a02d2ca9be9d" providerId="ADAL" clId="{9896191E-6878-472A-84D2-FAC581B2B7BB}" dt="2025-08-05T03:34:59.935" v="2180" actId="1076"/>
          <ac:graphicFrameMkLst>
            <pc:docMk/>
            <pc:sldMk cId="3934444078" sldId="2147482970"/>
            <ac:graphicFrameMk id="8" creationId="{49C1C385-1B16-923B-D84D-505AFE023EFF}"/>
          </ac:graphicFrameMkLst>
        </pc:graphicFrameChg>
      </pc:sldChg>
      <pc:sldChg chg="addSp delSp modSp add mod">
        <pc:chgData name="Thuc Nguyen" userId="01109edf-c441-4420-ba22-a02d2ca9be9d" providerId="ADAL" clId="{9896191E-6878-472A-84D2-FAC581B2B7BB}" dt="2025-08-05T06:17:56.996" v="4059" actId="20577"/>
        <pc:sldMkLst>
          <pc:docMk/>
          <pc:sldMk cId="2033708148" sldId="2147482971"/>
        </pc:sldMkLst>
        <pc:spChg chg="add del">
          <ac:chgData name="Thuc Nguyen" userId="01109edf-c441-4420-ba22-a02d2ca9be9d" providerId="ADAL" clId="{9896191E-6878-472A-84D2-FAC581B2B7BB}" dt="2025-08-05T03:41:54.095" v="2741" actId="478"/>
          <ac:spMkLst>
            <pc:docMk/>
            <pc:sldMk cId="2033708148" sldId="2147482971"/>
            <ac:spMk id="2" creationId="{779A7845-85EE-04E6-1AE8-7EF4E1D96D0A}"/>
          </ac:spMkLst>
        </pc:spChg>
        <pc:spChg chg="mod">
          <ac:chgData name="Thuc Nguyen" userId="01109edf-c441-4420-ba22-a02d2ca9be9d" providerId="ADAL" clId="{9896191E-6878-472A-84D2-FAC581B2B7BB}" dt="2025-08-05T03:41:48.025" v="2737" actId="20577"/>
          <ac:spMkLst>
            <pc:docMk/>
            <pc:sldMk cId="2033708148" sldId="2147482971"/>
            <ac:spMk id="3" creationId="{5D5C32CF-C3DD-ED83-819F-875D6B2E273E}"/>
          </ac:spMkLst>
        </pc:spChg>
        <pc:spChg chg="add mod">
          <ac:chgData name="Thuc Nguyen" userId="01109edf-c441-4420-ba22-a02d2ca9be9d" providerId="ADAL" clId="{9896191E-6878-472A-84D2-FAC581B2B7BB}" dt="2025-08-05T03:43:15.278" v="2790" actId="1076"/>
          <ac:spMkLst>
            <pc:docMk/>
            <pc:sldMk cId="2033708148" sldId="2147482971"/>
            <ac:spMk id="8" creationId="{68BFD60F-685F-DAFE-5D33-E348081E6632}"/>
          </ac:spMkLst>
        </pc:spChg>
        <pc:spChg chg="add mod">
          <ac:chgData name="Thuc Nguyen" userId="01109edf-c441-4420-ba22-a02d2ca9be9d" providerId="ADAL" clId="{9896191E-6878-472A-84D2-FAC581B2B7BB}" dt="2025-08-05T06:17:56.996" v="4059" actId="20577"/>
          <ac:spMkLst>
            <pc:docMk/>
            <pc:sldMk cId="2033708148" sldId="2147482971"/>
            <ac:spMk id="9" creationId="{08D0C27E-92A7-EF40-9A67-385CD75F09E6}"/>
          </ac:spMkLst>
        </pc:spChg>
        <pc:spChg chg="add del">
          <ac:chgData name="Thuc Nguyen" userId="01109edf-c441-4420-ba22-a02d2ca9be9d" providerId="ADAL" clId="{9896191E-6878-472A-84D2-FAC581B2B7BB}" dt="2025-08-05T03:41:57.650" v="2742" actId="478"/>
          <ac:spMkLst>
            <pc:docMk/>
            <pc:sldMk cId="2033708148" sldId="2147482971"/>
            <ac:spMk id="10" creationId="{2DD71936-1FF5-1669-AA3C-6A76DC14FD15}"/>
          </ac:spMkLst>
        </pc:spChg>
        <pc:spChg chg="add del">
          <ac:chgData name="Thuc Nguyen" userId="01109edf-c441-4420-ba22-a02d2ca9be9d" providerId="ADAL" clId="{9896191E-6878-472A-84D2-FAC581B2B7BB}" dt="2025-08-05T03:41:57.650" v="2742" actId="478"/>
          <ac:spMkLst>
            <pc:docMk/>
            <pc:sldMk cId="2033708148" sldId="2147482971"/>
            <ac:spMk id="11" creationId="{F07902A8-6701-AE87-30FA-E941161C4643}"/>
          </ac:spMkLst>
        </pc:spChg>
        <pc:spChg chg="add del">
          <ac:chgData name="Thuc Nguyen" userId="01109edf-c441-4420-ba22-a02d2ca9be9d" providerId="ADAL" clId="{9896191E-6878-472A-84D2-FAC581B2B7BB}" dt="2025-08-05T03:41:57.650" v="2742" actId="478"/>
          <ac:spMkLst>
            <pc:docMk/>
            <pc:sldMk cId="2033708148" sldId="2147482971"/>
            <ac:spMk id="12" creationId="{A99A18C2-B28E-658F-C0A2-CC2D776F85D2}"/>
          </ac:spMkLst>
        </pc:spChg>
        <pc:spChg chg="add del">
          <ac:chgData name="Thuc Nguyen" userId="01109edf-c441-4420-ba22-a02d2ca9be9d" providerId="ADAL" clId="{9896191E-6878-472A-84D2-FAC581B2B7BB}" dt="2025-08-05T03:41:57.650" v="2742" actId="478"/>
          <ac:spMkLst>
            <pc:docMk/>
            <pc:sldMk cId="2033708148" sldId="2147482971"/>
            <ac:spMk id="13" creationId="{B3B96EEE-41A8-EC0A-97E6-5AB5492E9E9A}"/>
          </ac:spMkLst>
        </pc:spChg>
        <pc:spChg chg="add del">
          <ac:chgData name="Thuc Nguyen" userId="01109edf-c441-4420-ba22-a02d2ca9be9d" providerId="ADAL" clId="{9896191E-6878-472A-84D2-FAC581B2B7BB}" dt="2025-08-05T03:41:57.650" v="2742" actId="478"/>
          <ac:spMkLst>
            <pc:docMk/>
            <pc:sldMk cId="2033708148" sldId="2147482971"/>
            <ac:spMk id="14" creationId="{1E89E7A8-3668-7A97-58AD-1AA8D9990E76}"/>
          </ac:spMkLst>
        </pc:spChg>
        <pc:spChg chg="add del">
          <ac:chgData name="Thuc Nguyen" userId="01109edf-c441-4420-ba22-a02d2ca9be9d" providerId="ADAL" clId="{9896191E-6878-472A-84D2-FAC581B2B7BB}" dt="2025-08-05T03:41:57.650" v="2742" actId="478"/>
          <ac:spMkLst>
            <pc:docMk/>
            <pc:sldMk cId="2033708148" sldId="2147482971"/>
            <ac:spMk id="15" creationId="{2DB21975-254C-7674-AEC7-AF831265EE00}"/>
          </ac:spMkLst>
        </pc:spChg>
        <pc:spChg chg="add del">
          <ac:chgData name="Thuc Nguyen" userId="01109edf-c441-4420-ba22-a02d2ca9be9d" providerId="ADAL" clId="{9896191E-6878-472A-84D2-FAC581B2B7BB}" dt="2025-08-05T03:41:57.650" v="2742" actId="478"/>
          <ac:spMkLst>
            <pc:docMk/>
            <pc:sldMk cId="2033708148" sldId="2147482971"/>
            <ac:spMk id="16" creationId="{F6CEB61D-B1E9-6594-B2B1-20681D532AB3}"/>
          </ac:spMkLst>
        </pc:spChg>
        <pc:spChg chg="add del">
          <ac:chgData name="Thuc Nguyen" userId="01109edf-c441-4420-ba22-a02d2ca9be9d" providerId="ADAL" clId="{9896191E-6878-472A-84D2-FAC581B2B7BB}" dt="2025-08-05T03:41:57.650" v="2742" actId="478"/>
          <ac:spMkLst>
            <pc:docMk/>
            <pc:sldMk cId="2033708148" sldId="2147482971"/>
            <ac:spMk id="17" creationId="{0362A70C-F5C1-3032-6FFA-7CB552C86674}"/>
          </ac:spMkLst>
        </pc:spChg>
        <pc:picChg chg="del">
          <ac:chgData name="Thuc Nguyen" userId="01109edf-c441-4420-ba22-a02d2ca9be9d" providerId="ADAL" clId="{9896191E-6878-472A-84D2-FAC581B2B7BB}" dt="2025-08-05T03:41:51.105" v="2739" actId="478"/>
          <ac:picMkLst>
            <pc:docMk/>
            <pc:sldMk cId="2033708148" sldId="2147482971"/>
            <ac:picMk id="5" creationId="{A9304775-0AC6-7F5D-809A-7C6532BD52D9}"/>
          </ac:picMkLst>
        </pc:picChg>
        <pc:picChg chg="add mod">
          <ac:chgData name="Thuc Nguyen" userId="01109edf-c441-4420-ba22-a02d2ca9be9d" providerId="ADAL" clId="{9896191E-6878-472A-84D2-FAC581B2B7BB}" dt="2025-08-05T03:43:55.246" v="2901" actId="1076"/>
          <ac:picMkLst>
            <pc:docMk/>
            <pc:sldMk cId="2033708148" sldId="2147482971"/>
            <ac:picMk id="6" creationId="{A5045E43-37A1-0574-6769-A9688DB2B687}"/>
          </ac:picMkLst>
        </pc:picChg>
        <pc:picChg chg="del">
          <ac:chgData name="Thuc Nguyen" userId="01109edf-c441-4420-ba22-a02d2ca9be9d" providerId="ADAL" clId="{9896191E-6878-472A-84D2-FAC581B2B7BB}" dt="2025-08-05T03:41:50.505" v="2738" actId="478"/>
          <ac:picMkLst>
            <pc:docMk/>
            <pc:sldMk cId="2033708148" sldId="2147482971"/>
            <ac:picMk id="7" creationId="{4DBCEAC9-0500-F1C2-B72B-20E09AB2AC5E}"/>
          </ac:picMkLst>
        </pc:picChg>
        <pc:cxnChg chg="add del">
          <ac:chgData name="Thuc Nguyen" userId="01109edf-c441-4420-ba22-a02d2ca9be9d" providerId="ADAL" clId="{9896191E-6878-472A-84D2-FAC581B2B7BB}" dt="2025-08-05T03:41:57.650" v="2742" actId="478"/>
          <ac:cxnSpMkLst>
            <pc:docMk/>
            <pc:sldMk cId="2033708148" sldId="2147482971"/>
            <ac:cxnSpMk id="19" creationId="{C4A99354-00FB-0351-97A1-968409CF6C95}"/>
          </ac:cxnSpMkLst>
        </pc:cxnChg>
      </pc:sldChg>
      <pc:sldChg chg="addSp delSp modSp add mod modClrScheme chgLayout">
        <pc:chgData name="Thuc Nguyen" userId="01109edf-c441-4420-ba22-a02d2ca9be9d" providerId="ADAL" clId="{9896191E-6878-472A-84D2-FAC581B2B7BB}" dt="2025-08-05T04:02:01.525" v="3087" actId="20577"/>
        <pc:sldMkLst>
          <pc:docMk/>
          <pc:sldMk cId="314270928" sldId="2147482972"/>
        </pc:sldMkLst>
        <pc:spChg chg="mod ord">
          <ac:chgData name="Thuc Nguyen" userId="01109edf-c441-4420-ba22-a02d2ca9be9d" providerId="ADAL" clId="{9896191E-6878-472A-84D2-FAC581B2B7BB}" dt="2025-08-05T04:01:52.263" v="3072" actId="26606"/>
          <ac:spMkLst>
            <pc:docMk/>
            <pc:sldMk cId="314270928" sldId="2147482972"/>
            <ac:spMk id="2" creationId="{7DFA2A8D-1B12-F0BC-F9FE-C57BCA0E233D}"/>
          </ac:spMkLst>
        </pc:spChg>
        <pc:spChg chg="del mod">
          <ac:chgData name="Thuc Nguyen" userId="01109edf-c441-4420-ba22-a02d2ca9be9d" providerId="ADAL" clId="{9896191E-6878-472A-84D2-FAC581B2B7BB}" dt="2025-08-05T04:01:57.988" v="3073" actId="478"/>
          <ac:spMkLst>
            <pc:docMk/>
            <pc:sldMk cId="314270928" sldId="2147482972"/>
            <ac:spMk id="3" creationId="{5748F1EA-3932-0CDF-7EC3-DB5ABBA89B77}"/>
          </ac:spMkLst>
        </pc:spChg>
        <pc:spChg chg="add mod">
          <ac:chgData name="Thuc Nguyen" userId="01109edf-c441-4420-ba22-a02d2ca9be9d" providerId="ADAL" clId="{9896191E-6878-472A-84D2-FAC581B2B7BB}" dt="2025-08-05T04:02:01.525" v="3087" actId="20577"/>
          <ac:spMkLst>
            <pc:docMk/>
            <pc:sldMk cId="314270928" sldId="2147482972"/>
            <ac:spMk id="5" creationId="{F53CE22A-E929-B84D-27BC-2BC778A3696E}"/>
          </ac:spMkLst>
        </pc:spChg>
        <pc:spChg chg="del">
          <ac:chgData name="Thuc Nguyen" userId="01109edf-c441-4420-ba22-a02d2ca9be9d" providerId="ADAL" clId="{9896191E-6878-472A-84D2-FAC581B2B7BB}" dt="2025-08-05T03:50:47.881" v="3051" actId="478"/>
          <ac:spMkLst>
            <pc:docMk/>
            <pc:sldMk cId="314270928" sldId="2147482972"/>
            <ac:spMk id="8" creationId="{4C8D1D7A-8619-7D77-F31A-E0D36F51AEB9}"/>
          </ac:spMkLst>
        </pc:spChg>
        <pc:spChg chg="del">
          <ac:chgData name="Thuc Nguyen" userId="01109edf-c441-4420-ba22-a02d2ca9be9d" providerId="ADAL" clId="{9896191E-6878-472A-84D2-FAC581B2B7BB}" dt="2025-08-05T03:50:48.906" v="3052" actId="478"/>
          <ac:spMkLst>
            <pc:docMk/>
            <pc:sldMk cId="314270928" sldId="2147482972"/>
            <ac:spMk id="9" creationId="{6E4643DE-053B-B980-D638-FBE417DF0960}"/>
          </ac:spMkLst>
        </pc:spChg>
        <pc:picChg chg="add mod">
          <ac:chgData name="Thuc Nguyen" userId="01109edf-c441-4420-ba22-a02d2ca9be9d" providerId="ADAL" clId="{9896191E-6878-472A-84D2-FAC581B2B7BB}" dt="2025-08-05T04:01:52.263" v="3072" actId="26606"/>
          <ac:picMkLst>
            <pc:docMk/>
            <pc:sldMk cId="314270928" sldId="2147482972"/>
            <ac:picMk id="4" creationId="{74C4988F-25A5-B7AD-2838-50FF1579B1FA}"/>
          </ac:picMkLst>
        </pc:picChg>
        <pc:picChg chg="del">
          <ac:chgData name="Thuc Nguyen" userId="01109edf-c441-4420-ba22-a02d2ca9be9d" providerId="ADAL" clId="{9896191E-6878-472A-84D2-FAC581B2B7BB}" dt="2025-08-05T03:50:45.332" v="3050" actId="478"/>
          <ac:picMkLst>
            <pc:docMk/>
            <pc:sldMk cId="314270928" sldId="2147482972"/>
            <ac:picMk id="6" creationId="{CE48FA3C-3288-6E87-B9AF-AC5BA4746283}"/>
          </ac:picMkLst>
        </pc:picChg>
      </pc:sldChg>
      <pc:sldChg chg="add del">
        <pc:chgData name="Thuc Nguyen" userId="01109edf-c441-4420-ba22-a02d2ca9be9d" providerId="ADAL" clId="{9896191E-6878-472A-84D2-FAC581B2B7BB}" dt="2025-08-05T04:38:02.619" v="3110" actId="47"/>
        <pc:sldMkLst>
          <pc:docMk/>
          <pc:sldMk cId="1916918312" sldId="2147482973"/>
        </pc:sldMkLst>
      </pc:sldChg>
      <pc:sldChg chg="addSp delSp modSp add mod">
        <pc:chgData name="Thuc Nguyen" userId="01109edf-c441-4420-ba22-a02d2ca9be9d" providerId="ADAL" clId="{9896191E-6878-472A-84D2-FAC581B2B7BB}" dt="2025-08-05T04:37:46.186" v="3109" actId="1076"/>
        <pc:sldMkLst>
          <pc:docMk/>
          <pc:sldMk cId="1554446130" sldId="2147482974"/>
        </pc:sldMkLst>
        <pc:spChg chg="mod">
          <ac:chgData name="Thuc Nguyen" userId="01109edf-c441-4420-ba22-a02d2ca9be9d" providerId="ADAL" clId="{9896191E-6878-472A-84D2-FAC581B2B7BB}" dt="2025-08-05T04:32:49.012" v="3090"/>
          <ac:spMkLst>
            <pc:docMk/>
            <pc:sldMk cId="1554446130" sldId="2147482974"/>
            <ac:spMk id="5" creationId="{779CD87E-A964-1A3E-0260-153D83950DAA}"/>
          </ac:spMkLst>
        </pc:spChg>
        <pc:spChg chg="add del">
          <ac:chgData name="Thuc Nguyen" userId="01109edf-c441-4420-ba22-a02d2ca9be9d" providerId="ADAL" clId="{9896191E-6878-472A-84D2-FAC581B2B7BB}" dt="2025-08-05T04:33:00.636" v="3094" actId="22"/>
          <ac:spMkLst>
            <pc:docMk/>
            <pc:sldMk cId="1554446130" sldId="2147482974"/>
            <ac:spMk id="7" creationId="{70F31107-D6F8-2CF4-5785-797649A24270}"/>
          </ac:spMkLst>
        </pc:spChg>
        <pc:grpChg chg="add del mod">
          <ac:chgData name="Thuc Nguyen" userId="01109edf-c441-4420-ba22-a02d2ca9be9d" providerId="ADAL" clId="{9896191E-6878-472A-84D2-FAC581B2B7BB}" dt="2025-08-05T04:36:26.230" v="3103" actId="165"/>
          <ac:grpSpMkLst>
            <pc:docMk/>
            <pc:sldMk cId="1554446130" sldId="2147482974"/>
            <ac:grpSpMk id="10" creationId="{380404CB-FE43-7C75-2613-8E3EDDBEE35F}"/>
          </ac:grpSpMkLst>
        </pc:grpChg>
        <pc:grpChg chg="add mod">
          <ac:chgData name="Thuc Nguyen" userId="01109edf-c441-4420-ba22-a02d2ca9be9d" providerId="ADAL" clId="{9896191E-6878-472A-84D2-FAC581B2B7BB}" dt="2025-08-05T04:37:46.186" v="3109" actId="1076"/>
          <ac:grpSpMkLst>
            <pc:docMk/>
            <pc:sldMk cId="1554446130" sldId="2147482974"/>
            <ac:grpSpMk id="12" creationId="{3C03BFED-3489-B0D3-581E-005029206A73}"/>
          </ac:grpSpMkLst>
        </pc:grpChg>
        <pc:picChg chg="add del mod topLvl">
          <ac:chgData name="Thuc Nguyen" userId="01109edf-c441-4420-ba22-a02d2ca9be9d" providerId="ADAL" clId="{9896191E-6878-472A-84D2-FAC581B2B7BB}" dt="2025-08-05T04:36:31.930" v="3104" actId="478"/>
          <ac:picMkLst>
            <pc:docMk/>
            <pc:sldMk cId="1554446130" sldId="2147482974"/>
            <ac:picMk id="3" creationId="{A343C29E-0AC0-FAA0-F460-243F0B546A9C}"/>
          </ac:picMkLst>
        </pc:picChg>
        <pc:picChg chg="del">
          <ac:chgData name="Thuc Nguyen" userId="01109edf-c441-4420-ba22-a02d2ca9be9d" providerId="ADAL" clId="{9896191E-6878-472A-84D2-FAC581B2B7BB}" dt="2025-08-05T04:32:43.310" v="3089" actId="478"/>
          <ac:picMkLst>
            <pc:docMk/>
            <pc:sldMk cId="1554446130" sldId="2147482974"/>
            <ac:picMk id="4" creationId="{73F64D54-6B30-4E88-2395-07486A12C88C}"/>
          </ac:picMkLst>
        </pc:picChg>
        <pc:picChg chg="add del mod">
          <ac:chgData name="Thuc Nguyen" userId="01109edf-c441-4420-ba22-a02d2ca9be9d" providerId="ADAL" clId="{9896191E-6878-472A-84D2-FAC581B2B7BB}" dt="2025-08-05T04:33:07.774" v="3099" actId="478"/>
          <ac:picMkLst>
            <pc:docMk/>
            <pc:sldMk cId="1554446130" sldId="2147482974"/>
            <ac:picMk id="8" creationId="{60377AA1-B932-BA67-6A41-8FB312B32969}"/>
          </ac:picMkLst>
        </pc:picChg>
        <pc:picChg chg="add mod topLvl">
          <ac:chgData name="Thuc Nguyen" userId="01109edf-c441-4420-ba22-a02d2ca9be9d" providerId="ADAL" clId="{9896191E-6878-472A-84D2-FAC581B2B7BB}" dt="2025-08-05T04:37:37.409" v="3107" actId="164"/>
          <ac:picMkLst>
            <pc:docMk/>
            <pc:sldMk cId="1554446130" sldId="2147482974"/>
            <ac:picMk id="9" creationId="{1965506D-1F48-0959-3C8A-07DEC4AB4E24}"/>
          </ac:picMkLst>
        </pc:picChg>
        <pc:picChg chg="add mod">
          <ac:chgData name="Thuc Nguyen" userId="01109edf-c441-4420-ba22-a02d2ca9be9d" providerId="ADAL" clId="{9896191E-6878-472A-84D2-FAC581B2B7BB}" dt="2025-08-05T04:37:37.409" v="3107" actId="164"/>
          <ac:picMkLst>
            <pc:docMk/>
            <pc:sldMk cId="1554446130" sldId="2147482974"/>
            <ac:picMk id="11" creationId="{990B1F01-34BE-E7D0-9EAF-658A79B61B1F}"/>
          </ac:picMkLst>
        </pc:picChg>
      </pc:sldChg>
      <pc:sldChg chg="modSp add mod">
        <pc:chgData name="Thuc Nguyen" userId="01109edf-c441-4420-ba22-a02d2ca9be9d" providerId="ADAL" clId="{9896191E-6878-472A-84D2-FAC581B2B7BB}" dt="2025-08-05T06:23:14.169" v="4080" actId="13926"/>
        <pc:sldMkLst>
          <pc:docMk/>
          <pc:sldMk cId="2248144368" sldId="2147482975"/>
        </pc:sldMkLst>
        <pc:spChg chg="mod">
          <ac:chgData name="Thuc Nguyen" userId="01109edf-c441-4420-ba22-a02d2ca9be9d" providerId="ADAL" clId="{9896191E-6878-472A-84D2-FAC581B2B7BB}" dt="2025-08-05T05:58:06.958" v="3687" actId="403"/>
          <ac:spMkLst>
            <pc:docMk/>
            <pc:sldMk cId="2248144368" sldId="2147482975"/>
            <ac:spMk id="4" creationId="{49F3131C-6271-AA6D-B7AB-92B41A6FC37C}"/>
          </ac:spMkLst>
        </pc:spChg>
        <pc:spChg chg="mod">
          <ac:chgData name="Thuc Nguyen" userId="01109edf-c441-4420-ba22-a02d2ca9be9d" providerId="ADAL" clId="{9896191E-6878-472A-84D2-FAC581B2B7BB}" dt="2025-08-05T06:23:14.169" v="4080" actId="13926"/>
          <ac:spMkLst>
            <pc:docMk/>
            <pc:sldMk cId="2248144368" sldId="2147482975"/>
            <ac:spMk id="5" creationId="{659E03E0-1696-4487-6131-D44358D6C42F}"/>
          </ac:spMkLst>
        </pc:spChg>
      </pc:sldChg>
      <pc:sldChg chg="add del">
        <pc:chgData name="Thuc Nguyen" userId="01109edf-c441-4420-ba22-a02d2ca9be9d" providerId="ADAL" clId="{9896191E-6878-472A-84D2-FAC581B2B7BB}" dt="2025-08-05T05:58:54.223" v="3689" actId="47"/>
        <pc:sldMkLst>
          <pc:docMk/>
          <pc:sldMk cId="2415148374" sldId="2147482976"/>
        </pc:sldMkLst>
      </pc:sldChg>
      <pc:sldChg chg="add">
        <pc:chgData name="Thuc Nguyen" userId="01109edf-c441-4420-ba22-a02d2ca9be9d" providerId="ADAL" clId="{9896191E-6878-472A-84D2-FAC581B2B7BB}" dt="2025-08-05T05:58:08.687" v="3688" actId="2890"/>
        <pc:sldMkLst>
          <pc:docMk/>
          <pc:sldMk cId="1528238938" sldId="2147482977"/>
        </pc:sldMkLst>
      </pc:sldChg>
      <pc:sldChg chg="modSp add mod modTransition">
        <pc:chgData name="Thuc Nguyen" userId="01109edf-c441-4420-ba22-a02d2ca9be9d" providerId="ADAL" clId="{9896191E-6878-472A-84D2-FAC581B2B7BB}" dt="2025-08-05T06:16:23.013" v="3985"/>
        <pc:sldMkLst>
          <pc:docMk/>
          <pc:sldMk cId="1088458105" sldId="2147482978"/>
        </pc:sldMkLst>
        <pc:spChg chg="mod">
          <ac:chgData name="Thuc Nguyen" userId="01109edf-c441-4420-ba22-a02d2ca9be9d" providerId="ADAL" clId="{9896191E-6878-472A-84D2-FAC581B2B7BB}" dt="2025-08-05T05:59:34.138" v="3723" actId="20577"/>
          <ac:spMkLst>
            <pc:docMk/>
            <pc:sldMk cId="1088458105" sldId="2147482978"/>
            <ac:spMk id="3" creationId="{59ED4C0D-F290-EE84-ED58-2B2E631D9083}"/>
          </ac:spMkLst>
        </pc:spChg>
        <pc:spChg chg="mod">
          <ac:chgData name="Thuc Nguyen" userId="01109edf-c441-4420-ba22-a02d2ca9be9d" providerId="ADAL" clId="{9896191E-6878-472A-84D2-FAC581B2B7BB}" dt="2025-08-05T05:59:43.862" v="3772" actId="20577"/>
          <ac:spMkLst>
            <pc:docMk/>
            <pc:sldMk cId="1088458105" sldId="2147482978"/>
            <ac:spMk id="4" creationId="{6C01092A-31F4-A160-1D70-A5A55FE65249}"/>
          </ac:spMkLst>
        </pc:spChg>
      </pc:sldChg>
      <pc:sldChg chg="addSp delSp modSp new mod modClrScheme chgLayout">
        <pc:chgData name="Thuc Nguyen" userId="01109edf-c441-4420-ba22-a02d2ca9be9d" providerId="ADAL" clId="{9896191E-6878-472A-84D2-FAC581B2B7BB}" dt="2025-08-05T06:12:47.752" v="3979" actId="20577"/>
        <pc:sldMkLst>
          <pc:docMk/>
          <pc:sldMk cId="83774322" sldId="2147482979"/>
        </pc:sldMkLst>
        <pc:spChg chg="add del">
          <ac:chgData name="Thuc Nguyen" userId="01109edf-c441-4420-ba22-a02d2ca9be9d" providerId="ADAL" clId="{9896191E-6878-472A-84D2-FAC581B2B7BB}" dt="2025-08-05T06:11:00.870" v="3781" actId="26606"/>
          <ac:spMkLst>
            <pc:docMk/>
            <pc:sldMk cId="83774322" sldId="2147482979"/>
            <ac:spMk id="2" creationId="{54335AFC-E7B9-303F-32A2-BC97A0338DE0}"/>
          </ac:spMkLst>
        </pc:spChg>
        <pc:spChg chg="mod ord">
          <ac:chgData name="Thuc Nguyen" userId="01109edf-c441-4420-ba22-a02d2ca9be9d" providerId="ADAL" clId="{9896191E-6878-472A-84D2-FAC581B2B7BB}" dt="2025-08-05T06:11:00.870" v="3781" actId="26606"/>
          <ac:spMkLst>
            <pc:docMk/>
            <pc:sldMk cId="83774322" sldId="2147482979"/>
            <ac:spMk id="3" creationId="{F318E88C-F129-26BC-274C-EA02CE0A898B}"/>
          </ac:spMkLst>
        </pc:spChg>
        <pc:spChg chg="add mod">
          <ac:chgData name="Thuc Nguyen" userId="01109edf-c441-4420-ba22-a02d2ca9be9d" providerId="ADAL" clId="{9896191E-6878-472A-84D2-FAC581B2B7BB}" dt="2025-08-05T06:12:47.752" v="3979" actId="20577"/>
          <ac:spMkLst>
            <pc:docMk/>
            <pc:sldMk cId="83774322" sldId="2147482979"/>
            <ac:spMk id="5" creationId="{72789261-AE37-410F-9180-08711342B4AB}"/>
          </ac:spMkLst>
        </pc:spChg>
        <pc:spChg chg="add del mod">
          <ac:chgData name="Thuc Nguyen" userId="01109edf-c441-4420-ba22-a02d2ca9be9d" providerId="ADAL" clId="{9896191E-6878-472A-84D2-FAC581B2B7BB}" dt="2025-08-05T06:11:00.867" v="3780" actId="26606"/>
          <ac:spMkLst>
            <pc:docMk/>
            <pc:sldMk cId="83774322" sldId="2147482979"/>
            <ac:spMk id="9" creationId="{5FAA344B-D1E8-330F-A0C9-9CD341D3C13C}"/>
          </ac:spMkLst>
        </pc:spChg>
        <pc:spChg chg="add del mod">
          <ac:chgData name="Thuc Nguyen" userId="01109edf-c441-4420-ba22-a02d2ca9be9d" providerId="ADAL" clId="{9896191E-6878-472A-84D2-FAC581B2B7BB}" dt="2025-08-05T06:11:06.056" v="3782" actId="478"/>
          <ac:spMkLst>
            <pc:docMk/>
            <pc:sldMk cId="83774322" sldId="2147482979"/>
            <ac:spMk id="11" creationId="{10D176FE-D394-C6D4-3386-AC195D6DB700}"/>
          </ac:spMkLst>
        </pc:spChg>
        <pc:picChg chg="add mod">
          <ac:chgData name="Thuc Nguyen" userId="01109edf-c441-4420-ba22-a02d2ca9be9d" providerId="ADAL" clId="{9896191E-6878-472A-84D2-FAC581B2B7BB}" dt="2025-08-05T06:11:00.870" v="3781" actId="26606"/>
          <ac:picMkLst>
            <pc:docMk/>
            <pc:sldMk cId="83774322" sldId="2147482979"/>
            <ac:picMk id="4" creationId="{A2A2AA26-896E-171E-11F1-8C80CE0DB6E4}"/>
          </ac:picMkLst>
        </pc:picChg>
      </pc:sldChg>
      <pc:sldChg chg="new del">
        <pc:chgData name="Thuc Nguyen" userId="01109edf-c441-4420-ba22-a02d2ca9be9d" providerId="ADAL" clId="{9896191E-6878-472A-84D2-FAC581B2B7BB}" dt="2025-08-05T06:10:48.477" v="3776" actId="680"/>
        <pc:sldMkLst>
          <pc:docMk/>
          <pc:sldMk cId="725449953" sldId="2147482979"/>
        </pc:sldMkLst>
      </pc:sldChg>
      <pc:sldChg chg="add del">
        <pc:chgData name="Thuc Nguyen" userId="01109edf-c441-4420-ba22-a02d2ca9be9d" providerId="ADAL" clId="{9896191E-6878-472A-84D2-FAC581B2B7BB}" dt="2025-08-05T06:01:02.907" v="3774" actId="2890"/>
        <pc:sldMkLst>
          <pc:docMk/>
          <pc:sldMk cId="1475334132" sldId="2147482979"/>
        </pc:sldMkLst>
      </pc:sldChg>
      <pc:sldChg chg="new del">
        <pc:chgData name="Thuc Nguyen" userId="01109edf-c441-4420-ba22-a02d2ca9be9d" providerId="ADAL" clId="{9896191E-6878-472A-84D2-FAC581B2B7BB}" dt="2025-08-05T05:59:02.243" v="3692" actId="680"/>
        <pc:sldMkLst>
          <pc:docMk/>
          <pc:sldMk cId="1830259505" sldId="2147482979"/>
        </pc:sldMkLst>
      </pc:sldChg>
      <pc:sldChg chg="new">
        <pc:chgData name="Thuc Nguyen" userId="01109edf-c441-4420-ba22-a02d2ca9be9d" providerId="ADAL" clId="{9896191E-6878-472A-84D2-FAC581B2B7BB}" dt="2025-08-05T06:12:54.758" v="3980" actId="680"/>
        <pc:sldMkLst>
          <pc:docMk/>
          <pc:sldMk cId="1441531676" sldId="2147482980"/>
        </pc:sldMkLst>
      </pc:sldChg>
    </pc:docChg>
  </pc:docChgLst>
  <pc:docChgLst>
    <pc:chgData name="Cuong Truong" userId="4424f81b-8f8f-4d79-a5d1-b5383cf720f5" providerId="ADAL" clId="{3A6637C2-8E35-43DE-9417-D1FEAF7F06AC}"/>
    <pc:docChg chg="modSld">
      <pc:chgData name="Cuong Truong" userId="4424f81b-8f8f-4d79-a5d1-b5383cf720f5" providerId="ADAL" clId="{3A6637C2-8E35-43DE-9417-D1FEAF7F06AC}" dt="2025-08-06T03:32:25.546" v="0" actId="20577"/>
      <pc:docMkLst>
        <pc:docMk/>
      </pc:docMkLst>
      <pc:sldChg chg="modSp mod">
        <pc:chgData name="Cuong Truong" userId="4424f81b-8f8f-4d79-a5d1-b5383cf720f5" providerId="ADAL" clId="{3A6637C2-8E35-43DE-9417-D1FEAF7F06AC}" dt="2025-08-06T03:32:25.546" v="0" actId="20577"/>
        <pc:sldMkLst>
          <pc:docMk/>
          <pc:sldMk cId="83774322" sldId="2147482979"/>
        </pc:sldMkLst>
        <pc:spChg chg="mod">
          <ac:chgData name="Cuong Truong" userId="4424f81b-8f8f-4d79-a5d1-b5383cf720f5" providerId="ADAL" clId="{3A6637C2-8E35-43DE-9417-D1FEAF7F06AC}" dt="2025-08-06T03:32:25.546" v="0" actId="20577"/>
          <ac:spMkLst>
            <pc:docMk/>
            <pc:sldMk cId="83774322" sldId="2147482979"/>
            <ac:spMk id="5" creationId="{72789261-AE37-410F-9180-08711342B4AB}"/>
          </ac:spMkLst>
        </pc:spChg>
      </pc:sldChg>
    </pc:docChg>
  </pc:docChgLst>
  <pc:docChgLst>
    <pc:chgData name="Thuc Nguyen" userId="S::thuc@synopsys.com::01109edf-c441-4420-ba22-a02d2ca9be9d" providerId="AD" clId="Web-{9B2D9125-8C22-8404-5412-98EF5D1DFC7F}"/>
    <pc:docChg chg="modSld">
      <pc:chgData name="Thuc Nguyen" userId="S::thuc@synopsys.com::01109edf-c441-4420-ba22-a02d2ca9be9d" providerId="AD" clId="Web-{9B2D9125-8C22-8404-5412-98EF5D1DFC7F}" dt="2025-08-05T06:39:42.688" v="0"/>
      <pc:docMkLst>
        <pc:docMk/>
      </pc:docMkLst>
      <pc:sldChg chg="mod modShow">
        <pc:chgData name="Thuc Nguyen" userId="S::thuc@synopsys.com::01109edf-c441-4420-ba22-a02d2ca9be9d" providerId="AD" clId="Web-{9B2D9125-8C22-8404-5412-98EF5D1DFC7F}" dt="2025-08-05T06:39:42.688" v="0"/>
        <pc:sldMkLst>
          <pc:docMk/>
          <pc:sldMk cId="1528238938" sldId="214748297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8C23C-27CD-455F-9A54-90A3D6FF1EDE}"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206855A6-28DF-4464-B394-D85ED651DF7F}">
      <dgm:prSet phldrT="[Text]" custT="1"/>
      <dgm:spPr/>
      <dgm:t>
        <a:bodyPr/>
        <a:lstStyle/>
        <a:p>
          <a:r>
            <a:rPr lang="en-US" sz="2000"/>
            <a:t>Workspace</a:t>
          </a:r>
        </a:p>
      </dgm:t>
    </dgm:pt>
    <dgm:pt modelId="{3DFD7FAF-AE87-442F-80F0-59849CD94209}" type="sibTrans" cxnId="{98EDBC34-7ADE-4FB5-A651-438DAF14AC53}">
      <dgm:prSet custT="1"/>
      <dgm:spPr/>
      <dgm:t>
        <a:bodyPr/>
        <a:lstStyle/>
        <a:p>
          <a:r>
            <a:rPr lang="en-US" sz="1600"/>
            <a:t>Main Directory</a:t>
          </a:r>
        </a:p>
      </dgm:t>
    </dgm:pt>
    <dgm:pt modelId="{33526DEF-4B04-432E-84D7-277B47C63CAD}" type="parTrans" cxnId="{98EDBC34-7ADE-4FB5-A651-438DAF14AC53}">
      <dgm:prSet/>
      <dgm:spPr/>
      <dgm:t>
        <a:bodyPr/>
        <a:lstStyle/>
        <a:p>
          <a:endParaRPr lang="en-US" sz="1800"/>
        </a:p>
      </dgm:t>
    </dgm:pt>
    <dgm:pt modelId="{D9D75138-9184-423B-B64D-F1C1DAADEA93}">
      <dgm:prSet phldrT="[Text]" custT="1"/>
      <dgm:spPr/>
      <dgm:t>
        <a:bodyPr/>
        <a:lstStyle/>
        <a:p>
          <a:r>
            <a:rPr lang="en-US" sz="1800" err="1"/>
            <a:t>Lab_Data_Ver</a:t>
          </a:r>
          <a:r>
            <a:rPr lang="en-US" sz="1800"/>
            <a:t>*</a:t>
          </a:r>
        </a:p>
      </dgm:t>
    </dgm:pt>
    <dgm:pt modelId="{862C6428-356B-42C3-85BD-17C9BE5FECBD}" type="sibTrans" cxnId="{A0BA4D3A-5DA6-4D09-9985-B8AD76E19967}">
      <dgm:prSet custT="1"/>
      <dgm:spPr/>
      <dgm:t>
        <a:bodyPr/>
        <a:lstStyle/>
        <a:p>
          <a:r>
            <a:rPr lang="en-US" sz="1100"/>
            <a:t>Inputs Storage</a:t>
          </a:r>
        </a:p>
      </dgm:t>
    </dgm:pt>
    <dgm:pt modelId="{9F76E52C-707C-48BE-839C-6C58A016F874}" type="parTrans" cxnId="{A0BA4D3A-5DA6-4D09-9985-B8AD76E19967}">
      <dgm:prSet/>
      <dgm:spPr/>
      <dgm:t>
        <a:bodyPr/>
        <a:lstStyle/>
        <a:p>
          <a:endParaRPr lang="en-US" sz="1800"/>
        </a:p>
      </dgm:t>
    </dgm:pt>
    <dgm:pt modelId="{5EB41570-99FB-410B-85DF-AF0C0A1F6870}">
      <dgm:prSet phldrT="[Text]" custT="1"/>
      <dgm:spPr/>
      <dgm:t>
        <a:bodyPr/>
        <a:lstStyle/>
        <a:p>
          <a:r>
            <a:rPr lang="en-US" sz="1800"/>
            <a:t>Run Directory No. 1</a:t>
          </a:r>
        </a:p>
      </dgm:t>
    </dgm:pt>
    <dgm:pt modelId="{007F6068-D09D-44E3-9CCC-9C056940D2B2}" type="sibTrans" cxnId="{A79CB8C5-E87F-4C4C-84AD-0B5C8ECFA5E8}">
      <dgm:prSet custT="1"/>
      <dgm:spPr/>
      <dgm:t>
        <a:bodyPr/>
        <a:lstStyle/>
        <a:p>
          <a:r>
            <a:rPr lang="en-US" sz="1100"/>
            <a:t>Trial 1</a:t>
          </a:r>
        </a:p>
      </dgm:t>
    </dgm:pt>
    <dgm:pt modelId="{24C04DC9-F993-4064-A7F0-CC038C462240}" type="parTrans" cxnId="{A79CB8C5-E87F-4C4C-84AD-0B5C8ECFA5E8}">
      <dgm:prSet/>
      <dgm:spPr/>
      <dgm:t>
        <a:bodyPr/>
        <a:lstStyle/>
        <a:p>
          <a:endParaRPr lang="en-US" sz="1800"/>
        </a:p>
      </dgm:t>
    </dgm:pt>
    <dgm:pt modelId="{AFC0BF3D-9B10-4E7A-9DCE-994F79914690}">
      <dgm:prSet phldrT="[Text]" custT="1"/>
      <dgm:spPr/>
      <dgm:t>
        <a:bodyPr/>
        <a:lstStyle/>
        <a:p>
          <a:r>
            <a:rPr lang="en-US" sz="1800"/>
            <a:t>Run Directory No. 2</a:t>
          </a:r>
        </a:p>
      </dgm:t>
    </dgm:pt>
    <dgm:pt modelId="{85E3D86E-F61D-4763-8A15-E24586CAE5DF}" type="sibTrans" cxnId="{AB8DA829-00F3-47B3-9D31-598CECEDCED6}">
      <dgm:prSet custT="1"/>
      <dgm:spPr/>
      <dgm:t>
        <a:bodyPr/>
        <a:lstStyle/>
        <a:p>
          <a:r>
            <a:rPr lang="en-US" sz="1100"/>
            <a:t>Trial 2</a:t>
          </a:r>
        </a:p>
      </dgm:t>
    </dgm:pt>
    <dgm:pt modelId="{4924C582-C6D2-4C9B-A2A3-2C5859CA2C56}" type="parTrans" cxnId="{AB8DA829-00F3-47B3-9D31-598CECEDCED6}">
      <dgm:prSet/>
      <dgm:spPr/>
      <dgm:t>
        <a:bodyPr/>
        <a:lstStyle/>
        <a:p>
          <a:endParaRPr lang="en-US" sz="1800"/>
        </a:p>
      </dgm:t>
    </dgm:pt>
    <dgm:pt modelId="{BAB96F2D-8596-4594-867A-CBB5E22B5326}">
      <dgm:prSet phldrT="[Text]" custT="1"/>
      <dgm:spPr/>
      <dgm:t>
        <a:bodyPr/>
        <a:lstStyle/>
        <a:p>
          <a:r>
            <a:rPr lang="en-US" sz="1800"/>
            <a:t>Run Directory No. &lt;n&gt;</a:t>
          </a:r>
        </a:p>
      </dgm:t>
    </dgm:pt>
    <dgm:pt modelId="{D4CA8A4C-34AB-4F13-89F9-C49B4010C99E}" type="sibTrans" cxnId="{057367E8-5490-434F-B436-31111E08DAF9}">
      <dgm:prSet custT="1"/>
      <dgm:spPr/>
      <dgm:t>
        <a:bodyPr/>
        <a:lstStyle/>
        <a:p>
          <a:r>
            <a:rPr lang="en-US" sz="1100"/>
            <a:t>Trial &lt;n&gt;</a:t>
          </a:r>
        </a:p>
      </dgm:t>
    </dgm:pt>
    <dgm:pt modelId="{D0E9CDCD-CF1D-4D2A-B039-B532EFD84EA0}" type="parTrans" cxnId="{057367E8-5490-434F-B436-31111E08DAF9}">
      <dgm:prSet/>
      <dgm:spPr/>
      <dgm:t>
        <a:bodyPr/>
        <a:lstStyle/>
        <a:p>
          <a:endParaRPr lang="en-US" sz="1800"/>
        </a:p>
      </dgm:t>
    </dgm:pt>
    <dgm:pt modelId="{ABDA6A4D-A4A0-4E66-AE37-93DF96BD44FB}">
      <dgm:prSet phldrT="[Text]" custT="1"/>
      <dgm:spPr/>
      <dgm:t>
        <a:bodyPr/>
        <a:lstStyle/>
        <a:p>
          <a:r>
            <a:rPr lang="en-US" sz="1800"/>
            <a:t>…</a:t>
          </a:r>
        </a:p>
      </dgm:t>
    </dgm:pt>
    <dgm:pt modelId="{5F8457D7-EA1E-491C-A6AF-6792BD50636B}" type="parTrans" cxnId="{744D915F-1EA8-4F8A-839D-3C48811A4B83}">
      <dgm:prSet/>
      <dgm:spPr/>
      <dgm:t>
        <a:bodyPr/>
        <a:lstStyle/>
        <a:p>
          <a:endParaRPr lang="en-US" sz="1800"/>
        </a:p>
      </dgm:t>
    </dgm:pt>
    <dgm:pt modelId="{19E5A714-6DB8-458F-BB35-2BAE34166BAF}" type="sibTrans" cxnId="{744D915F-1EA8-4F8A-839D-3C48811A4B83}">
      <dgm:prSet custT="1"/>
      <dgm:spPr/>
      <dgm:t>
        <a:bodyPr/>
        <a:lstStyle/>
        <a:p>
          <a:endParaRPr lang="en-US" sz="2000"/>
        </a:p>
      </dgm:t>
    </dgm:pt>
    <dgm:pt modelId="{1A056898-CEFC-4B26-B82F-0858216E9F7E}">
      <dgm:prSet phldrT="[Text]" custT="1"/>
      <dgm:spPr/>
      <dgm:t>
        <a:bodyPr/>
        <a:lstStyle/>
        <a:p>
          <a:r>
            <a:rPr lang="en-US" sz="1800" err="1"/>
            <a:t>run.csh</a:t>
          </a:r>
          <a:endParaRPr lang="en-US" sz="1800"/>
        </a:p>
      </dgm:t>
    </dgm:pt>
    <dgm:pt modelId="{0616461E-786A-4C3F-838D-141415C3B83B}" type="parTrans" cxnId="{5631C5F3-7194-432E-AFEC-F80DBA6C6213}">
      <dgm:prSet/>
      <dgm:spPr/>
      <dgm:t>
        <a:bodyPr/>
        <a:lstStyle/>
        <a:p>
          <a:endParaRPr lang="en-US"/>
        </a:p>
      </dgm:t>
    </dgm:pt>
    <dgm:pt modelId="{33BE9A00-F4B3-48A9-9ABF-2127249B0DE9}" type="sibTrans" cxnId="{5631C5F3-7194-432E-AFEC-F80DBA6C6213}">
      <dgm:prSet custT="1"/>
      <dgm:spPr/>
      <dgm:t>
        <a:bodyPr/>
        <a:lstStyle/>
        <a:p>
          <a:r>
            <a:rPr lang="en-US" sz="1100"/>
            <a:t>main run script</a:t>
          </a:r>
        </a:p>
      </dgm:t>
    </dgm:pt>
    <dgm:pt modelId="{75062F26-570D-4DA9-AA33-020CF2758E9A}">
      <dgm:prSet phldrT="[Text]" custT="1"/>
      <dgm:spPr/>
      <dgm:t>
        <a:bodyPr/>
        <a:lstStyle/>
        <a:p>
          <a:r>
            <a:rPr lang="en-US" sz="1800"/>
            <a:t>&lt;index&gt;&lt;step&gt;</a:t>
          </a:r>
        </a:p>
      </dgm:t>
    </dgm:pt>
    <dgm:pt modelId="{2AE1616D-9EBF-4BF2-816C-E97C6FA5B2A5}" type="parTrans" cxnId="{A5E6C3B6-0D64-4B50-9718-AA493C2079C2}">
      <dgm:prSet/>
      <dgm:spPr/>
      <dgm:t>
        <a:bodyPr/>
        <a:lstStyle/>
        <a:p>
          <a:endParaRPr lang="en-US"/>
        </a:p>
      </dgm:t>
    </dgm:pt>
    <dgm:pt modelId="{B87F7AB9-71D8-4C3E-92B5-903BDCF82BDD}" type="sibTrans" cxnId="{A5E6C3B6-0D64-4B50-9718-AA493C2079C2}">
      <dgm:prSet/>
      <dgm:spPr/>
      <dgm:t>
        <a:bodyPr/>
        <a:lstStyle/>
        <a:p>
          <a:r>
            <a:rPr lang="en-US" err="1"/>
            <a:t>sub_dir</a:t>
          </a:r>
          <a:r>
            <a:rPr lang="en-US"/>
            <a:t> for every steps</a:t>
          </a:r>
        </a:p>
      </dgm:t>
    </dgm:pt>
    <dgm:pt modelId="{90340A01-2472-4DCF-A346-4CA768DC3E2A}" type="pres">
      <dgm:prSet presAssocID="{8258C23C-27CD-455F-9A54-90A3D6FF1EDE}" presName="hierChild1" presStyleCnt="0">
        <dgm:presLayoutVars>
          <dgm:orgChart val="1"/>
          <dgm:chPref val="1"/>
          <dgm:dir/>
          <dgm:animOne val="branch"/>
          <dgm:animLvl val="lvl"/>
          <dgm:resizeHandles/>
        </dgm:presLayoutVars>
      </dgm:prSet>
      <dgm:spPr/>
    </dgm:pt>
    <dgm:pt modelId="{16A5F8A7-B9BA-4A9C-93DD-58E3E7832015}" type="pres">
      <dgm:prSet presAssocID="{206855A6-28DF-4464-B394-D85ED651DF7F}" presName="hierRoot1" presStyleCnt="0">
        <dgm:presLayoutVars>
          <dgm:hierBranch val="init"/>
        </dgm:presLayoutVars>
      </dgm:prSet>
      <dgm:spPr/>
    </dgm:pt>
    <dgm:pt modelId="{05EE29C0-CE3B-4B8A-A0CD-2E8F789478CA}" type="pres">
      <dgm:prSet presAssocID="{206855A6-28DF-4464-B394-D85ED651DF7F}" presName="rootComposite1" presStyleCnt="0"/>
      <dgm:spPr/>
    </dgm:pt>
    <dgm:pt modelId="{26FA65E4-ADE9-42B7-8C53-80FB1687EE90}" type="pres">
      <dgm:prSet presAssocID="{206855A6-28DF-4464-B394-D85ED651DF7F}" presName="rootText1" presStyleLbl="node0" presStyleIdx="0" presStyleCnt="1">
        <dgm:presLayoutVars>
          <dgm:chMax/>
          <dgm:chPref val="3"/>
        </dgm:presLayoutVars>
      </dgm:prSet>
      <dgm:spPr/>
    </dgm:pt>
    <dgm:pt modelId="{B4CCEC20-7A67-4E18-A5C1-91BA8A155E30}" type="pres">
      <dgm:prSet presAssocID="{206855A6-28DF-4464-B394-D85ED651DF7F}" presName="titleText1" presStyleLbl="fgAcc0" presStyleIdx="0" presStyleCnt="1">
        <dgm:presLayoutVars>
          <dgm:chMax val="0"/>
          <dgm:chPref val="0"/>
        </dgm:presLayoutVars>
      </dgm:prSet>
      <dgm:spPr/>
    </dgm:pt>
    <dgm:pt modelId="{DCB76313-C2BF-45C6-BC7C-3392CF3A91C5}" type="pres">
      <dgm:prSet presAssocID="{206855A6-28DF-4464-B394-D85ED651DF7F}" presName="rootConnector1" presStyleLbl="node1" presStyleIdx="0" presStyleCnt="7"/>
      <dgm:spPr/>
    </dgm:pt>
    <dgm:pt modelId="{4306F9EA-AD28-475C-8D22-08513582FB8D}" type="pres">
      <dgm:prSet presAssocID="{206855A6-28DF-4464-B394-D85ED651DF7F}" presName="hierChild2" presStyleCnt="0"/>
      <dgm:spPr/>
    </dgm:pt>
    <dgm:pt modelId="{B814E416-1E5F-4F06-97CA-F67345D3E090}" type="pres">
      <dgm:prSet presAssocID="{9F76E52C-707C-48BE-839C-6C58A016F874}" presName="Name37" presStyleLbl="parChTrans1D2" presStyleIdx="0" presStyleCnt="5"/>
      <dgm:spPr/>
    </dgm:pt>
    <dgm:pt modelId="{21E84C19-6693-41A8-BCCF-58B6EE1F618F}" type="pres">
      <dgm:prSet presAssocID="{D9D75138-9184-423B-B64D-F1C1DAADEA93}" presName="hierRoot2" presStyleCnt="0">
        <dgm:presLayoutVars>
          <dgm:hierBranch val="init"/>
        </dgm:presLayoutVars>
      </dgm:prSet>
      <dgm:spPr/>
    </dgm:pt>
    <dgm:pt modelId="{EA4EC346-316C-4623-B48B-9F6042A2DBDA}" type="pres">
      <dgm:prSet presAssocID="{D9D75138-9184-423B-B64D-F1C1DAADEA93}" presName="rootComposite" presStyleCnt="0"/>
      <dgm:spPr/>
    </dgm:pt>
    <dgm:pt modelId="{C963433B-7307-4825-813F-2C53E4CF3C25}" type="pres">
      <dgm:prSet presAssocID="{D9D75138-9184-423B-B64D-F1C1DAADEA93}" presName="rootText" presStyleLbl="node1" presStyleIdx="0" presStyleCnt="7">
        <dgm:presLayoutVars>
          <dgm:chMax/>
          <dgm:chPref val="3"/>
        </dgm:presLayoutVars>
      </dgm:prSet>
      <dgm:spPr/>
    </dgm:pt>
    <dgm:pt modelId="{F2F65ED9-5624-42D5-B70C-A9923BDFDDC1}" type="pres">
      <dgm:prSet presAssocID="{D9D75138-9184-423B-B64D-F1C1DAADEA93}" presName="titleText2" presStyleLbl="fgAcc1" presStyleIdx="0" presStyleCnt="7">
        <dgm:presLayoutVars>
          <dgm:chMax val="0"/>
          <dgm:chPref val="0"/>
        </dgm:presLayoutVars>
      </dgm:prSet>
      <dgm:spPr/>
    </dgm:pt>
    <dgm:pt modelId="{4A28FB58-F294-4A4F-BA94-2A13C87EEA29}" type="pres">
      <dgm:prSet presAssocID="{D9D75138-9184-423B-B64D-F1C1DAADEA93}" presName="rootConnector" presStyleLbl="node2" presStyleIdx="0" presStyleCnt="0"/>
      <dgm:spPr/>
    </dgm:pt>
    <dgm:pt modelId="{A12B82DE-7B03-43E5-B63E-52466DE88D9F}" type="pres">
      <dgm:prSet presAssocID="{D9D75138-9184-423B-B64D-F1C1DAADEA93}" presName="hierChild4" presStyleCnt="0"/>
      <dgm:spPr/>
    </dgm:pt>
    <dgm:pt modelId="{2BF2E9D2-5C6E-42A4-98A5-6D7244B1A05B}" type="pres">
      <dgm:prSet presAssocID="{D9D75138-9184-423B-B64D-F1C1DAADEA93}" presName="hierChild5" presStyleCnt="0"/>
      <dgm:spPr/>
    </dgm:pt>
    <dgm:pt modelId="{8999A6EB-7E5E-42BF-A053-7E3EFEA1F7B2}" type="pres">
      <dgm:prSet presAssocID="{24C04DC9-F993-4064-A7F0-CC038C462240}" presName="Name37" presStyleLbl="parChTrans1D2" presStyleIdx="1" presStyleCnt="5"/>
      <dgm:spPr/>
    </dgm:pt>
    <dgm:pt modelId="{CCC024DB-FCF2-4CC4-A37E-43DF2DCB3CB9}" type="pres">
      <dgm:prSet presAssocID="{5EB41570-99FB-410B-85DF-AF0C0A1F6870}" presName="hierRoot2" presStyleCnt="0">
        <dgm:presLayoutVars>
          <dgm:hierBranch val="init"/>
        </dgm:presLayoutVars>
      </dgm:prSet>
      <dgm:spPr/>
    </dgm:pt>
    <dgm:pt modelId="{127FE269-82C6-41FD-BA4F-1E6C449F5F4C}" type="pres">
      <dgm:prSet presAssocID="{5EB41570-99FB-410B-85DF-AF0C0A1F6870}" presName="rootComposite" presStyleCnt="0"/>
      <dgm:spPr/>
    </dgm:pt>
    <dgm:pt modelId="{71053D05-1489-4E9B-BED2-2DA06F120E5F}" type="pres">
      <dgm:prSet presAssocID="{5EB41570-99FB-410B-85DF-AF0C0A1F6870}" presName="rootText" presStyleLbl="node1" presStyleIdx="1" presStyleCnt="7">
        <dgm:presLayoutVars>
          <dgm:chMax/>
          <dgm:chPref val="3"/>
        </dgm:presLayoutVars>
      </dgm:prSet>
      <dgm:spPr/>
    </dgm:pt>
    <dgm:pt modelId="{FB2B7E28-1154-4BDD-B1D4-02392872BA39}" type="pres">
      <dgm:prSet presAssocID="{5EB41570-99FB-410B-85DF-AF0C0A1F6870}" presName="titleText2" presStyleLbl="fgAcc1" presStyleIdx="1" presStyleCnt="7">
        <dgm:presLayoutVars>
          <dgm:chMax val="0"/>
          <dgm:chPref val="0"/>
        </dgm:presLayoutVars>
      </dgm:prSet>
      <dgm:spPr/>
    </dgm:pt>
    <dgm:pt modelId="{4B173203-E08A-41D8-BC4E-5890FFFE018C}" type="pres">
      <dgm:prSet presAssocID="{5EB41570-99FB-410B-85DF-AF0C0A1F6870}" presName="rootConnector" presStyleLbl="node2" presStyleIdx="0" presStyleCnt="0"/>
      <dgm:spPr/>
    </dgm:pt>
    <dgm:pt modelId="{F58CDB67-84C5-4C69-93E1-1E551E251846}" type="pres">
      <dgm:prSet presAssocID="{5EB41570-99FB-410B-85DF-AF0C0A1F6870}" presName="hierChild4" presStyleCnt="0"/>
      <dgm:spPr/>
    </dgm:pt>
    <dgm:pt modelId="{63AA0FEE-A812-405E-A3BF-C226073759D2}" type="pres">
      <dgm:prSet presAssocID="{0616461E-786A-4C3F-838D-141415C3B83B}" presName="Name37" presStyleLbl="parChTrans1D3" presStyleIdx="0" presStyleCnt="2"/>
      <dgm:spPr/>
    </dgm:pt>
    <dgm:pt modelId="{87D2DD50-15B5-472C-B8DC-0A867D0E87E2}" type="pres">
      <dgm:prSet presAssocID="{1A056898-CEFC-4B26-B82F-0858216E9F7E}" presName="hierRoot2" presStyleCnt="0">
        <dgm:presLayoutVars>
          <dgm:hierBranch val="init"/>
        </dgm:presLayoutVars>
      </dgm:prSet>
      <dgm:spPr/>
    </dgm:pt>
    <dgm:pt modelId="{38CEA379-C995-491C-ABD6-F0B2BD0147B6}" type="pres">
      <dgm:prSet presAssocID="{1A056898-CEFC-4B26-B82F-0858216E9F7E}" presName="rootComposite" presStyleCnt="0"/>
      <dgm:spPr/>
    </dgm:pt>
    <dgm:pt modelId="{804D6FC5-A0E0-4F2F-8BBA-FB567C12E5BE}" type="pres">
      <dgm:prSet presAssocID="{1A056898-CEFC-4B26-B82F-0858216E9F7E}" presName="rootText" presStyleLbl="node1" presStyleIdx="2" presStyleCnt="7">
        <dgm:presLayoutVars>
          <dgm:chMax/>
          <dgm:chPref val="3"/>
        </dgm:presLayoutVars>
      </dgm:prSet>
      <dgm:spPr/>
    </dgm:pt>
    <dgm:pt modelId="{40C9904C-E248-402A-BDA0-5CB3267CB441}" type="pres">
      <dgm:prSet presAssocID="{1A056898-CEFC-4B26-B82F-0858216E9F7E}" presName="titleText2" presStyleLbl="fgAcc1" presStyleIdx="2" presStyleCnt="7">
        <dgm:presLayoutVars>
          <dgm:chMax val="0"/>
          <dgm:chPref val="0"/>
        </dgm:presLayoutVars>
      </dgm:prSet>
      <dgm:spPr/>
    </dgm:pt>
    <dgm:pt modelId="{028D14B7-0912-438D-9A23-875467B4D284}" type="pres">
      <dgm:prSet presAssocID="{1A056898-CEFC-4B26-B82F-0858216E9F7E}" presName="rootConnector" presStyleLbl="node3" presStyleIdx="0" presStyleCnt="0"/>
      <dgm:spPr/>
    </dgm:pt>
    <dgm:pt modelId="{2D067841-D7FF-49C0-B394-58EBA1F52DAA}" type="pres">
      <dgm:prSet presAssocID="{1A056898-CEFC-4B26-B82F-0858216E9F7E}" presName="hierChild4" presStyleCnt="0"/>
      <dgm:spPr/>
    </dgm:pt>
    <dgm:pt modelId="{BE15BBC8-39A7-4FFE-8222-948298556711}" type="pres">
      <dgm:prSet presAssocID="{1A056898-CEFC-4B26-B82F-0858216E9F7E}" presName="hierChild5" presStyleCnt="0"/>
      <dgm:spPr/>
    </dgm:pt>
    <dgm:pt modelId="{A3374C5D-D6A5-41E4-9A81-9E6B67BB6EAB}" type="pres">
      <dgm:prSet presAssocID="{2AE1616D-9EBF-4BF2-816C-E97C6FA5B2A5}" presName="Name37" presStyleLbl="parChTrans1D3" presStyleIdx="1" presStyleCnt="2"/>
      <dgm:spPr/>
    </dgm:pt>
    <dgm:pt modelId="{453586C8-3690-4474-AD3D-D8E703FBB896}" type="pres">
      <dgm:prSet presAssocID="{75062F26-570D-4DA9-AA33-020CF2758E9A}" presName="hierRoot2" presStyleCnt="0">
        <dgm:presLayoutVars>
          <dgm:hierBranch val="init"/>
        </dgm:presLayoutVars>
      </dgm:prSet>
      <dgm:spPr/>
    </dgm:pt>
    <dgm:pt modelId="{F26F5CE7-826D-4F02-9F1E-AF9B96FA550D}" type="pres">
      <dgm:prSet presAssocID="{75062F26-570D-4DA9-AA33-020CF2758E9A}" presName="rootComposite" presStyleCnt="0"/>
      <dgm:spPr/>
    </dgm:pt>
    <dgm:pt modelId="{2E846DB2-5260-48D3-9F0D-7ED0D072A417}" type="pres">
      <dgm:prSet presAssocID="{75062F26-570D-4DA9-AA33-020CF2758E9A}" presName="rootText" presStyleLbl="node1" presStyleIdx="3" presStyleCnt="7">
        <dgm:presLayoutVars>
          <dgm:chMax/>
          <dgm:chPref val="3"/>
        </dgm:presLayoutVars>
      </dgm:prSet>
      <dgm:spPr/>
    </dgm:pt>
    <dgm:pt modelId="{43E939C9-3C2C-40CE-9934-9A5ADEE70C20}" type="pres">
      <dgm:prSet presAssocID="{75062F26-570D-4DA9-AA33-020CF2758E9A}" presName="titleText2" presStyleLbl="fgAcc1" presStyleIdx="3" presStyleCnt="7">
        <dgm:presLayoutVars>
          <dgm:chMax val="0"/>
          <dgm:chPref val="0"/>
        </dgm:presLayoutVars>
      </dgm:prSet>
      <dgm:spPr/>
    </dgm:pt>
    <dgm:pt modelId="{DF384795-F824-49A8-81E5-983D3B414A24}" type="pres">
      <dgm:prSet presAssocID="{75062F26-570D-4DA9-AA33-020CF2758E9A}" presName="rootConnector" presStyleLbl="node3" presStyleIdx="0" presStyleCnt="0"/>
      <dgm:spPr/>
    </dgm:pt>
    <dgm:pt modelId="{065F4C7D-FC45-4704-9C56-76F74B8EDD95}" type="pres">
      <dgm:prSet presAssocID="{75062F26-570D-4DA9-AA33-020CF2758E9A}" presName="hierChild4" presStyleCnt="0"/>
      <dgm:spPr/>
    </dgm:pt>
    <dgm:pt modelId="{8D5B650B-9628-4FD8-A478-4E918B9FC66F}" type="pres">
      <dgm:prSet presAssocID="{75062F26-570D-4DA9-AA33-020CF2758E9A}" presName="hierChild5" presStyleCnt="0"/>
      <dgm:spPr/>
    </dgm:pt>
    <dgm:pt modelId="{8BFBDA5C-03B4-4C5F-B3E0-56199FE3F673}" type="pres">
      <dgm:prSet presAssocID="{5EB41570-99FB-410B-85DF-AF0C0A1F6870}" presName="hierChild5" presStyleCnt="0"/>
      <dgm:spPr/>
    </dgm:pt>
    <dgm:pt modelId="{9FE25AF4-D548-47F4-A9D6-E1A86C6A7372}" type="pres">
      <dgm:prSet presAssocID="{4924C582-C6D2-4C9B-A2A3-2C5859CA2C56}" presName="Name37" presStyleLbl="parChTrans1D2" presStyleIdx="2" presStyleCnt="5"/>
      <dgm:spPr/>
    </dgm:pt>
    <dgm:pt modelId="{CBB6AE5F-97E2-40DB-9214-DDD2BF156D14}" type="pres">
      <dgm:prSet presAssocID="{AFC0BF3D-9B10-4E7A-9DCE-994F79914690}" presName="hierRoot2" presStyleCnt="0">
        <dgm:presLayoutVars>
          <dgm:hierBranch val="init"/>
        </dgm:presLayoutVars>
      </dgm:prSet>
      <dgm:spPr/>
    </dgm:pt>
    <dgm:pt modelId="{139CE992-58D1-4DA6-88CD-A8B8A8C55C6B}" type="pres">
      <dgm:prSet presAssocID="{AFC0BF3D-9B10-4E7A-9DCE-994F79914690}" presName="rootComposite" presStyleCnt="0"/>
      <dgm:spPr/>
    </dgm:pt>
    <dgm:pt modelId="{B1D3BB60-1758-4FF1-ADCB-40AE8F157C0E}" type="pres">
      <dgm:prSet presAssocID="{AFC0BF3D-9B10-4E7A-9DCE-994F79914690}" presName="rootText" presStyleLbl="node1" presStyleIdx="4" presStyleCnt="7">
        <dgm:presLayoutVars>
          <dgm:chMax/>
          <dgm:chPref val="3"/>
        </dgm:presLayoutVars>
      </dgm:prSet>
      <dgm:spPr/>
    </dgm:pt>
    <dgm:pt modelId="{C79A8F54-C962-4AC6-9FBC-817DC5E82B49}" type="pres">
      <dgm:prSet presAssocID="{AFC0BF3D-9B10-4E7A-9DCE-994F79914690}" presName="titleText2" presStyleLbl="fgAcc1" presStyleIdx="4" presStyleCnt="7">
        <dgm:presLayoutVars>
          <dgm:chMax val="0"/>
          <dgm:chPref val="0"/>
        </dgm:presLayoutVars>
      </dgm:prSet>
      <dgm:spPr/>
    </dgm:pt>
    <dgm:pt modelId="{8F39EF24-24F7-4FF3-B397-7808448E03AB}" type="pres">
      <dgm:prSet presAssocID="{AFC0BF3D-9B10-4E7A-9DCE-994F79914690}" presName="rootConnector" presStyleLbl="node2" presStyleIdx="0" presStyleCnt="0"/>
      <dgm:spPr/>
    </dgm:pt>
    <dgm:pt modelId="{E99CB5E3-6838-4E66-BCB8-E12FEFFE1F86}" type="pres">
      <dgm:prSet presAssocID="{AFC0BF3D-9B10-4E7A-9DCE-994F79914690}" presName="hierChild4" presStyleCnt="0"/>
      <dgm:spPr/>
    </dgm:pt>
    <dgm:pt modelId="{E92AEF1D-16B2-425D-B54A-71E4EA03FC7C}" type="pres">
      <dgm:prSet presAssocID="{AFC0BF3D-9B10-4E7A-9DCE-994F79914690}" presName="hierChild5" presStyleCnt="0"/>
      <dgm:spPr/>
    </dgm:pt>
    <dgm:pt modelId="{916C4574-7CE7-4150-ACFC-421F6DC18825}" type="pres">
      <dgm:prSet presAssocID="{5F8457D7-EA1E-491C-A6AF-6792BD50636B}" presName="Name37" presStyleLbl="parChTrans1D2" presStyleIdx="3" presStyleCnt="5"/>
      <dgm:spPr/>
    </dgm:pt>
    <dgm:pt modelId="{09CD2278-198F-47C0-AD10-824ED43852AD}" type="pres">
      <dgm:prSet presAssocID="{ABDA6A4D-A4A0-4E66-AE37-93DF96BD44FB}" presName="hierRoot2" presStyleCnt="0">
        <dgm:presLayoutVars>
          <dgm:hierBranch val="init"/>
        </dgm:presLayoutVars>
      </dgm:prSet>
      <dgm:spPr/>
    </dgm:pt>
    <dgm:pt modelId="{EB0B9571-8A1D-43A8-93A0-21E39EF71123}" type="pres">
      <dgm:prSet presAssocID="{ABDA6A4D-A4A0-4E66-AE37-93DF96BD44FB}" presName="rootComposite" presStyleCnt="0"/>
      <dgm:spPr/>
    </dgm:pt>
    <dgm:pt modelId="{8BEEA6DB-6B6E-43E8-AF8D-690E685B7153}" type="pres">
      <dgm:prSet presAssocID="{ABDA6A4D-A4A0-4E66-AE37-93DF96BD44FB}" presName="rootText" presStyleLbl="node1" presStyleIdx="5" presStyleCnt="7">
        <dgm:presLayoutVars>
          <dgm:chMax/>
          <dgm:chPref val="3"/>
        </dgm:presLayoutVars>
      </dgm:prSet>
      <dgm:spPr/>
    </dgm:pt>
    <dgm:pt modelId="{C56FC883-6A88-445C-ABED-5B786B14C1FB}" type="pres">
      <dgm:prSet presAssocID="{ABDA6A4D-A4A0-4E66-AE37-93DF96BD44FB}" presName="titleText2" presStyleLbl="fgAcc1" presStyleIdx="5" presStyleCnt="7">
        <dgm:presLayoutVars>
          <dgm:chMax val="0"/>
          <dgm:chPref val="0"/>
        </dgm:presLayoutVars>
      </dgm:prSet>
      <dgm:spPr/>
    </dgm:pt>
    <dgm:pt modelId="{808A3923-1C80-4D85-A084-FA9371CE6BB7}" type="pres">
      <dgm:prSet presAssocID="{ABDA6A4D-A4A0-4E66-AE37-93DF96BD44FB}" presName="rootConnector" presStyleLbl="node2" presStyleIdx="0" presStyleCnt="0"/>
      <dgm:spPr/>
    </dgm:pt>
    <dgm:pt modelId="{134F4AE5-0CD2-48BA-9869-D3D59EEA52CB}" type="pres">
      <dgm:prSet presAssocID="{ABDA6A4D-A4A0-4E66-AE37-93DF96BD44FB}" presName="hierChild4" presStyleCnt="0"/>
      <dgm:spPr/>
    </dgm:pt>
    <dgm:pt modelId="{6BA84516-A028-4C07-B65F-73DA2A78D486}" type="pres">
      <dgm:prSet presAssocID="{ABDA6A4D-A4A0-4E66-AE37-93DF96BD44FB}" presName="hierChild5" presStyleCnt="0"/>
      <dgm:spPr/>
    </dgm:pt>
    <dgm:pt modelId="{96EDE3D7-5EBF-43A8-9588-30E789B5B89E}" type="pres">
      <dgm:prSet presAssocID="{D0E9CDCD-CF1D-4D2A-B039-B532EFD84EA0}" presName="Name37" presStyleLbl="parChTrans1D2" presStyleIdx="4" presStyleCnt="5"/>
      <dgm:spPr/>
    </dgm:pt>
    <dgm:pt modelId="{45A6932A-D37A-4070-9E0E-6337EF75F69C}" type="pres">
      <dgm:prSet presAssocID="{BAB96F2D-8596-4594-867A-CBB5E22B5326}" presName="hierRoot2" presStyleCnt="0">
        <dgm:presLayoutVars>
          <dgm:hierBranch val="init"/>
        </dgm:presLayoutVars>
      </dgm:prSet>
      <dgm:spPr/>
    </dgm:pt>
    <dgm:pt modelId="{F6272363-4A1E-4E8D-AC2C-DD04789E180B}" type="pres">
      <dgm:prSet presAssocID="{BAB96F2D-8596-4594-867A-CBB5E22B5326}" presName="rootComposite" presStyleCnt="0"/>
      <dgm:spPr/>
    </dgm:pt>
    <dgm:pt modelId="{F98A0588-DFE5-4368-81CC-B91C67770ECE}" type="pres">
      <dgm:prSet presAssocID="{BAB96F2D-8596-4594-867A-CBB5E22B5326}" presName="rootText" presStyleLbl="node1" presStyleIdx="6" presStyleCnt="7">
        <dgm:presLayoutVars>
          <dgm:chMax/>
          <dgm:chPref val="3"/>
        </dgm:presLayoutVars>
      </dgm:prSet>
      <dgm:spPr/>
    </dgm:pt>
    <dgm:pt modelId="{FCC5F9F9-32AD-4975-9DF0-9885B2C8B9E8}" type="pres">
      <dgm:prSet presAssocID="{BAB96F2D-8596-4594-867A-CBB5E22B5326}" presName="titleText2" presStyleLbl="fgAcc1" presStyleIdx="6" presStyleCnt="7">
        <dgm:presLayoutVars>
          <dgm:chMax val="0"/>
          <dgm:chPref val="0"/>
        </dgm:presLayoutVars>
      </dgm:prSet>
      <dgm:spPr/>
    </dgm:pt>
    <dgm:pt modelId="{14C3BBB7-4FA8-42BC-87DC-0D4B6D2AD69B}" type="pres">
      <dgm:prSet presAssocID="{BAB96F2D-8596-4594-867A-CBB5E22B5326}" presName="rootConnector" presStyleLbl="node2" presStyleIdx="0" presStyleCnt="0"/>
      <dgm:spPr/>
    </dgm:pt>
    <dgm:pt modelId="{81C2C711-8576-4F44-82FD-DC46BC7ECC8E}" type="pres">
      <dgm:prSet presAssocID="{BAB96F2D-8596-4594-867A-CBB5E22B5326}" presName="hierChild4" presStyleCnt="0"/>
      <dgm:spPr/>
    </dgm:pt>
    <dgm:pt modelId="{62433314-4862-4A81-A847-194303A0CBCC}" type="pres">
      <dgm:prSet presAssocID="{BAB96F2D-8596-4594-867A-CBB5E22B5326}" presName="hierChild5" presStyleCnt="0"/>
      <dgm:spPr/>
    </dgm:pt>
    <dgm:pt modelId="{933B12F6-5383-4A18-8702-63235D8E5597}" type="pres">
      <dgm:prSet presAssocID="{206855A6-28DF-4464-B394-D85ED651DF7F}" presName="hierChild3" presStyleCnt="0"/>
      <dgm:spPr/>
    </dgm:pt>
  </dgm:ptLst>
  <dgm:cxnLst>
    <dgm:cxn modelId="{EBF75407-42FA-48D5-AA72-E60457870615}" type="presOf" srcId="{5EB41570-99FB-410B-85DF-AF0C0A1F6870}" destId="{4B173203-E08A-41D8-BC4E-5890FFFE018C}" srcOrd="1" destOrd="0" presId="urn:microsoft.com/office/officeart/2008/layout/NameandTitleOrganizationalChart"/>
    <dgm:cxn modelId="{934BC208-BF92-4E67-AA01-720DE496B817}" type="presOf" srcId="{007F6068-D09D-44E3-9CCC-9C056940D2B2}" destId="{FB2B7E28-1154-4BDD-B1D4-02392872BA39}" srcOrd="0" destOrd="0" presId="urn:microsoft.com/office/officeart/2008/layout/NameandTitleOrganizationalChart"/>
    <dgm:cxn modelId="{4AAFF608-F6D3-4412-BC3D-53C2E12365CC}" type="presOf" srcId="{4924C582-C6D2-4C9B-A2A3-2C5859CA2C56}" destId="{9FE25AF4-D548-47F4-A9D6-E1A86C6A7372}" srcOrd="0" destOrd="0" presId="urn:microsoft.com/office/officeart/2008/layout/NameandTitleOrganizationalChart"/>
    <dgm:cxn modelId="{73AD450D-1644-456A-B882-7F69134483F8}" type="presOf" srcId="{24C04DC9-F993-4064-A7F0-CC038C462240}" destId="{8999A6EB-7E5E-42BF-A053-7E3EFEA1F7B2}" srcOrd="0" destOrd="0" presId="urn:microsoft.com/office/officeart/2008/layout/NameandTitleOrganizationalChart"/>
    <dgm:cxn modelId="{01AD1F10-37FC-4944-9905-AE137396BDD4}" type="presOf" srcId="{ABDA6A4D-A4A0-4E66-AE37-93DF96BD44FB}" destId="{808A3923-1C80-4D85-A084-FA9371CE6BB7}" srcOrd="1" destOrd="0" presId="urn:microsoft.com/office/officeart/2008/layout/NameandTitleOrganizationalChart"/>
    <dgm:cxn modelId="{4FA19215-4DF2-4D3C-B313-2A993CF63E90}" type="presOf" srcId="{D9D75138-9184-423B-B64D-F1C1DAADEA93}" destId="{4A28FB58-F294-4A4F-BA94-2A13C87EEA29}" srcOrd="1" destOrd="0" presId="urn:microsoft.com/office/officeart/2008/layout/NameandTitleOrganizationalChart"/>
    <dgm:cxn modelId="{1436E118-BCC7-4077-A3E3-2063F808197F}" type="presOf" srcId="{B87F7AB9-71D8-4C3E-92B5-903BDCF82BDD}" destId="{43E939C9-3C2C-40CE-9934-9A5ADEE70C20}" srcOrd="0" destOrd="0" presId="urn:microsoft.com/office/officeart/2008/layout/NameandTitleOrganizationalChart"/>
    <dgm:cxn modelId="{720B2F1C-6FD5-4568-8B2C-AA1693838431}" type="presOf" srcId="{BAB96F2D-8596-4594-867A-CBB5E22B5326}" destId="{F98A0588-DFE5-4368-81CC-B91C67770ECE}" srcOrd="0" destOrd="0" presId="urn:microsoft.com/office/officeart/2008/layout/NameandTitleOrganizationalChart"/>
    <dgm:cxn modelId="{586FE224-C00F-44B6-BE0E-F442BF23E259}" type="presOf" srcId="{19E5A714-6DB8-458F-BB35-2BAE34166BAF}" destId="{C56FC883-6A88-445C-ABED-5B786B14C1FB}" srcOrd="0" destOrd="0" presId="urn:microsoft.com/office/officeart/2008/layout/NameandTitleOrganizationalChart"/>
    <dgm:cxn modelId="{9BA18A25-C191-4203-A4BE-F4C6FEB19822}" type="presOf" srcId="{85E3D86E-F61D-4763-8A15-E24586CAE5DF}" destId="{C79A8F54-C962-4AC6-9FBC-817DC5E82B49}" srcOrd="0" destOrd="0" presId="urn:microsoft.com/office/officeart/2008/layout/NameandTitleOrganizationalChart"/>
    <dgm:cxn modelId="{AB8DA829-00F3-47B3-9D31-598CECEDCED6}" srcId="{206855A6-28DF-4464-B394-D85ED651DF7F}" destId="{AFC0BF3D-9B10-4E7A-9DCE-994F79914690}" srcOrd="2" destOrd="0" parTransId="{4924C582-C6D2-4C9B-A2A3-2C5859CA2C56}" sibTransId="{85E3D86E-F61D-4763-8A15-E24586CAE5DF}"/>
    <dgm:cxn modelId="{036BAF29-023C-494A-9347-55E3B6C8AC02}" type="presOf" srcId="{5F8457D7-EA1E-491C-A6AF-6792BD50636B}" destId="{916C4574-7CE7-4150-ACFC-421F6DC18825}" srcOrd="0" destOrd="0" presId="urn:microsoft.com/office/officeart/2008/layout/NameandTitleOrganizationalChart"/>
    <dgm:cxn modelId="{D4735132-598D-42B1-B264-98127B119AD1}" type="presOf" srcId="{AFC0BF3D-9B10-4E7A-9DCE-994F79914690}" destId="{B1D3BB60-1758-4FF1-ADCB-40AE8F157C0E}" srcOrd="0" destOrd="0" presId="urn:microsoft.com/office/officeart/2008/layout/NameandTitleOrganizationalChart"/>
    <dgm:cxn modelId="{98EDBC34-7ADE-4FB5-A651-438DAF14AC53}" srcId="{8258C23C-27CD-455F-9A54-90A3D6FF1EDE}" destId="{206855A6-28DF-4464-B394-D85ED651DF7F}" srcOrd="0" destOrd="0" parTransId="{33526DEF-4B04-432E-84D7-277B47C63CAD}" sibTransId="{3DFD7FAF-AE87-442F-80F0-59849CD94209}"/>
    <dgm:cxn modelId="{A0BA4D3A-5DA6-4D09-9985-B8AD76E19967}" srcId="{206855A6-28DF-4464-B394-D85ED651DF7F}" destId="{D9D75138-9184-423B-B64D-F1C1DAADEA93}" srcOrd="0" destOrd="0" parTransId="{9F76E52C-707C-48BE-839C-6C58A016F874}" sibTransId="{862C6428-356B-42C3-85BD-17C9BE5FECBD}"/>
    <dgm:cxn modelId="{E2E76A3B-9A77-4544-997A-FC176586CD7A}" type="presOf" srcId="{206855A6-28DF-4464-B394-D85ED651DF7F}" destId="{DCB76313-C2BF-45C6-BC7C-3392CF3A91C5}" srcOrd="1" destOrd="0" presId="urn:microsoft.com/office/officeart/2008/layout/NameandTitleOrganizationalChart"/>
    <dgm:cxn modelId="{744D915F-1EA8-4F8A-839D-3C48811A4B83}" srcId="{206855A6-28DF-4464-B394-D85ED651DF7F}" destId="{ABDA6A4D-A4A0-4E66-AE37-93DF96BD44FB}" srcOrd="3" destOrd="0" parTransId="{5F8457D7-EA1E-491C-A6AF-6792BD50636B}" sibTransId="{19E5A714-6DB8-458F-BB35-2BAE34166BAF}"/>
    <dgm:cxn modelId="{964A8063-12BA-4E9D-9DDA-389AA2344BFC}" type="presOf" srcId="{2AE1616D-9EBF-4BF2-816C-E97C6FA5B2A5}" destId="{A3374C5D-D6A5-41E4-9A81-9E6B67BB6EAB}" srcOrd="0" destOrd="0" presId="urn:microsoft.com/office/officeart/2008/layout/NameandTitleOrganizationalChart"/>
    <dgm:cxn modelId="{15A62166-3374-45D0-AE2B-974B5BD572CB}" type="presOf" srcId="{8258C23C-27CD-455F-9A54-90A3D6FF1EDE}" destId="{90340A01-2472-4DCF-A346-4CA768DC3E2A}" srcOrd="0" destOrd="0" presId="urn:microsoft.com/office/officeart/2008/layout/NameandTitleOrganizationalChart"/>
    <dgm:cxn modelId="{9D8E026A-4D88-4424-9C89-A203830FB25F}" type="presOf" srcId="{0616461E-786A-4C3F-838D-141415C3B83B}" destId="{63AA0FEE-A812-405E-A3BF-C226073759D2}" srcOrd="0" destOrd="0" presId="urn:microsoft.com/office/officeart/2008/layout/NameandTitleOrganizationalChart"/>
    <dgm:cxn modelId="{F29AA56A-EF4B-46BA-995A-FB1F415D2043}" type="presOf" srcId="{D4CA8A4C-34AB-4F13-89F9-C49B4010C99E}" destId="{FCC5F9F9-32AD-4975-9DF0-9885B2C8B9E8}" srcOrd="0" destOrd="0" presId="urn:microsoft.com/office/officeart/2008/layout/NameandTitleOrganizationalChart"/>
    <dgm:cxn modelId="{68A9EA6E-690F-445A-909E-FD8E6A2219AA}" type="presOf" srcId="{75062F26-570D-4DA9-AA33-020CF2758E9A}" destId="{2E846DB2-5260-48D3-9F0D-7ED0D072A417}" srcOrd="0" destOrd="0" presId="urn:microsoft.com/office/officeart/2008/layout/NameandTitleOrganizationalChart"/>
    <dgm:cxn modelId="{51263150-0EBC-4250-A93A-01CBF252F039}" type="presOf" srcId="{33BE9A00-F4B3-48A9-9ABF-2127249B0DE9}" destId="{40C9904C-E248-402A-BDA0-5CB3267CB441}" srcOrd="0" destOrd="0" presId="urn:microsoft.com/office/officeart/2008/layout/NameandTitleOrganizationalChart"/>
    <dgm:cxn modelId="{6FDD2C55-60F6-4B7A-AF21-DEB918F60311}" type="presOf" srcId="{BAB96F2D-8596-4594-867A-CBB5E22B5326}" destId="{14C3BBB7-4FA8-42BC-87DC-0D4B6D2AD69B}" srcOrd="1" destOrd="0" presId="urn:microsoft.com/office/officeart/2008/layout/NameandTitleOrganizationalChart"/>
    <dgm:cxn modelId="{116E1F86-7BFE-417A-A7CA-017D46C1DA55}" type="presOf" srcId="{862C6428-356B-42C3-85BD-17C9BE5FECBD}" destId="{F2F65ED9-5624-42D5-B70C-A9923BDFDDC1}" srcOrd="0" destOrd="0" presId="urn:microsoft.com/office/officeart/2008/layout/NameandTitleOrganizationalChart"/>
    <dgm:cxn modelId="{76085F92-E0C4-457E-8FCA-F09483ED97F2}" type="presOf" srcId="{75062F26-570D-4DA9-AA33-020CF2758E9A}" destId="{DF384795-F824-49A8-81E5-983D3B414A24}" srcOrd="1" destOrd="0" presId="urn:microsoft.com/office/officeart/2008/layout/NameandTitleOrganizationalChart"/>
    <dgm:cxn modelId="{A98D3593-931C-4A0B-BF12-77B36CA9AC79}" type="presOf" srcId="{1A056898-CEFC-4B26-B82F-0858216E9F7E}" destId="{804D6FC5-A0E0-4F2F-8BBA-FB567C12E5BE}" srcOrd="0" destOrd="0" presId="urn:microsoft.com/office/officeart/2008/layout/NameandTitleOrganizationalChart"/>
    <dgm:cxn modelId="{A18E359A-AED3-4593-AAE3-A216AB2E256F}" type="presOf" srcId="{9F76E52C-707C-48BE-839C-6C58A016F874}" destId="{B814E416-1E5F-4F06-97CA-F67345D3E090}" srcOrd="0" destOrd="0" presId="urn:microsoft.com/office/officeart/2008/layout/NameandTitleOrganizationalChart"/>
    <dgm:cxn modelId="{BB7FDAA9-BE92-4D02-BFC8-13CF317698D4}" type="presOf" srcId="{ABDA6A4D-A4A0-4E66-AE37-93DF96BD44FB}" destId="{8BEEA6DB-6B6E-43E8-AF8D-690E685B7153}" srcOrd="0" destOrd="0" presId="urn:microsoft.com/office/officeart/2008/layout/NameandTitleOrganizationalChart"/>
    <dgm:cxn modelId="{99421EAE-759E-4C56-834E-6D6B7DC8507C}" type="presOf" srcId="{D0E9CDCD-CF1D-4D2A-B039-B532EFD84EA0}" destId="{96EDE3D7-5EBF-43A8-9588-30E789B5B89E}" srcOrd="0" destOrd="0" presId="urn:microsoft.com/office/officeart/2008/layout/NameandTitleOrganizationalChart"/>
    <dgm:cxn modelId="{633089B0-6CC3-4E71-9426-A7871540C525}" type="presOf" srcId="{D9D75138-9184-423B-B64D-F1C1DAADEA93}" destId="{C963433B-7307-4825-813F-2C53E4CF3C25}" srcOrd="0" destOrd="0" presId="urn:microsoft.com/office/officeart/2008/layout/NameandTitleOrganizationalChart"/>
    <dgm:cxn modelId="{A5E6C3B6-0D64-4B50-9718-AA493C2079C2}" srcId="{5EB41570-99FB-410B-85DF-AF0C0A1F6870}" destId="{75062F26-570D-4DA9-AA33-020CF2758E9A}" srcOrd="1" destOrd="0" parTransId="{2AE1616D-9EBF-4BF2-816C-E97C6FA5B2A5}" sibTransId="{B87F7AB9-71D8-4C3E-92B5-903BDCF82BDD}"/>
    <dgm:cxn modelId="{3EF49BC1-F023-43E2-BAB8-7FE9D082889C}" type="presOf" srcId="{AFC0BF3D-9B10-4E7A-9DCE-994F79914690}" destId="{8F39EF24-24F7-4FF3-B397-7808448E03AB}" srcOrd="1" destOrd="0" presId="urn:microsoft.com/office/officeart/2008/layout/NameandTitleOrganizationalChart"/>
    <dgm:cxn modelId="{A79CB8C5-E87F-4C4C-84AD-0B5C8ECFA5E8}" srcId="{206855A6-28DF-4464-B394-D85ED651DF7F}" destId="{5EB41570-99FB-410B-85DF-AF0C0A1F6870}" srcOrd="1" destOrd="0" parTransId="{24C04DC9-F993-4064-A7F0-CC038C462240}" sibTransId="{007F6068-D09D-44E3-9CCC-9C056940D2B2}"/>
    <dgm:cxn modelId="{723C5CCA-2A23-4767-AD22-E32FF857F660}" type="presOf" srcId="{206855A6-28DF-4464-B394-D85ED651DF7F}" destId="{26FA65E4-ADE9-42B7-8C53-80FB1687EE90}" srcOrd="0" destOrd="0" presId="urn:microsoft.com/office/officeart/2008/layout/NameandTitleOrganizationalChart"/>
    <dgm:cxn modelId="{03EDA7D0-3400-499A-9D8D-BD0C52FBC83B}" type="presOf" srcId="{5EB41570-99FB-410B-85DF-AF0C0A1F6870}" destId="{71053D05-1489-4E9B-BED2-2DA06F120E5F}" srcOrd="0" destOrd="0" presId="urn:microsoft.com/office/officeart/2008/layout/NameandTitleOrganizationalChart"/>
    <dgm:cxn modelId="{057367E8-5490-434F-B436-31111E08DAF9}" srcId="{206855A6-28DF-4464-B394-D85ED651DF7F}" destId="{BAB96F2D-8596-4594-867A-CBB5E22B5326}" srcOrd="4" destOrd="0" parTransId="{D0E9CDCD-CF1D-4D2A-B039-B532EFD84EA0}" sibTransId="{D4CA8A4C-34AB-4F13-89F9-C49B4010C99E}"/>
    <dgm:cxn modelId="{70340EE9-1FA7-4C28-A3A1-8A431A519DCD}" type="presOf" srcId="{3DFD7FAF-AE87-442F-80F0-59849CD94209}" destId="{B4CCEC20-7A67-4E18-A5C1-91BA8A155E30}" srcOrd="0" destOrd="0" presId="urn:microsoft.com/office/officeart/2008/layout/NameandTitleOrganizationalChart"/>
    <dgm:cxn modelId="{CC203DEB-2966-4850-93C3-7E1C116A1587}" type="presOf" srcId="{1A056898-CEFC-4B26-B82F-0858216E9F7E}" destId="{028D14B7-0912-438D-9A23-875467B4D284}" srcOrd="1" destOrd="0" presId="urn:microsoft.com/office/officeart/2008/layout/NameandTitleOrganizationalChart"/>
    <dgm:cxn modelId="{5631C5F3-7194-432E-AFEC-F80DBA6C6213}" srcId="{5EB41570-99FB-410B-85DF-AF0C0A1F6870}" destId="{1A056898-CEFC-4B26-B82F-0858216E9F7E}" srcOrd="0" destOrd="0" parTransId="{0616461E-786A-4C3F-838D-141415C3B83B}" sibTransId="{33BE9A00-F4B3-48A9-9ABF-2127249B0DE9}"/>
    <dgm:cxn modelId="{C365681C-112D-4971-BBA5-2FD90CA4EBEB}" type="presParOf" srcId="{90340A01-2472-4DCF-A346-4CA768DC3E2A}" destId="{16A5F8A7-B9BA-4A9C-93DD-58E3E7832015}" srcOrd="0" destOrd="0" presId="urn:microsoft.com/office/officeart/2008/layout/NameandTitleOrganizationalChart"/>
    <dgm:cxn modelId="{48510356-E6E0-4979-A2A1-33D078DFBFAF}" type="presParOf" srcId="{16A5F8A7-B9BA-4A9C-93DD-58E3E7832015}" destId="{05EE29C0-CE3B-4B8A-A0CD-2E8F789478CA}" srcOrd="0" destOrd="0" presId="urn:microsoft.com/office/officeart/2008/layout/NameandTitleOrganizationalChart"/>
    <dgm:cxn modelId="{D39EF575-E3CC-4096-9DCD-D8287BEB3348}" type="presParOf" srcId="{05EE29C0-CE3B-4B8A-A0CD-2E8F789478CA}" destId="{26FA65E4-ADE9-42B7-8C53-80FB1687EE90}" srcOrd="0" destOrd="0" presId="urn:microsoft.com/office/officeart/2008/layout/NameandTitleOrganizationalChart"/>
    <dgm:cxn modelId="{D4605456-91E2-4BC5-925C-5231940435C7}" type="presParOf" srcId="{05EE29C0-CE3B-4B8A-A0CD-2E8F789478CA}" destId="{B4CCEC20-7A67-4E18-A5C1-91BA8A155E30}" srcOrd="1" destOrd="0" presId="urn:microsoft.com/office/officeart/2008/layout/NameandTitleOrganizationalChart"/>
    <dgm:cxn modelId="{7AF8D263-EEF0-43A1-BC96-48B3308E7827}" type="presParOf" srcId="{05EE29C0-CE3B-4B8A-A0CD-2E8F789478CA}" destId="{DCB76313-C2BF-45C6-BC7C-3392CF3A91C5}" srcOrd="2" destOrd="0" presId="urn:microsoft.com/office/officeart/2008/layout/NameandTitleOrganizationalChart"/>
    <dgm:cxn modelId="{2CC6E22F-453D-4244-B0E8-3902B0DE7978}" type="presParOf" srcId="{16A5F8A7-B9BA-4A9C-93DD-58E3E7832015}" destId="{4306F9EA-AD28-475C-8D22-08513582FB8D}" srcOrd="1" destOrd="0" presId="urn:microsoft.com/office/officeart/2008/layout/NameandTitleOrganizationalChart"/>
    <dgm:cxn modelId="{981796CE-0F94-41A9-B847-E49692F55AB7}" type="presParOf" srcId="{4306F9EA-AD28-475C-8D22-08513582FB8D}" destId="{B814E416-1E5F-4F06-97CA-F67345D3E090}" srcOrd="0" destOrd="0" presId="urn:microsoft.com/office/officeart/2008/layout/NameandTitleOrganizationalChart"/>
    <dgm:cxn modelId="{6312492D-FEBE-4728-ACF2-C69C82CE07E4}" type="presParOf" srcId="{4306F9EA-AD28-475C-8D22-08513582FB8D}" destId="{21E84C19-6693-41A8-BCCF-58B6EE1F618F}" srcOrd="1" destOrd="0" presId="urn:microsoft.com/office/officeart/2008/layout/NameandTitleOrganizationalChart"/>
    <dgm:cxn modelId="{4E8524CE-8436-4574-84EC-444B53D34D33}" type="presParOf" srcId="{21E84C19-6693-41A8-BCCF-58B6EE1F618F}" destId="{EA4EC346-316C-4623-B48B-9F6042A2DBDA}" srcOrd="0" destOrd="0" presId="urn:microsoft.com/office/officeart/2008/layout/NameandTitleOrganizationalChart"/>
    <dgm:cxn modelId="{AFA5848F-D19B-4349-8BEA-9DCC4DD1A530}" type="presParOf" srcId="{EA4EC346-316C-4623-B48B-9F6042A2DBDA}" destId="{C963433B-7307-4825-813F-2C53E4CF3C25}" srcOrd="0" destOrd="0" presId="urn:microsoft.com/office/officeart/2008/layout/NameandTitleOrganizationalChart"/>
    <dgm:cxn modelId="{09DF7492-2681-4809-A779-88DE26670C07}" type="presParOf" srcId="{EA4EC346-316C-4623-B48B-9F6042A2DBDA}" destId="{F2F65ED9-5624-42D5-B70C-A9923BDFDDC1}" srcOrd="1" destOrd="0" presId="urn:microsoft.com/office/officeart/2008/layout/NameandTitleOrganizationalChart"/>
    <dgm:cxn modelId="{D8286756-5BC9-4E2F-B86D-B568B33A0493}" type="presParOf" srcId="{EA4EC346-316C-4623-B48B-9F6042A2DBDA}" destId="{4A28FB58-F294-4A4F-BA94-2A13C87EEA29}" srcOrd="2" destOrd="0" presId="urn:microsoft.com/office/officeart/2008/layout/NameandTitleOrganizationalChart"/>
    <dgm:cxn modelId="{70E28492-D1BA-44A4-B3F3-D5514D50E3F8}" type="presParOf" srcId="{21E84C19-6693-41A8-BCCF-58B6EE1F618F}" destId="{A12B82DE-7B03-43E5-B63E-52466DE88D9F}" srcOrd="1" destOrd="0" presId="urn:microsoft.com/office/officeart/2008/layout/NameandTitleOrganizationalChart"/>
    <dgm:cxn modelId="{012A27D7-1B1A-49DC-9772-4DCA7EEE8362}" type="presParOf" srcId="{21E84C19-6693-41A8-BCCF-58B6EE1F618F}" destId="{2BF2E9D2-5C6E-42A4-98A5-6D7244B1A05B}" srcOrd="2" destOrd="0" presId="urn:microsoft.com/office/officeart/2008/layout/NameandTitleOrganizationalChart"/>
    <dgm:cxn modelId="{359E02BA-2E24-4DCF-B28C-2F0C0F56950C}" type="presParOf" srcId="{4306F9EA-AD28-475C-8D22-08513582FB8D}" destId="{8999A6EB-7E5E-42BF-A053-7E3EFEA1F7B2}" srcOrd="2" destOrd="0" presId="urn:microsoft.com/office/officeart/2008/layout/NameandTitleOrganizationalChart"/>
    <dgm:cxn modelId="{ECD09C96-D1FD-4362-8D1C-55D12816A35C}" type="presParOf" srcId="{4306F9EA-AD28-475C-8D22-08513582FB8D}" destId="{CCC024DB-FCF2-4CC4-A37E-43DF2DCB3CB9}" srcOrd="3" destOrd="0" presId="urn:microsoft.com/office/officeart/2008/layout/NameandTitleOrganizationalChart"/>
    <dgm:cxn modelId="{00B6A1A0-B78A-401A-9668-4EC4A374D8A1}" type="presParOf" srcId="{CCC024DB-FCF2-4CC4-A37E-43DF2DCB3CB9}" destId="{127FE269-82C6-41FD-BA4F-1E6C449F5F4C}" srcOrd="0" destOrd="0" presId="urn:microsoft.com/office/officeart/2008/layout/NameandTitleOrganizationalChart"/>
    <dgm:cxn modelId="{48C5205E-B68D-46EF-B81D-B963FF3B631E}" type="presParOf" srcId="{127FE269-82C6-41FD-BA4F-1E6C449F5F4C}" destId="{71053D05-1489-4E9B-BED2-2DA06F120E5F}" srcOrd="0" destOrd="0" presId="urn:microsoft.com/office/officeart/2008/layout/NameandTitleOrganizationalChart"/>
    <dgm:cxn modelId="{0CE5B505-9F25-47C9-9B72-0772459078FE}" type="presParOf" srcId="{127FE269-82C6-41FD-BA4F-1E6C449F5F4C}" destId="{FB2B7E28-1154-4BDD-B1D4-02392872BA39}" srcOrd="1" destOrd="0" presId="urn:microsoft.com/office/officeart/2008/layout/NameandTitleOrganizationalChart"/>
    <dgm:cxn modelId="{667D743E-54CE-4D8E-8BAD-D903F1B23C5E}" type="presParOf" srcId="{127FE269-82C6-41FD-BA4F-1E6C449F5F4C}" destId="{4B173203-E08A-41D8-BC4E-5890FFFE018C}" srcOrd="2" destOrd="0" presId="urn:microsoft.com/office/officeart/2008/layout/NameandTitleOrganizationalChart"/>
    <dgm:cxn modelId="{BE7EC615-1D52-47B3-8DE7-3887A0EAE363}" type="presParOf" srcId="{CCC024DB-FCF2-4CC4-A37E-43DF2DCB3CB9}" destId="{F58CDB67-84C5-4C69-93E1-1E551E251846}" srcOrd="1" destOrd="0" presId="urn:microsoft.com/office/officeart/2008/layout/NameandTitleOrganizationalChart"/>
    <dgm:cxn modelId="{FF2A26A2-0F85-4626-9752-8761BC2AD286}" type="presParOf" srcId="{F58CDB67-84C5-4C69-93E1-1E551E251846}" destId="{63AA0FEE-A812-405E-A3BF-C226073759D2}" srcOrd="0" destOrd="0" presId="urn:microsoft.com/office/officeart/2008/layout/NameandTitleOrganizationalChart"/>
    <dgm:cxn modelId="{BDDB9B4D-19A2-4932-AD91-B4D634FF297F}" type="presParOf" srcId="{F58CDB67-84C5-4C69-93E1-1E551E251846}" destId="{87D2DD50-15B5-472C-B8DC-0A867D0E87E2}" srcOrd="1" destOrd="0" presId="urn:microsoft.com/office/officeart/2008/layout/NameandTitleOrganizationalChart"/>
    <dgm:cxn modelId="{EC287C05-151E-41F6-89DF-A3B16E3F1658}" type="presParOf" srcId="{87D2DD50-15B5-472C-B8DC-0A867D0E87E2}" destId="{38CEA379-C995-491C-ABD6-F0B2BD0147B6}" srcOrd="0" destOrd="0" presId="urn:microsoft.com/office/officeart/2008/layout/NameandTitleOrganizationalChart"/>
    <dgm:cxn modelId="{F2B541C2-7FD1-4003-B90C-D1AF6C8C7CA9}" type="presParOf" srcId="{38CEA379-C995-491C-ABD6-F0B2BD0147B6}" destId="{804D6FC5-A0E0-4F2F-8BBA-FB567C12E5BE}" srcOrd="0" destOrd="0" presId="urn:microsoft.com/office/officeart/2008/layout/NameandTitleOrganizationalChart"/>
    <dgm:cxn modelId="{6520F985-39F0-443D-9E68-AABAA04A73B7}" type="presParOf" srcId="{38CEA379-C995-491C-ABD6-F0B2BD0147B6}" destId="{40C9904C-E248-402A-BDA0-5CB3267CB441}" srcOrd="1" destOrd="0" presId="urn:microsoft.com/office/officeart/2008/layout/NameandTitleOrganizationalChart"/>
    <dgm:cxn modelId="{90CCA056-6344-45F2-B27D-EA82333EA77D}" type="presParOf" srcId="{38CEA379-C995-491C-ABD6-F0B2BD0147B6}" destId="{028D14B7-0912-438D-9A23-875467B4D284}" srcOrd="2" destOrd="0" presId="urn:microsoft.com/office/officeart/2008/layout/NameandTitleOrganizationalChart"/>
    <dgm:cxn modelId="{4C58A266-79AE-4BA0-825D-5279E1CF5831}" type="presParOf" srcId="{87D2DD50-15B5-472C-B8DC-0A867D0E87E2}" destId="{2D067841-D7FF-49C0-B394-58EBA1F52DAA}" srcOrd="1" destOrd="0" presId="urn:microsoft.com/office/officeart/2008/layout/NameandTitleOrganizationalChart"/>
    <dgm:cxn modelId="{149FD45E-E2FA-46D1-87FC-34E5E0D1A713}" type="presParOf" srcId="{87D2DD50-15B5-472C-B8DC-0A867D0E87E2}" destId="{BE15BBC8-39A7-4FFE-8222-948298556711}" srcOrd="2" destOrd="0" presId="urn:microsoft.com/office/officeart/2008/layout/NameandTitleOrganizationalChart"/>
    <dgm:cxn modelId="{14FC60A5-51F3-4328-B78A-7E2EFD2EE735}" type="presParOf" srcId="{F58CDB67-84C5-4C69-93E1-1E551E251846}" destId="{A3374C5D-D6A5-41E4-9A81-9E6B67BB6EAB}" srcOrd="2" destOrd="0" presId="urn:microsoft.com/office/officeart/2008/layout/NameandTitleOrganizationalChart"/>
    <dgm:cxn modelId="{6358F1FE-F2BF-4F3F-BF7E-8F44DF7FBD37}" type="presParOf" srcId="{F58CDB67-84C5-4C69-93E1-1E551E251846}" destId="{453586C8-3690-4474-AD3D-D8E703FBB896}" srcOrd="3" destOrd="0" presId="urn:microsoft.com/office/officeart/2008/layout/NameandTitleOrganizationalChart"/>
    <dgm:cxn modelId="{0EE55F59-89A9-498B-A18A-BFE0CB59B706}" type="presParOf" srcId="{453586C8-3690-4474-AD3D-D8E703FBB896}" destId="{F26F5CE7-826D-4F02-9F1E-AF9B96FA550D}" srcOrd="0" destOrd="0" presId="urn:microsoft.com/office/officeart/2008/layout/NameandTitleOrganizationalChart"/>
    <dgm:cxn modelId="{724A77B4-7C15-4B54-A193-1622DA1B6747}" type="presParOf" srcId="{F26F5CE7-826D-4F02-9F1E-AF9B96FA550D}" destId="{2E846DB2-5260-48D3-9F0D-7ED0D072A417}" srcOrd="0" destOrd="0" presId="urn:microsoft.com/office/officeart/2008/layout/NameandTitleOrganizationalChart"/>
    <dgm:cxn modelId="{C3A6B822-89CE-4F75-BE4F-99247C76C009}" type="presParOf" srcId="{F26F5CE7-826D-4F02-9F1E-AF9B96FA550D}" destId="{43E939C9-3C2C-40CE-9934-9A5ADEE70C20}" srcOrd="1" destOrd="0" presId="urn:microsoft.com/office/officeart/2008/layout/NameandTitleOrganizationalChart"/>
    <dgm:cxn modelId="{DEBADB53-F1FA-4812-8400-7D04BDCAFE06}" type="presParOf" srcId="{F26F5CE7-826D-4F02-9F1E-AF9B96FA550D}" destId="{DF384795-F824-49A8-81E5-983D3B414A24}" srcOrd="2" destOrd="0" presId="urn:microsoft.com/office/officeart/2008/layout/NameandTitleOrganizationalChart"/>
    <dgm:cxn modelId="{5A4C2267-89FD-4D84-ACC5-A87210F0B31D}" type="presParOf" srcId="{453586C8-3690-4474-AD3D-D8E703FBB896}" destId="{065F4C7D-FC45-4704-9C56-76F74B8EDD95}" srcOrd="1" destOrd="0" presId="urn:microsoft.com/office/officeart/2008/layout/NameandTitleOrganizationalChart"/>
    <dgm:cxn modelId="{713869C6-F149-4325-A229-C960E85A1E51}" type="presParOf" srcId="{453586C8-3690-4474-AD3D-D8E703FBB896}" destId="{8D5B650B-9628-4FD8-A478-4E918B9FC66F}" srcOrd="2" destOrd="0" presId="urn:microsoft.com/office/officeart/2008/layout/NameandTitleOrganizationalChart"/>
    <dgm:cxn modelId="{3172973E-0365-41E0-B7A4-223BCE341825}" type="presParOf" srcId="{CCC024DB-FCF2-4CC4-A37E-43DF2DCB3CB9}" destId="{8BFBDA5C-03B4-4C5F-B3E0-56199FE3F673}" srcOrd="2" destOrd="0" presId="urn:microsoft.com/office/officeart/2008/layout/NameandTitleOrganizationalChart"/>
    <dgm:cxn modelId="{19E2194F-DDB7-4195-B7BD-01BAEC0DE5E6}" type="presParOf" srcId="{4306F9EA-AD28-475C-8D22-08513582FB8D}" destId="{9FE25AF4-D548-47F4-A9D6-E1A86C6A7372}" srcOrd="4" destOrd="0" presId="urn:microsoft.com/office/officeart/2008/layout/NameandTitleOrganizationalChart"/>
    <dgm:cxn modelId="{3D6CF59E-B266-4A8A-AF02-7323C3AE8DDF}" type="presParOf" srcId="{4306F9EA-AD28-475C-8D22-08513582FB8D}" destId="{CBB6AE5F-97E2-40DB-9214-DDD2BF156D14}" srcOrd="5" destOrd="0" presId="urn:microsoft.com/office/officeart/2008/layout/NameandTitleOrganizationalChart"/>
    <dgm:cxn modelId="{291F62BE-89CE-4F58-BCB9-DA48AC207D82}" type="presParOf" srcId="{CBB6AE5F-97E2-40DB-9214-DDD2BF156D14}" destId="{139CE992-58D1-4DA6-88CD-A8B8A8C55C6B}" srcOrd="0" destOrd="0" presId="urn:microsoft.com/office/officeart/2008/layout/NameandTitleOrganizationalChart"/>
    <dgm:cxn modelId="{C5A7B059-5264-4751-9CF3-25BE9A8DEF3E}" type="presParOf" srcId="{139CE992-58D1-4DA6-88CD-A8B8A8C55C6B}" destId="{B1D3BB60-1758-4FF1-ADCB-40AE8F157C0E}" srcOrd="0" destOrd="0" presId="urn:microsoft.com/office/officeart/2008/layout/NameandTitleOrganizationalChart"/>
    <dgm:cxn modelId="{06E43BFD-6C3A-4290-80E5-F53B5E1A52B3}" type="presParOf" srcId="{139CE992-58D1-4DA6-88CD-A8B8A8C55C6B}" destId="{C79A8F54-C962-4AC6-9FBC-817DC5E82B49}" srcOrd="1" destOrd="0" presId="urn:microsoft.com/office/officeart/2008/layout/NameandTitleOrganizationalChart"/>
    <dgm:cxn modelId="{7EA9454C-4EA7-447D-980E-1D67ACCC55AC}" type="presParOf" srcId="{139CE992-58D1-4DA6-88CD-A8B8A8C55C6B}" destId="{8F39EF24-24F7-4FF3-B397-7808448E03AB}" srcOrd="2" destOrd="0" presId="urn:microsoft.com/office/officeart/2008/layout/NameandTitleOrganizationalChart"/>
    <dgm:cxn modelId="{4940F796-D975-46D4-A996-A20275917D49}" type="presParOf" srcId="{CBB6AE5F-97E2-40DB-9214-DDD2BF156D14}" destId="{E99CB5E3-6838-4E66-BCB8-E12FEFFE1F86}" srcOrd="1" destOrd="0" presId="urn:microsoft.com/office/officeart/2008/layout/NameandTitleOrganizationalChart"/>
    <dgm:cxn modelId="{90DD3932-1A56-45D7-9CAB-61F2C4436DF0}" type="presParOf" srcId="{CBB6AE5F-97E2-40DB-9214-DDD2BF156D14}" destId="{E92AEF1D-16B2-425D-B54A-71E4EA03FC7C}" srcOrd="2" destOrd="0" presId="urn:microsoft.com/office/officeart/2008/layout/NameandTitleOrganizationalChart"/>
    <dgm:cxn modelId="{F9B822C1-AB29-432B-8E47-F9420CFB0F81}" type="presParOf" srcId="{4306F9EA-AD28-475C-8D22-08513582FB8D}" destId="{916C4574-7CE7-4150-ACFC-421F6DC18825}" srcOrd="6" destOrd="0" presId="urn:microsoft.com/office/officeart/2008/layout/NameandTitleOrganizationalChart"/>
    <dgm:cxn modelId="{05273378-ECA5-4985-83A9-D69B6F82815F}" type="presParOf" srcId="{4306F9EA-AD28-475C-8D22-08513582FB8D}" destId="{09CD2278-198F-47C0-AD10-824ED43852AD}" srcOrd="7" destOrd="0" presId="urn:microsoft.com/office/officeart/2008/layout/NameandTitleOrganizationalChart"/>
    <dgm:cxn modelId="{B18A5248-D1F4-4D79-BEC7-6B43122387DD}" type="presParOf" srcId="{09CD2278-198F-47C0-AD10-824ED43852AD}" destId="{EB0B9571-8A1D-43A8-93A0-21E39EF71123}" srcOrd="0" destOrd="0" presId="urn:microsoft.com/office/officeart/2008/layout/NameandTitleOrganizationalChart"/>
    <dgm:cxn modelId="{9CB95DC4-BD92-404A-AAE7-8CF3DF3C7E7E}" type="presParOf" srcId="{EB0B9571-8A1D-43A8-93A0-21E39EF71123}" destId="{8BEEA6DB-6B6E-43E8-AF8D-690E685B7153}" srcOrd="0" destOrd="0" presId="urn:microsoft.com/office/officeart/2008/layout/NameandTitleOrganizationalChart"/>
    <dgm:cxn modelId="{F678BB98-A1B2-4F90-978B-380CB8381913}" type="presParOf" srcId="{EB0B9571-8A1D-43A8-93A0-21E39EF71123}" destId="{C56FC883-6A88-445C-ABED-5B786B14C1FB}" srcOrd="1" destOrd="0" presId="urn:microsoft.com/office/officeart/2008/layout/NameandTitleOrganizationalChart"/>
    <dgm:cxn modelId="{826C0BF5-65F4-420A-A130-19EF51A78140}" type="presParOf" srcId="{EB0B9571-8A1D-43A8-93A0-21E39EF71123}" destId="{808A3923-1C80-4D85-A084-FA9371CE6BB7}" srcOrd="2" destOrd="0" presId="urn:microsoft.com/office/officeart/2008/layout/NameandTitleOrganizationalChart"/>
    <dgm:cxn modelId="{44127928-E020-4457-9528-FC0D394FD0EB}" type="presParOf" srcId="{09CD2278-198F-47C0-AD10-824ED43852AD}" destId="{134F4AE5-0CD2-48BA-9869-D3D59EEA52CB}" srcOrd="1" destOrd="0" presId="urn:microsoft.com/office/officeart/2008/layout/NameandTitleOrganizationalChart"/>
    <dgm:cxn modelId="{850EE199-6813-423C-B895-2D0A8D01EAB6}" type="presParOf" srcId="{09CD2278-198F-47C0-AD10-824ED43852AD}" destId="{6BA84516-A028-4C07-B65F-73DA2A78D486}" srcOrd="2" destOrd="0" presId="urn:microsoft.com/office/officeart/2008/layout/NameandTitleOrganizationalChart"/>
    <dgm:cxn modelId="{ABCA9518-A893-4F26-92B8-6998B5DE6F9E}" type="presParOf" srcId="{4306F9EA-AD28-475C-8D22-08513582FB8D}" destId="{96EDE3D7-5EBF-43A8-9588-30E789B5B89E}" srcOrd="8" destOrd="0" presId="urn:microsoft.com/office/officeart/2008/layout/NameandTitleOrganizationalChart"/>
    <dgm:cxn modelId="{2FE9D963-6383-4E1E-BF20-63DE307EE48E}" type="presParOf" srcId="{4306F9EA-AD28-475C-8D22-08513582FB8D}" destId="{45A6932A-D37A-4070-9E0E-6337EF75F69C}" srcOrd="9" destOrd="0" presId="urn:microsoft.com/office/officeart/2008/layout/NameandTitleOrganizationalChart"/>
    <dgm:cxn modelId="{B51F1D44-5723-41B5-AEF9-47AEFE953A48}" type="presParOf" srcId="{45A6932A-D37A-4070-9E0E-6337EF75F69C}" destId="{F6272363-4A1E-4E8D-AC2C-DD04789E180B}" srcOrd="0" destOrd="0" presId="urn:microsoft.com/office/officeart/2008/layout/NameandTitleOrganizationalChart"/>
    <dgm:cxn modelId="{BB19A0EE-A47E-4FD0-ABEC-08A1CBAF848E}" type="presParOf" srcId="{F6272363-4A1E-4E8D-AC2C-DD04789E180B}" destId="{F98A0588-DFE5-4368-81CC-B91C67770ECE}" srcOrd="0" destOrd="0" presId="urn:microsoft.com/office/officeart/2008/layout/NameandTitleOrganizationalChart"/>
    <dgm:cxn modelId="{FBB1BA40-44BF-4657-AFBC-78D05F2973FF}" type="presParOf" srcId="{F6272363-4A1E-4E8D-AC2C-DD04789E180B}" destId="{FCC5F9F9-32AD-4975-9DF0-9885B2C8B9E8}" srcOrd="1" destOrd="0" presId="urn:microsoft.com/office/officeart/2008/layout/NameandTitleOrganizationalChart"/>
    <dgm:cxn modelId="{838948C7-96FD-4620-8670-786231ABCE4D}" type="presParOf" srcId="{F6272363-4A1E-4E8D-AC2C-DD04789E180B}" destId="{14C3BBB7-4FA8-42BC-87DC-0D4B6D2AD69B}" srcOrd="2" destOrd="0" presId="urn:microsoft.com/office/officeart/2008/layout/NameandTitleOrganizationalChart"/>
    <dgm:cxn modelId="{8862AF83-1190-42D5-A1F9-2208730AB3F4}" type="presParOf" srcId="{45A6932A-D37A-4070-9E0E-6337EF75F69C}" destId="{81C2C711-8576-4F44-82FD-DC46BC7ECC8E}" srcOrd="1" destOrd="0" presId="urn:microsoft.com/office/officeart/2008/layout/NameandTitleOrganizationalChart"/>
    <dgm:cxn modelId="{3C06A941-728B-4D3A-BDB4-A9B537319438}" type="presParOf" srcId="{45A6932A-D37A-4070-9E0E-6337EF75F69C}" destId="{62433314-4862-4A81-A847-194303A0CBCC}" srcOrd="2" destOrd="0" presId="urn:microsoft.com/office/officeart/2008/layout/NameandTitleOrganizationalChart"/>
    <dgm:cxn modelId="{A6416934-A31F-4B83-93AB-64E261D7B854}" type="presParOf" srcId="{16A5F8A7-B9BA-4A9C-93DD-58E3E7832015}" destId="{933B12F6-5383-4A18-8702-63235D8E5597}"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58C23C-27CD-455F-9A54-90A3D6FF1EDE}"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US"/>
        </a:p>
      </dgm:t>
    </dgm:pt>
    <dgm:pt modelId="{206855A6-28DF-4464-B394-D85ED651DF7F}">
      <dgm:prSet phldrT="[Text]" custT="1"/>
      <dgm:spPr/>
      <dgm:t>
        <a:bodyPr/>
        <a:lstStyle/>
        <a:p>
          <a:r>
            <a:rPr lang="en-US" sz="1600"/>
            <a:t>&lt;index&gt;&lt;step&gt;</a:t>
          </a:r>
        </a:p>
      </dgm:t>
    </dgm:pt>
    <dgm:pt modelId="{3DFD7FAF-AE87-442F-80F0-59849CD94209}" type="sibTrans" cxnId="{98EDBC34-7ADE-4FB5-A651-438DAF14AC53}">
      <dgm:prSet custT="1"/>
      <dgm:spPr/>
      <dgm:t>
        <a:bodyPr/>
        <a:lstStyle/>
        <a:p>
          <a:r>
            <a:rPr lang="en-US" sz="1200"/>
            <a:t>Sub-Directory</a:t>
          </a:r>
        </a:p>
      </dgm:t>
    </dgm:pt>
    <dgm:pt modelId="{33526DEF-4B04-432E-84D7-277B47C63CAD}" type="parTrans" cxnId="{98EDBC34-7ADE-4FB5-A651-438DAF14AC53}">
      <dgm:prSet/>
      <dgm:spPr/>
      <dgm:t>
        <a:bodyPr/>
        <a:lstStyle/>
        <a:p>
          <a:endParaRPr lang="en-US" sz="1400"/>
        </a:p>
      </dgm:t>
    </dgm:pt>
    <dgm:pt modelId="{D9D75138-9184-423B-B64D-F1C1DAADEA93}">
      <dgm:prSet phldrT="[Text]" custT="1"/>
      <dgm:spPr/>
      <dgm:t>
        <a:bodyPr/>
        <a:lstStyle/>
        <a:p>
          <a:r>
            <a:rPr lang="en-US" sz="1600"/>
            <a:t>reports</a:t>
          </a:r>
        </a:p>
      </dgm:t>
    </dgm:pt>
    <dgm:pt modelId="{862C6428-356B-42C3-85BD-17C9BE5FECBD}" type="sibTrans" cxnId="{A0BA4D3A-5DA6-4D09-9985-B8AD76E19967}">
      <dgm:prSet custT="1"/>
      <dgm:spPr/>
      <dgm:t>
        <a:bodyPr/>
        <a:lstStyle/>
        <a:p>
          <a:r>
            <a:rPr lang="en-US" sz="1200"/>
            <a:t>Report Dir</a:t>
          </a:r>
        </a:p>
      </dgm:t>
    </dgm:pt>
    <dgm:pt modelId="{9F76E52C-707C-48BE-839C-6C58A016F874}" type="parTrans" cxnId="{A0BA4D3A-5DA6-4D09-9985-B8AD76E19967}">
      <dgm:prSet/>
      <dgm:spPr/>
      <dgm:t>
        <a:bodyPr/>
        <a:lstStyle/>
        <a:p>
          <a:endParaRPr lang="en-US" sz="1400"/>
        </a:p>
      </dgm:t>
    </dgm:pt>
    <dgm:pt modelId="{BAB96F2D-8596-4594-867A-CBB5E22B5326}">
      <dgm:prSet phldrT="[Text]" custT="1"/>
      <dgm:spPr/>
      <dgm:t>
        <a:bodyPr/>
        <a:lstStyle/>
        <a:p>
          <a:r>
            <a:rPr lang="en-US" sz="1600"/>
            <a:t>logs</a:t>
          </a:r>
        </a:p>
      </dgm:t>
    </dgm:pt>
    <dgm:pt modelId="{D4CA8A4C-34AB-4F13-89F9-C49B4010C99E}" type="sibTrans" cxnId="{057367E8-5490-434F-B436-31111E08DAF9}">
      <dgm:prSet custT="1"/>
      <dgm:spPr/>
      <dgm:t>
        <a:bodyPr/>
        <a:lstStyle/>
        <a:p>
          <a:r>
            <a:rPr lang="en-US" sz="1200"/>
            <a:t>Log Dir</a:t>
          </a:r>
        </a:p>
      </dgm:t>
    </dgm:pt>
    <dgm:pt modelId="{D0E9CDCD-CF1D-4D2A-B039-B532EFD84EA0}" type="parTrans" cxnId="{057367E8-5490-434F-B436-31111E08DAF9}">
      <dgm:prSet/>
      <dgm:spPr/>
      <dgm:t>
        <a:bodyPr/>
        <a:lstStyle/>
        <a:p>
          <a:endParaRPr lang="en-US" sz="1400"/>
        </a:p>
      </dgm:t>
    </dgm:pt>
    <dgm:pt modelId="{C1E9FCDF-2566-454D-86E6-BA1741078405}">
      <dgm:prSet phldrT="[Text]" custT="1"/>
      <dgm:spPr/>
      <dgm:t>
        <a:bodyPr/>
        <a:lstStyle/>
        <a:p>
          <a:r>
            <a:rPr lang="en-US" sz="1600"/>
            <a:t>outputs</a:t>
          </a:r>
        </a:p>
      </dgm:t>
    </dgm:pt>
    <dgm:pt modelId="{459387B4-800B-472F-A57A-C5F7ED1635F2}" type="parTrans" cxnId="{535DB7D7-43C2-4A29-92DF-A54D59CC0AD6}">
      <dgm:prSet/>
      <dgm:spPr/>
      <dgm:t>
        <a:bodyPr/>
        <a:lstStyle/>
        <a:p>
          <a:endParaRPr lang="en-US" sz="1400"/>
        </a:p>
      </dgm:t>
    </dgm:pt>
    <dgm:pt modelId="{872C5DDD-4FDC-4078-8D0E-F0A185151AB2}" type="sibTrans" cxnId="{535DB7D7-43C2-4A29-92DF-A54D59CC0AD6}">
      <dgm:prSet custT="1"/>
      <dgm:spPr/>
      <dgm:t>
        <a:bodyPr/>
        <a:lstStyle/>
        <a:p>
          <a:r>
            <a:rPr lang="en-US" sz="1400"/>
            <a:t>Output Dir</a:t>
          </a:r>
        </a:p>
      </dgm:t>
    </dgm:pt>
    <dgm:pt modelId="{8B6DB99D-BCFA-42AA-9027-2DE56945B61D}">
      <dgm:prSet phldrT="[Text]" custT="1"/>
      <dgm:spPr/>
      <dgm:t>
        <a:bodyPr/>
        <a:lstStyle/>
        <a:p>
          <a:r>
            <a:rPr lang="en-US" sz="1600" err="1"/>
            <a:t>nlib</a:t>
          </a:r>
          <a:endParaRPr lang="en-US" sz="1600"/>
        </a:p>
      </dgm:t>
    </dgm:pt>
    <dgm:pt modelId="{880921CB-3C50-4018-8BE7-EBDAED5005F1}" type="parTrans" cxnId="{A96ED9DD-56B6-4762-87FD-DC7CDCB4E436}">
      <dgm:prSet/>
      <dgm:spPr/>
      <dgm:t>
        <a:bodyPr/>
        <a:lstStyle/>
        <a:p>
          <a:endParaRPr lang="en-US" sz="1400"/>
        </a:p>
      </dgm:t>
    </dgm:pt>
    <dgm:pt modelId="{EFA1A96B-1B4F-4F8E-91CC-C3AD5BC9943B}" type="sibTrans" cxnId="{A96ED9DD-56B6-4762-87FD-DC7CDCB4E436}">
      <dgm:prSet custT="1"/>
      <dgm:spPr/>
      <dgm:t>
        <a:bodyPr/>
        <a:lstStyle/>
        <a:p>
          <a:r>
            <a:rPr lang="en-US" sz="1400"/>
            <a:t>Design Library</a:t>
          </a:r>
        </a:p>
      </dgm:t>
    </dgm:pt>
    <dgm:pt modelId="{307881CB-B5D5-49C7-8091-096F51206F14}">
      <dgm:prSet phldrT="[Text]" custT="1"/>
      <dgm:spPr/>
      <dgm:t>
        <a:bodyPr/>
        <a:lstStyle/>
        <a:p>
          <a:r>
            <a:rPr lang="en-US" sz="1600"/>
            <a:t>main script</a:t>
          </a:r>
        </a:p>
      </dgm:t>
    </dgm:pt>
    <dgm:pt modelId="{C7157341-ECA1-4BC3-8B52-81528CF2AD5A}" type="parTrans" cxnId="{D93FFF3B-C44D-4663-83E2-E1036AE73388}">
      <dgm:prSet/>
      <dgm:spPr/>
      <dgm:t>
        <a:bodyPr/>
        <a:lstStyle/>
        <a:p>
          <a:endParaRPr lang="en-US" sz="1400"/>
        </a:p>
      </dgm:t>
    </dgm:pt>
    <dgm:pt modelId="{C6169261-406C-475C-9767-5CB76921DD5D}" type="sibTrans" cxnId="{D93FFF3B-C44D-4663-83E2-E1036AE73388}">
      <dgm:prSet custT="1"/>
      <dgm:spPr/>
      <dgm:t>
        <a:bodyPr/>
        <a:lstStyle/>
        <a:p>
          <a:r>
            <a:rPr lang="en-US" sz="1400"/>
            <a:t>&lt;step&gt;.</a:t>
          </a:r>
          <a:r>
            <a:rPr lang="en-US" sz="1400" err="1"/>
            <a:t>tcl</a:t>
          </a:r>
          <a:endParaRPr lang="en-US" sz="1400"/>
        </a:p>
      </dgm:t>
    </dgm:pt>
    <dgm:pt modelId="{E19C272B-C188-4B99-BB54-DF80017FB689}">
      <dgm:prSet phldrT="[Text]" custT="1"/>
      <dgm:spPr/>
      <dgm:t>
        <a:bodyPr/>
        <a:lstStyle/>
        <a:p>
          <a:r>
            <a:rPr lang="en-US" sz="1600"/>
            <a:t>proc script</a:t>
          </a:r>
        </a:p>
      </dgm:t>
    </dgm:pt>
    <dgm:pt modelId="{A3F83437-67EA-46E7-B5BB-88D367671610}" type="parTrans" cxnId="{A0CBC06D-1A8D-4157-8318-2217FC46EBF7}">
      <dgm:prSet/>
      <dgm:spPr/>
      <dgm:t>
        <a:bodyPr/>
        <a:lstStyle/>
        <a:p>
          <a:endParaRPr lang="en-US" sz="1400"/>
        </a:p>
      </dgm:t>
    </dgm:pt>
    <dgm:pt modelId="{440C4BC3-460B-41E8-9B7B-040C88B14F9F}" type="sibTrans" cxnId="{A0CBC06D-1A8D-4157-8318-2217FC46EBF7}">
      <dgm:prSet custT="1"/>
      <dgm:spPr/>
      <dgm:t>
        <a:bodyPr/>
        <a:lstStyle/>
        <a:p>
          <a:r>
            <a:rPr lang="en-US" sz="1400" err="1"/>
            <a:t>user_proc_define.tcl</a:t>
          </a:r>
          <a:endParaRPr lang="en-US" sz="1400"/>
        </a:p>
      </dgm:t>
    </dgm:pt>
    <dgm:pt modelId="{90340A01-2472-4DCF-A346-4CA768DC3E2A}" type="pres">
      <dgm:prSet presAssocID="{8258C23C-27CD-455F-9A54-90A3D6FF1EDE}" presName="hierChild1" presStyleCnt="0">
        <dgm:presLayoutVars>
          <dgm:orgChart val="1"/>
          <dgm:chPref val="1"/>
          <dgm:dir/>
          <dgm:animOne val="branch"/>
          <dgm:animLvl val="lvl"/>
          <dgm:resizeHandles/>
        </dgm:presLayoutVars>
      </dgm:prSet>
      <dgm:spPr/>
    </dgm:pt>
    <dgm:pt modelId="{16A5F8A7-B9BA-4A9C-93DD-58E3E7832015}" type="pres">
      <dgm:prSet presAssocID="{206855A6-28DF-4464-B394-D85ED651DF7F}" presName="hierRoot1" presStyleCnt="0">
        <dgm:presLayoutVars>
          <dgm:hierBranch val="init"/>
        </dgm:presLayoutVars>
      </dgm:prSet>
      <dgm:spPr/>
    </dgm:pt>
    <dgm:pt modelId="{05EE29C0-CE3B-4B8A-A0CD-2E8F789478CA}" type="pres">
      <dgm:prSet presAssocID="{206855A6-28DF-4464-B394-D85ED651DF7F}" presName="rootComposite1" presStyleCnt="0"/>
      <dgm:spPr/>
    </dgm:pt>
    <dgm:pt modelId="{26FA65E4-ADE9-42B7-8C53-80FB1687EE90}" type="pres">
      <dgm:prSet presAssocID="{206855A6-28DF-4464-B394-D85ED651DF7F}" presName="rootText1" presStyleLbl="node0" presStyleIdx="0" presStyleCnt="1">
        <dgm:presLayoutVars>
          <dgm:chMax/>
          <dgm:chPref val="3"/>
        </dgm:presLayoutVars>
      </dgm:prSet>
      <dgm:spPr/>
    </dgm:pt>
    <dgm:pt modelId="{B4CCEC20-7A67-4E18-A5C1-91BA8A155E30}" type="pres">
      <dgm:prSet presAssocID="{206855A6-28DF-4464-B394-D85ED651DF7F}" presName="titleText1" presStyleLbl="fgAcc0" presStyleIdx="0" presStyleCnt="1">
        <dgm:presLayoutVars>
          <dgm:chMax val="0"/>
          <dgm:chPref val="0"/>
        </dgm:presLayoutVars>
      </dgm:prSet>
      <dgm:spPr/>
    </dgm:pt>
    <dgm:pt modelId="{DCB76313-C2BF-45C6-BC7C-3392CF3A91C5}" type="pres">
      <dgm:prSet presAssocID="{206855A6-28DF-4464-B394-D85ED651DF7F}" presName="rootConnector1" presStyleLbl="node1" presStyleIdx="0" presStyleCnt="6"/>
      <dgm:spPr/>
    </dgm:pt>
    <dgm:pt modelId="{4306F9EA-AD28-475C-8D22-08513582FB8D}" type="pres">
      <dgm:prSet presAssocID="{206855A6-28DF-4464-B394-D85ED651DF7F}" presName="hierChild2" presStyleCnt="0"/>
      <dgm:spPr/>
    </dgm:pt>
    <dgm:pt modelId="{B814E416-1E5F-4F06-97CA-F67345D3E090}" type="pres">
      <dgm:prSet presAssocID="{9F76E52C-707C-48BE-839C-6C58A016F874}" presName="Name37" presStyleLbl="parChTrans1D2" presStyleIdx="0" presStyleCnt="6"/>
      <dgm:spPr/>
    </dgm:pt>
    <dgm:pt modelId="{21E84C19-6693-41A8-BCCF-58B6EE1F618F}" type="pres">
      <dgm:prSet presAssocID="{D9D75138-9184-423B-B64D-F1C1DAADEA93}" presName="hierRoot2" presStyleCnt="0">
        <dgm:presLayoutVars>
          <dgm:hierBranch val="init"/>
        </dgm:presLayoutVars>
      </dgm:prSet>
      <dgm:spPr/>
    </dgm:pt>
    <dgm:pt modelId="{EA4EC346-316C-4623-B48B-9F6042A2DBDA}" type="pres">
      <dgm:prSet presAssocID="{D9D75138-9184-423B-B64D-F1C1DAADEA93}" presName="rootComposite" presStyleCnt="0"/>
      <dgm:spPr/>
    </dgm:pt>
    <dgm:pt modelId="{C963433B-7307-4825-813F-2C53E4CF3C25}" type="pres">
      <dgm:prSet presAssocID="{D9D75138-9184-423B-B64D-F1C1DAADEA93}" presName="rootText" presStyleLbl="node1" presStyleIdx="0" presStyleCnt="6">
        <dgm:presLayoutVars>
          <dgm:chMax/>
          <dgm:chPref val="3"/>
        </dgm:presLayoutVars>
      </dgm:prSet>
      <dgm:spPr/>
    </dgm:pt>
    <dgm:pt modelId="{F2F65ED9-5624-42D5-B70C-A9923BDFDDC1}" type="pres">
      <dgm:prSet presAssocID="{D9D75138-9184-423B-B64D-F1C1DAADEA93}" presName="titleText2" presStyleLbl="fgAcc1" presStyleIdx="0" presStyleCnt="6">
        <dgm:presLayoutVars>
          <dgm:chMax val="0"/>
          <dgm:chPref val="0"/>
        </dgm:presLayoutVars>
      </dgm:prSet>
      <dgm:spPr/>
    </dgm:pt>
    <dgm:pt modelId="{4A28FB58-F294-4A4F-BA94-2A13C87EEA29}" type="pres">
      <dgm:prSet presAssocID="{D9D75138-9184-423B-B64D-F1C1DAADEA93}" presName="rootConnector" presStyleLbl="node2" presStyleIdx="0" presStyleCnt="0"/>
      <dgm:spPr/>
    </dgm:pt>
    <dgm:pt modelId="{A12B82DE-7B03-43E5-B63E-52466DE88D9F}" type="pres">
      <dgm:prSet presAssocID="{D9D75138-9184-423B-B64D-F1C1DAADEA93}" presName="hierChild4" presStyleCnt="0"/>
      <dgm:spPr/>
    </dgm:pt>
    <dgm:pt modelId="{2BF2E9D2-5C6E-42A4-98A5-6D7244B1A05B}" type="pres">
      <dgm:prSet presAssocID="{D9D75138-9184-423B-B64D-F1C1DAADEA93}" presName="hierChild5" presStyleCnt="0"/>
      <dgm:spPr/>
    </dgm:pt>
    <dgm:pt modelId="{96EDE3D7-5EBF-43A8-9588-30E789B5B89E}" type="pres">
      <dgm:prSet presAssocID="{D0E9CDCD-CF1D-4D2A-B039-B532EFD84EA0}" presName="Name37" presStyleLbl="parChTrans1D2" presStyleIdx="1" presStyleCnt="6"/>
      <dgm:spPr/>
    </dgm:pt>
    <dgm:pt modelId="{45A6932A-D37A-4070-9E0E-6337EF75F69C}" type="pres">
      <dgm:prSet presAssocID="{BAB96F2D-8596-4594-867A-CBB5E22B5326}" presName="hierRoot2" presStyleCnt="0">
        <dgm:presLayoutVars>
          <dgm:hierBranch val="init"/>
        </dgm:presLayoutVars>
      </dgm:prSet>
      <dgm:spPr/>
    </dgm:pt>
    <dgm:pt modelId="{F6272363-4A1E-4E8D-AC2C-DD04789E180B}" type="pres">
      <dgm:prSet presAssocID="{BAB96F2D-8596-4594-867A-CBB5E22B5326}" presName="rootComposite" presStyleCnt="0"/>
      <dgm:spPr/>
    </dgm:pt>
    <dgm:pt modelId="{F98A0588-DFE5-4368-81CC-B91C67770ECE}" type="pres">
      <dgm:prSet presAssocID="{BAB96F2D-8596-4594-867A-CBB5E22B5326}" presName="rootText" presStyleLbl="node1" presStyleIdx="1" presStyleCnt="6">
        <dgm:presLayoutVars>
          <dgm:chMax/>
          <dgm:chPref val="3"/>
        </dgm:presLayoutVars>
      </dgm:prSet>
      <dgm:spPr/>
    </dgm:pt>
    <dgm:pt modelId="{FCC5F9F9-32AD-4975-9DF0-9885B2C8B9E8}" type="pres">
      <dgm:prSet presAssocID="{BAB96F2D-8596-4594-867A-CBB5E22B5326}" presName="titleText2" presStyleLbl="fgAcc1" presStyleIdx="1" presStyleCnt="6">
        <dgm:presLayoutVars>
          <dgm:chMax val="0"/>
          <dgm:chPref val="0"/>
        </dgm:presLayoutVars>
      </dgm:prSet>
      <dgm:spPr/>
    </dgm:pt>
    <dgm:pt modelId="{14C3BBB7-4FA8-42BC-87DC-0D4B6D2AD69B}" type="pres">
      <dgm:prSet presAssocID="{BAB96F2D-8596-4594-867A-CBB5E22B5326}" presName="rootConnector" presStyleLbl="node2" presStyleIdx="0" presStyleCnt="0"/>
      <dgm:spPr/>
    </dgm:pt>
    <dgm:pt modelId="{81C2C711-8576-4F44-82FD-DC46BC7ECC8E}" type="pres">
      <dgm:prSet presAssocID="{BAB96F2D-8596-4594-867A-CBB5E22B5326}" presName="hierChild4" presStyleCnt="0"/>
      <dgm:spPr/>
    </dgm:pt>
    <dgm:pt modelId="{62433314-4862-4A81-A847-194303A0CBCC}" type="pres">
      <dgm:prSet presAssocID="{BAB96F2D-8596-4594-867A-CBB5E22B5326}" presName="hierChild5" presStyleCnt="0"/>
      <dgm:spPr/>
    </dgm:pt>
    <dgm:pt modelId="{4CD6E56A-8DE0-4E0B-9DE8-B30775A780A5}" type="pres">
      <dgm:prSet presAssocID="{459387B4-800B-472F-A57A-C5F7ED1635F2}" presName="Name37" presStyleLbl="parChTrans1D2" presStyleIdx="2" presStyleCnt="6"/>
      <dgm:spPr/>
    </dgm:pt>
    <dgm:pt modelId="{55DDCAB0-1A25-441A-9299-AA47FF0BDFD1}" type="pres">
      <dgm:prSet presAssocID="{C1E9FCDF-2566-454D-86E6-BA1741078405}" presName="hierRoot2" presStyleCnt="0">
        <dgm:presLayoutVars>
          <dgm:hierBranch val="init"/>
        </dgm:presLayoutVars>
      </dgm:prSet>
      <dgm:spPr/>
    </dgm:pt>
    <dgm:pt modelId="{D7DC2800-7B1D-4BEA-B02C-21B3E65818B6}" type="pres">
      <dgm:prSet presAssocID="{C1E9FCDF-2566-454D-86E6-BA1741078405}" presName="rootComposite" presStyleCnt="0"/>
      <dgm:spPr/>
    </dgm:pt>
    <dgm:pt modelId="{3656C95E-1A27-4E63-B101-61FF26958D56}" type="pres">
      <dgm:prSet presAssocID="{C1E9FCDF-2566-454D-86E6-BA1741078405}" presName="rootText" presStyleLbl="node1" presStyleIdx="2" presStyleCnt="6">
        <dgm:presLayoutVars>
          <dgm:chMax/>
          <dgm:chPref val="3"/>
        </dgm:presLayoutVars>
      </dgm:prSet>
      <dgm:spPr/>
    </dgm:pt>
    <dgm:pt modelId="{822E86CE-5528-4D32-A7CC-717F94A80690}" type="pres">
      <dgm:prSet presAssocID="{C1E9FCDF-2566-454D-86E6-BA1741078405}" presName="titleText2" presStyleLbl="fgAcc1" presStyleIdx="2" presStyleCnt="6">
        <dgm:presLayoutVars>
          <dgm:chMax val="0"/>
          <dgm:chPref val="0"/>
        </dgm:presLayoutVars>
      </dgm:prSet>
      <dgm:spPr/>
    </dgm:pt>
    <dgm:pt modelId="{DB45CC75-8AB0-46AC-87AB-4BDFC20813F1}" type="pres">
      <dgm:prSet presAssocID="{C1E9FCDF-2566-454D-86E6-BA1741078405}" presName="rootConnector" presStyleLbl="node2" presStyleIdx="0" presStyleCnt="0"/>
      <dgm:spPr/>
    </dgm:pt>
    <dgm:pt modelId="{E35E290B-DC9C-4252-9CD0-1B6901C16792}" type="pres">
      <dgm:prSet presAssocID="{C1E9FCDF-2566-454D-86E6-BA1741078405}" presName="hierChild4" presStyleCnt="0"/>
      <dgm:spPr/>
    </dgm:pt>
    <dgm:pt modelId="{A850778F-C79C-4EC0-8416-86DDE57CC33A}" type="pres">
      <dgm:prSet presAssocID="{C1E9FCDF-2566-454D-86E6-BA1741078405}" presName="hierChild5" presStyleCnt="0"/>
      <dgm:spPr/>
    </dgm:pt>
    <dgm:pt modelId="{61435A7A-5075-43AD-96A8-1C9056A4BB5B}" type="pres">
      <dgm:prSet presAssocID="{880921CB-3C50-4018-8BE7-EBDAED5005F1}" presName="Name37" presStyleLbl="parChTrans1D2" presStyleIdx="3" presStyleCnt="6"/>
      <dgm:spPr/>
    </dgm:pt>
    <dgm:pt modelId="{AACC360A-8F09-48D7-B799-1DD1C543BD22}" type="pres">
      <dgm:prSet presAssocID="{8B6DB99D-BCFA-42AA-9027-2DE56945B61D}" presName="hierRoot2" presStyleCnt="0">
        <dgm:presLayoutVars>
          <dgm:hierBranch val="init"/>
        </dgm:presLayoutVars>
      </dgm:prSet>
      <dgm:spPr/>
    </dgm:pt>
    <dgm:pt modelId="{72031661-9CAB-427D-A8A2-0492B48C037D}" type="pres">
      <dgm:prSet presAssocID="{8B6DB99D-BCFA-42AA-9027-2DE56945B61D}" presName="rootComposite" presStyleCnt="0"/>
      <dgm:spPr/>
    </dgm:pt>
    <dgm:pt modelId="{04272E44-F879-4586-A0C2-D59A09B076A3}" type="pres">
      <dgm:prSet presAssocID="{8B6DB99D-BCFA-42AA-9027-2DE56945B61D}" presName="rootText" presStyleLbl="node1" presStyleIdx="3" presStyleCnt="6">
        <dgm:presLayoutVars>
          <dgm:chMax/>
          <dgm:chPref val="3"/>
        </dgm:presLayoutVars>
      </dgm:prSet>
      <dgm:spPr/>
    </dgm:pt>
    <dgm:pt modelId="{7DDEF7BC-2F8D-4FF0-B032-64EF29056A26}" type="pres">
      <dgm:prSet presAssocID="{8B6DB99D-BCFA-42AA-9027-2DE56945B61D}" presName="titleText2" presStyleLbl="fgAcc1" presStyleIdx="3" presStyleCnt="6">
        <dgm:presLayoutVars>
          <dgm:chMax val="0"/>
          <dgm:chPref val="0"/>
        </dgm:presLayoutVars>
      </dgm:prSet>
      <dgm:spPr/>
    </dgm:pt>
    <dgm:pt modelId="{EFFBC8DF-AAB5-4D82-87DE-4131BE99BD99}" type="pres">
      <dgm:prSet presAssocID="{8B6DB99D-BCFA-42AA-9027-2DE56945B61D}" presName="rootConnector" presStyleLbl="node2" presStyleIdx="0" presStyleCnt="0"/>
      <dgm:spPr/>
    </dgm:pt>
    <dgm:pt modelId="{EBBD28B1-1179-497F-BF75-031129190594}" type="pres">
      <dgm:prSet presAssocID="{8B6DB99D-BCFA-42AA-9027-2DE56945B61D}" presName="hierChild4" presStyleCnt="0"/>
      <dgm:spPr/>
    </dgm:pt>
    <dgm:pt modelId="{8677B7B5-9374-4D30-93AD-395D82AE7F91}" type="pres">
      <dgm:prSet presAssocID="{8B6DB99D-BCFA-42AA-9027-2DE56945B61D}" presName="hierChild5" presStyleCnt="0"/>
      <dgm:spPr/>
    </dgm:pt>
    <dgm:pt modelId="{2F85A4C3-63E1-45FF-926E-B7B322B6E6E2}" type="pres">
      <dgm:prSet presAssocID="{C7157341-ECA1-4BC3-8B52-81528CF2AD5A}" presName="Name37" presStyleLbl="parChTrans1D2" presStyleIdx="4" presStyleCnt="6"/>
      <dgm:spPr/>
    </dgm:pt>
    <dgm:pt modelId="{EA6C86E4-A878-472C-9735-D1A7F0233F3A}" type="pres">
      <dgm:prSet presAssocID="{307881CB-B5D5-49C7-8091-096F51206F14}" presName="hierRoot2" presStyleCnt="0">
        <dgm:presLayoutVars>
          <dgm:hierBranch val="init"/>
        </dgm:presLayoutVars>
      </dgm:prSet>
      <dgm:spPr/>
    </dgm:pt>
    <dgm:pt modelId="{F64B7DEF-B924-4F06-9286-8C8937DEC3A5}" type="pres">
      <dgm:prSet presAssocID="{307881CB-B5D5-49C7-8091-096F51206F14}" presName="rootComposite" presStyleCnt="0"/>
      <dgm:spPr/>
    </dgm:pt>
    <dgm:pt modelId="{D64063A5-30D2-4AB2-8488-D1E5E283BF00}" type="pres">
      <dgm:prSet presAssocID="{307881CB-B5D5-49C7-8091-096F51206F14}" presName="rootText" presStyleLbl="node1" presStyleIdx="4" presStyleCnt="6">
        <dgm:presLayoutVars>
          <dgm:chMax/>
          <dgm:chPref val="3"/>
        </dgm:presLayoutVars>
      </dgm:prSet>
      <dgm:spPr/>
    </dgm:pt>
    <dgm:pt modelId="{1EC1734A-CA17-45A7-A71D-FF58E8A94CF3}" type="pres">
      <dgm:prSet presAssocID="{307881CB-B5D5-49C7-8091-096F51206F14}" presName="titleText2" presStyleLbl="fgAcc1" presStyleIdx="4" presStyleCnt="6">
        <dgm:presLayoutVars>
          <dgm:chMax val="0"/>
          <dgm:chPref val="0"/>
        </dgm:presLayoutVars>
      </dgm:prSet>
      <dgm:spPr/>
    </dgm:pt>
    <dgm:pt modelId="{E06A377B-61DF-4D44-8E16-8BB9A71F9EE1}" type="pres">
      <dgm:prSet presAssocID="{307881CB-B5D5-49C7-8091-096F51206F14}" presName="rootConnector" presStyleLbl="node2" presStyleIdx="0" presStyleCnt="0"/>
      <dgm:spPr/>
    </dgm:pt>
    <dgm:pt modelId="{A210F544-FA80-43E5-ABAA-D6BDA9B236E8}" type="pres">
      <dgm:prSet presAssocID="{307881CB-B5D5-49C7-8091-096F51206F14}" presName="hierChild4" presStyleCnt="0"/>
      <dgm:spPr/>
    </dgm:pt>
    <dgm:pt modelId="{467CCA6F-0045-4A51-B9A3-AFDC1B26B826}" type="pres">
      <dgm:prSet presAssocID="{307881CB-B5D5-49C7-8091-096F51206F14}" presName="hierChild5" presStyleCnt="0"/>
      <dgm:spPr/>
    </dgm:pt>
    <dgm:pt modelId="{AB360F33-84AA-4FD7-9A34-F50009654D4D}" type="pres">
      <dgm:prSet presAssocID="{A3F83437-67EA-46E7-B5BB-88D367671610}" presName="Name37" presStyleLbl="parChTrans1D2" presStyleIdx="5" presStyleCnt="6"/>
      <dgm:spPr/>
    </dgm:pt>
    <dgm:pt modelId="{FE545752-9570-4AE6-A663-AFBAF8159AF2}" type="pres">
      <dgm:prSet presAssocID="{E19C272B-C188-4B99-BB54-DF80017FB689}" presName="hierRoot2" presStyleCnt="0">
        <dgm:presLayoutVars>
          <dgm:hierBranch val="init"/>
        </dgm:presLayoutVars>
      </dgm:prSet>
      <dgm:spPr/>
    </dgm:pt>
    <dgm:pt modelId="{42712620-A475-472C-A384-88390E8E9F1C}" type="pres">
      <dgm:prSet presAssocID="{E19C272B-C188-4B99-BB54-DF80017FB689}" presName="rootComposite" presStyleCnt="0"/>
      <dgm:spPr/>
    </dgm:pt>
    <dgm:pt modelId="{AC19AC7F-02BD-466C-977E-12AB9A43118B}" type="pres">
      <dgm:prSet presAssocID="{E19C272B-C188-4B99-BB54-DF80017FB689}" presName="rootText" presStyleLbl="node1" presStyleIdx="5" presStyleCnt="6">
        <dgm:presLayoutVars>
          <dgm:chMax/>
          <dgm:chPref val="3"/>
        </dgm:presLayoutVars>
      </dgm:prSet>
      <dgm:spPr/>
    </dgm:pt>
    <dgm:pt modelId="{4FE37563-143E-43CC-9D4C-CBB944DBDA63}" type="pres">
      <dgm:prSet presAssocID="{E19C272B-C188-4B99-BB54-DF80017FB689}" presName="titleText2" presStyleLbl="fgAcc1" presStyleIdx="5" presStyleCnt="6" custScaleX="140731" custLinFactNeighborX="15433" custLinFactNeighborY="-720">
        <dgm:presLayoutVars>
          <dgm:chMax val="0"/>
          <dgm:chPref val="0"/>
        </dgm:presLayoutVars>
      </dgm:prSet>
      <dgm:spPr/>
    </dgm:pt>
    <dgm:pt modelId="{8855AD81-727B-46BB-8FD1-8BA22FF7F92D}" type="pres">
      <dgm:prSet presAssocID="{E19C272B-C188-4B99-BB54-DF80017FB689}" presName="rootConnector" presStyleLbl="node2" presStyleIdx="0" presStyleCnt="0"/>
      <dgm:spPr/>
    </dgm:pt>
    <dgm:pt modelId="{DD1130BC-7D0A-45D1-B311-17715CA4B4DA}" type="pres">
      <dgm:prSet presAssocID="{E19C272B-C188-4B99-BB54-DF80017FB689}" presName="hierChild4" presStyleCnt="0"/>
      <dgm:spPr/>
    </dgm:pt>
    <dgm:pt modelId="{103705B3-B165-4145-90D5-C60A0408E2DD}" type="pres">
      <dgm:prSet presAssocID="{E19C272B-C188-4B99-BB54-DF80017FB689}" presName="hierChild5" presStyleCnt="0"/>
      <dgm:spPr/>
    </dgm:pt>
    <dgm:pt modelId="{933B12F6-5383-4A18-8702-63235D8E5597}" type="pres">
      <dgm:prSet presAssocID="{206855A6-28DF-4464-B394-D85ED651DF7F}" presName="hierChild3" presStyleCnt="0"/>
      <dgm:spPr/>
    </dgm:pt>
  </dgm:ptLst>
  <dgm:cxnLst>
    <dgm:cxn modelId="{4FA19215-4DF2-4D3C-B313-2A993CF63E90}" type="presOf" srcId="{D9D75138-9184-423B-B64D-F1C1DAADEA93}" destId="{4A28FB58-F294-4A4F-BA94-2A13C87EEA29}" srcOrd="1" destOrd="0" presId="urn:microsoft.com/office/officeart/2008/layout/NameandTitleOrganizationalChart"/>
    <dgm:cxn modelId="{720B2F1C-6FD5-4568-8B2C-AA1693838431}" type="presOf" srcId="{BAB96F2D-8596-4594-867A-CBB5E22B5326}" destId="{F98A0588-DFE5-4368-81CC-B91C67770ECE}" srcOrd="0" destOrd="0" presId="urn:microsoft.com/office/officeart/2008/layout/NameandTitleOrganizationalChart"/>
    <dgm:cxn modelId="{889A3625-0B54-4832-8D35-07EF8E9A27E7}" type="presOf" srcId="{307881CB-B5D5-49C7-8091-096F51206F14}" destId="{E06A377B-61DF-4D44-8E16-8BB9A71F9EE1}" srcOrd="1" destOrd="0" presId="urn:microsoft.com/office/officeart/2008/layout/NameandTitleOrganizationalChart"/>
    <dgm:cxn modelId="{23C7D52B-1A7B-4A12-94A5-0EAB58146EF3}" type="presOf" srcId="{C1E9FCDF-2566-454D-86E6-BA1741078405}" destId="{3656C95E-1A27-4E63-B101-61FF26958D56}" srcOrd="0" destOrd="0" presId="urn:microsoft.com/office/officeart/2008/layout/NameandTitleOrganizationalChart"/>
    <dgm:cxn modelId="{93C31830-03C0-4932-8CC0-4964D1D28314}" type="presOf" srcId="{8B6DB99D-BCFA-42AA-9027-2DE56945B61D}" destId="{04272E44-F879-4586-A0C2-D59A09B076A3}" srcOrd="0" destOrd="0" presId="urn:microsoft.com/office/officeart/2008/layout/NameandTitleOrganizationalChart"/>
    <dgm:cxn modelId="{5809E331-0046-4C6B-B92D-048AC5F0D945}" type="presOf" srcId="{880921CB-3C50-4018-8BE7-EBDAED5005F1}" destId="{61435A7A-5075-43AD-96A8-1C9056A4BB5B}" srcOrd="0" destOrd="0" presId="urn:microsoft.com/office/officeart/2008/layout/NameandTitleOrganizationalChart"/>
    <dgm:cxn modelId="{98EDBC34-7ADE-4FB5-A651-438DAF14AC53}" srcId="{8258C23C-27CD-455F-9A54-90A3D6FF1EDE}" destId="{206855A6-28DF-4464-B394-D85ED651DF7F}" srcOrd="0" destOrd="0" parTransId="{33526DEF-4B04-432E-84D7-277B47C63CAD}" sibTransId="{3DFD7FAF-AE87-442F-80F0-59849CD94209}"/>
    <dgm:cxn modelId="{A0BA4D3A-5DA6-4D09-9985-B8AD76E19967}" srcId="{206855A6-28DF-4464-B394-D85ED651DF7F}" destId="{D9D75138-9184-423B-B64D-F1C1DAADEA93}" srcOrd="0" destOrd="0" parTransId="{9F76E52C-707C-48BE-839C-6C58A016F874}" sibTransId="{862C6428-356B-42C3-85BD-17C9BE5FECBD}"/>
    <dgm:cxn modelId="{E2E76A3B-9A77-4544-997A-FC176586CD7A}" type="presOf" srcId="{206855A6-28DF-4464-B394-D85ED651DF7F}" destId="{DCB76313-C2BF-45C6-BC7C-3392CF3A91C5}" srcOrd="1" destOrd="0" presId="urn:microsoft.com/office/officeart/2008/layout/NameandTitleOrganizationalChart"/>
    <dgm:cxn modelId="{D93FFF3B-C44D-4663-83E2-E1036AE73388}" srcId="{206855A6-28DF-4464-B394-D85ED651DF7F}" destId="{307881CB-B5D5-49C7-8091-096F51206F14}" srcOrd="4" destOrd="0" parTransId="{C7157341-ECA1-4BC3-8B52-81528CF2AD5A}" sibTransId="{C6169261-406C-475C-9767-5CB76921DD5D}"/>
    <dgm:cxn modelId="{15A62166-3374-45D0-AE2B-974B5BD572CB}" type="presOf" srcId="{8258C23C-27CD-455F-9A54-90A3D6FF1EDE}" destId="{90340A01-2472-4DCF-A346-4CA768DC3E2A}" srcOrd="0" destOrd="0" presId="urn:microsoft.com/office/officeart/2008/layout/NameandTitleOrganizationalChart"/>
    <dgm:cxn modelId="{245E2F69-B045-4CA7-B4A6-36B4822242A7}" type="presOf" srcId="{440C4BC3-460B-41E8-9B7B-040C88B14F9F}" destId="{4FE37563-143E-43CC-9D4C-CBB944DBDA63}" srcOrd="0" destOrd="0" presId="urn:microsoft.com/office/officeart/2008/layout/NameandTitleOrganizationalChart"/>
    <dgm:cxn modelId="{F29AA56A-EF4B-46BA-995A-FB1F415D2043}" type="presOf" srcId="{D4CA8A4C-34AB-4F13-89F9-C49B4010C99E}" destId="{FCC5F9F9-32AD-4975-9DF0-9885B2C8B9E8}" srcOrd="0" destOrd="0" presId="urn:microsoft.com/office/officeart/2008/layout/NameandTitleOrganizationalChart"/>
    <dgm:cxn modelId="{21D46F4C-F23F-419A-89B5-CA5F0E049680}" type="presOf" srcId="{C1E9FCDF-2566-454D-86E6-BA1741078405}" destId="{DB45CC75-8AB0-46AC-87AB-4BDFC20813F1}" srcOrd="1" destOrd="0" presId="urn:microsoft.com/office/officeart/2008/layout/NameandTitleOrganizationalChart"/>
    <dgm:cxn modelId="{A0CBC06D-1A8D-4157-8318-2217FC46EBF7}" srcId="{206855A6-28DF-4464-B394-D85ED651DF7F}" destId="{E19C272B-C188-4B99-BB54-DF80017FB689}" srcOrd="5" destOrd="0" parTransId="{A3F83437-67EA-46E7-B5BB-88D367671610}" sibTransId="{440C4BC3-460B-41E8-9B7B-040C88B14F9F}"/>
    <dgm:cxn modelId="{4128316E-72CD-4FC6-924C-75B44D4072BB}" type="presOf" srcId="{A3F83437-67EA-46E7-B5BB-88D367671610}" destId="{AB360F33-84AA-4FD7-9A34-F50009654D4D}" srcOrd="0" destOrd="0" presId="urn:microsoft.com/office/officeart/2008/layout/NameandTitleOrganizationalChart"/>
    <dgm:cxn modelId="{9DAF4150-5A12-4B9F-834D-A21B8B29CEB9}" type="presOf" srcId="{8B6DB99D-BCFA-42AA-9027-2DE56945B61D}" destId="{EFFBC8DF-AAB5-4D82-87DE-4131BE99BD99}" srcOrd="1" destOrd="0" presId="urn:microsoft.com/office/officeart/2008/layout/NameandTitleOrganizationalChart"/>
    <dgm:cxn modelId="{3A376C54-622D-471E-ADF3-6629A55BA14F}" type="presOf" srcId="{307881CB-B5D5-49C7-8091-096F51206F14}" destId="{D64063A5-30D2-4AB2-8488-D1E5E283BF00}" srcOrd="0" destOrd="0" presId="urn:microsoft.com/office/officeart/2008/layout/NameandTitleOrganizationalChart"/>
    <dgm:cxn modelId="{6FDD2C55-60F6-4B7A-AF21-DEB918F60311}" type="presOf" srcId="{BAB96F2D-8596-4594-867A-CBB5E22B5326}" destId="{14C3BBB7-4FA8-42BC-87DC-0D4B6D2AD69B}" srcOrd="1" destOrd="0" presId="urn:microsoft.com/office/officeart/2008/layout/NameandTitleOrganizationalChart"/>
    <dgm:cxn modelId="{5F901A77-DB10-4411-9176-A5DC398EE073}" type="presOf" srcId="{C7157341-ECA1-4BC3-8B52-81528CF2AD5A}" destId="{2F85A4C3-63E1-45FF-926E-B7B322B6E6E2}" srcOrd="0" destOrd="0" presId="urn:microsoft.com/office/officeart/2008/layout/NameandTitleOrganizationalChart"/>
    <dgm:cxn modelId="{116E1F86-7BFE-417A-A7CA-017D46C1DA55}" type="presOf" srcId="{862C6428-356B-42C3-85BD-17C9BE5FECBD}" destId="{F2F65ED9-5624-42D5-B70C-A9923BDFDDC1}" srcOrd="0" destOrd="0" presId="urn:microsoft.com/office/officeart/2008/layout/NameandTitleOrganizationalChart"/>
    <dgm:cxn modelId="{DFCFDD96-900A-4638-924A-53CD711329A1}" type="presOf" srcId="{872C5DDD-4FDC-4078-8D0E-F0A185151AB2}" destId="{822E86CE-5528-4D32-A7CC-717F94A80690}" srcOrd="0" destOrd="0" presId="urn:microsoft.com/office/officeart/2008/layout/NameandTitleOrganizationalChart"/>
    <dgm:cxn modelId="{A18E359A-AED3-4593-AAE3-A216AB2E256F}" type="presOf" srcId="{9F76E52C-707C-48BE-839C-6C58A016F874}" destId="{B814E416-1E5F-4F06-97CA-F67345D3E090}" srcOrd="0" destOrd="0" presId="urn:microsoft.com/office/officeart/2008/layout/NameandTitleOrganizationalChart"/>
    <dgm:cxn modelId="{6DE8D99F-8DBE-4809-B03A-EF8669D7773B}" type="presOf" srcId="{E19C272B-C188-4B99-BB54-DF80017FB689}" destId="{8855AD81-727B-46BB-8FD1-8BA22FF7F92D}" srcOrd="1" destOrd="0" presId="urn:microsoft.com/office/officeart/2008/layout/NameandTitleOrganizationalChart"/>
    <dgm:cxn modelId="{99421EAE-759E-4C56-834E-6D6B7DC8507C}" type="presOf" srcId="{D0E9CDCD-CF1D-4D2A-B039-B532EFD84EA0}" destId="{96EDE3D7-5EBF-43A8-9588-30E789B5B89E}" srcOrd="0" destOrd="0" presId="urn:microsoft.com/office/officeart/2008/layout/NameandTitleOrganizationalChart"/>
    <dgm:cxn modelId="{633089B0-6CC3-4E71-9426-A7871540C525}" type="presOf" srcId="{D9D75138-9184-423B-B64D-F1C1DAADEA93}" destId="{C963433B-7307-4825-813F-2C53E4CF3C25}" srcOrd="0" destOrd="0" presId="urn:microsoft.com/office/officeart/2008/layout/NameandTitleOrganizationalChart"/>
    <dgm:cxn modelId="{FC6324C4-354B-46E2-8326-CD4E71603CE0}" type="presOf" srcId="{E19C272B-C188-4B99-BB54-DF80017FB689}" destId="{AC19AC7F-02BD-466C-977E-12AB9A43118B}" srcOrd="0" destOrd="0" presId="urn:microsoft.com/office/officeart/2008/layout/NameandTitleOrganizationalChart"/>
    <dgm:cxn modelId="{B0FEF5C6-5C59-46D1-8CFB-58E0577EC4F7}" type="presOf" srcId="{459387B4-800B-472F-A57A-C5F7ED1635F2}" destId="{4CD6E56A-8DE0-4E0B-9DE8-B30775A780A5}" srcOrd="0" destOrd="0" presId="urn:microsoft.com/office/officeart/2008/layout/NameandTitleOrganizationalChart"/>
    <dgm:cxn modelId="{723C5CCA-2A23-4767-AD22-E32FF857F660}" type="presOf" srcId="{206855A6-28DF-4464-B394-D85ED651DF7F}" destId="{26FA65E4-ADE9-42B7-8C53-80FB1687EE90}" srcOrd="0" destOrd="0" presId="urn:microsoft.com/office/officeart/2008/layout/NameandTitleOrganizationalChart"/>
    <dgm:cxn modelId="{4DA3B5D0-5F51-4290-ADCE-CAA09F77D6BC}" type="presOf" srcId="{EFA1A96B-1B4F-4F8E-91CC-C3AD5BC9943B}" destId="{7DDEF7BC-2F8D-4FF0-B032-64EF29056A26}" srcOrd="0" destOrd="0" presId="urn:microsoft.com/office/officeart/2008/layout/NameandTitleOrganizationalChart"/>
    <dgm:cxn modelId="{FCC708D1-35C4-49AE-823E-9BDFD762F19C}" type="presOf" srcId="{C6169261-406C-475C-9767-5CB76921DD5D}" destId="{1EC1734A-CA17-45A7-A71D-FF58E8A94CF3}" srcOrd="0" destOrd="0" presId="urn:microsoft.com/office/officeart/2008/layout/NameandTitleOrganizationalChart"/>
    <dgm:cxn modelId="{535DB7D7-43C2-4A29-92DF-A54D59CC0AD6}" srcId="{206855A6-28DF-4464-B394-D85ED651DF7F}" destId="{C1E9FCDF-2566-454D-86E6-BA1741078405}" srcOrd="2" destOrd="0" parTransId="{459387B4-800B-472F-A57A-C5F7ED1635F2}" sibTransId="{872C5DDD-4FDC-4078-8D0E-F0A185151AB2}"/>
    <dgm:cxn modelId="{A96ED9DD-56B6-4762-87FD-DC7CDCB4E436}" srcId="{206855A6-28DF-4464-B394-D85ED651DF7F}" destId="{8B6DB99D-BCFA-42AA-9027-2DE56945B61D}" srcOrd="3" destOrd="0" parTransId="{880921CB-3C50-4018-8BE7-EBDAED5005F1}" sibTransId="{EFA1A96B-1B4F-4F8E-91CC-C3AD5BC9943B}"/>
    <dgm:cxn modelId="{057367E8-5490-434F-B436-31111E08DAF9}" srcId="{206855A6-28DF-4464-B394-D85ED651DF7F}" destId="{BAB96F2D-8596-4594-867A-CBB5E22B5326}" srcOrd="1" destOrd="0" parTransId="{D0E9CDCD-CF1D-4D2A-B039-B532EFD84EA0}" sibTransId="{D4CA8A4C-34AB-4F13-89F9-C49B4010C99E}"/>
    <dgm:cxn modelId="{70340EE9-1FA7-4C28-A3A1-8A431A519DCD}" type="presOf" srcId="{3DFD7FAF-AE87-442F-80F0-59849CD94209}" destId="{B4CCEC20-7A67-4E18-A5C1-91BA8A155E30}" srcOrd="0" destOrd="0" presId="urn:microsoft.com/office/officeart/2008/layout/NameandTitleOrganizationalChart"/>
    <dgm:cxn modelId="{C365681C-112D-4971-BBA5-2FD90CA4EBEB}" type="presParOf" srcId="{90340A01-2472-4DCF-A346-4CA768DC3E2A}" destId="{16A5F8A7-B9BA-4A9C-93DD-58E3E7832015}" srcOrd="0" destOrd="0" presId="urn:microsoft.com/office/officeart/2008/layout/NameandTitleOrganizationalChart"/>
    <dgm:cxn modelId="{48510356-E6E0-4979-A2A1-33D078DFBFAF}" type="presParOf" srcId="{16A5F8A7-B9BA-4A9C-93DD-58E3E7832015}" destId="{05EE29C0-CE3B-4B8A-A0CD-2E8F789478CA}" srcOrd="0" destOrd="0" presId="urn:microsoft.com/office/officeart/2008/layout/NameandTitleOrganizationalChart"/>
    <dgm:cxn modelId="{D39EF575-E3CC-4096-9DCD-D8287BEB3348}" type="presParOf" srcId="{05EE29C0-CE3B-4B8A-A0CD-2E8F789478CA}" destId="{26FA65E4-ADE9-42B7-8C53-80FB1687EE90}" srcOrd="0" destOrd="0" presId="urn:microsoft.com/office/officeart/2008/layout/NameandTitleOrganizationalChart"/>
    <dgm:cxn modelId="{D4605456-91E2-4BC5-925C-5231940435C7}" type="presParOf" srcId="{05EE29C0-CE3B-4B8A-A0CD-2E8F789478CA}" destId="{B4CCEC20-7A67-4E18-A5C1-91BA8A155E30}" srcOrd="1" destOrd="0" presId="urn:microsoft.com/office/officeart/2008/layout/NameandTitleOrganizationalChart"/>
    <dgm:cxn modelId="{7AF8D263-EEF0-43A1-BC96-48B3308E7827}" type="presParOf" srcId="{05EE29C0-CE3B-4B8A-A0CD-2E8F789478CA}" destId="{DCB76313-C2BF-45C6-BC7C-3392CF3A91C5}" srcOrd="2" destOrd="0" presId="urn:microsoft.com/office/officeart/2008/layout/NameandTitleOrganizationalChart"/>
    <dgm:cxn modelId="{2CC6E22F-453D-4244-B0E8-3902B0DE7978}" type="presParOf" srcId="{16A5F8A7-B9BA-4A9C-93DD-58E3E7832015}" destId="{4306F9EA-AD28-475C-8D22-08513582FB8D}" srcOrd="1" destOrd="0" presId="urn:microsoft.com/office/officeart/2008/layout/NameandTitleOrganizationalChart"/>
    <dgm:cxn modelId="{981796CE-0F94-41A9-B847-E49692F55AB7}" type="presParOf" srcId="{4306F9EA-AD28-475C-8D22-08513582FB8D}" destId="{B814E416-1E5F-4F06-97CA-F67345D3E090}" srcOrd="0" destOrd="0" presId="urn:microsoft.com/office/officeart/2008/layout/NameandTitleOrganizationalChart"/>
    <dgm:cxn modelId="{6312492D-FEBE-4728-ACF2-C69C82CE07E4}" type="presParOf" srcId="{4306F9EA-AD28-475C-8D22-08513582FB8D}" destId="{21E84C19-6693-41A8-BCCF-58B6EE1F618F}" srcOrd="1" destOrd="0" presId="urn:microsoft.com/office/officeart/2008/layout/NameandTitleOrganizationalChart"/>
    <dgm:cxn modelId="{4E8524CE-8436-4574-84EC-444B53D34D33}" type="presParOf" srcId="{21E84C19-6693-41A8-BCCF-58B6EE1F618F}" destId="{EA4EC346-316C-4623-B48B-9F6042A2DBDA}" srcOrd="0" destOrd="0" presId="urn:microsoft.com/office/officeart/2008/layout/NameandTitleOrganizationalChart"/>
    <dgm:cxn modelId="{AFA5848F-D19B-4349-8BEA-9DCC4DD1A530}" type="presParOf" srcId="{EA4EC346-316C-4623-B48B-9F6042A2DBDA}" destId="{C963433B-7307-4825-813F-2C53E4CF3C25}" srcOrd="0" destOrd="0" presId="urn:microsoft.com/office/officeart/2008/layout/NameandTitleOrganizationalChart"/>
    <dgm:cxn modelId="{09DF7492-2681-4809-A779-88DE26670C07}" type="presParOf" srcId="{EA4EC346-316C-4623-B48B-9F6042A2DBDA}" destId="{F2F65ED9-5624-42D5-B70C-A9923BDFDDC1}" srcOrd="1" destOrd="0" presId="urn:microsoft.com/office/officeart/2008/layout/NameandTitleOrganizationalChart"/>
    <dgm:cxn modelId="{D8286756-5BC9-4E2F-B86D-B568B33A0493}" type="presParOf" srcId="{EA4EC346-316C-4623-B48B-9F6042A2DBDA}" destId="{4A28FB58-F294-4A4F-BA94-2A13C87EEA29}" srcOrd="2" destOrd="0" presId="urn:microsoft.com/office/officeart/2008/layout/NameandTitleOrganizationalChart"/>
    <dgm:cxn modelId="{70E28492-D1BA-44A4-B3F3-D5514D50E3F8}" type="presParOf" srcId="{21E84C19-6693-41A8-BCCF-58B6EE1F618F}" destId="{A12B82DE-7B03-43E5-B63E-52466DE88D9F}" srcOrd="1" destOrd="0" presId="urn:microsoft.com/office/officeart/2008/layout/NameandTitleOrganizationalChart"/>
    <dgm:cxn modelId="{012A27D7-1B1A-49DC-9772-4DCA7EEE8362}" type="presParOf" srcId="{21E84C19-6693-41A8-BCCF-58B6EE1F618F}" destId="{2BF2E9D2-5C6E-42A4-98A5-6D7244B1A05B}" srcOrd="2" destOrd="0" presId="urn:microsoft.com/office/officeart/2008/layout/NameandTitleOrganizationalChart"/>
    <dgm:cxn modelId="{ABCA9518-A893-4F26-92B8-6998B5DE6F9E}" type="presParOf" srcId="{4306F9EA-AD28-475C-8D22-08513582FB8D}" destId="{96EDE3D7-5EBF-43A8-9588-30E789B5B89E}" srcOrd="2" destOrd="0" presId="urn:microsoft.com/office/officeart/2008/layout/NameandTitleOrganizationalChart"/>
    <dgm:cxn modelId="{2FE9D963-6383-4E1E-BF20-63DE307EE48E}" type="presParOf" srcId="{4306F9EA-AD28-475C-8D22-08513582FB8D}" destId="{45A6932A-D37A-4070-9E0E-6337EF75F69C}" srcOrd="3" destOrd="0" presId="urn:microsoft.com/office/officeart/2008/layout/NameandTitleOrganizationalChart"/>
    <dgm:cxn modelId="{B51F1D44-5723-41B5-AEF9-47AEFE953A48}" type="presParOf" srcId="{45A6932A-D37A-4070-9E0E-6337EF75F69C}" destId="{F6272363-4A1E-4E8D-AC2C-DD04789E180B}" srcOrd="0" destOrd="0" presId="urn:microsoft.com/office/officeart/2008/layout/NameandTitleOrganizationalChart"/>
    <dgm:cxn modelId="{BB19A0EE-A47E-4FD0-ABEC-08A1CBAF848E}" type="presParOf" srcId="{F6272363-4A1E-4E8D-AC2C-DD04789E180B}" destId="{F98A0588-DFE5-4368-81CC-B91C67770ECE}" srcOrd="0" destOrd="0" presId="urn:microsoft.com/office/officeart/2008/layout/NameandTitleOrganizationalChart"/>
    <dgm:cxn modelId="{FBB1BA40-44BF-4657-AFBC-78D05F2973FF}" type="presParOf" srcId="{F6272363-4A1E-4E8D-AC2C-DD04789E180B}" destId="{FCC5F9F9-32AD-4975-9DF0-9885B2C8B9E8}" srcOrd="1" destOrd="0" presId="urn:microsoft.com/office/officeart/2008/layout/NameandTitleOrganizationalChart"/>
    <dgm:cxn modelId="{838948C7-96FD-4620-8670-786231ABCE4D}" type="presParOf" srcId="{F6272363-4A1E-4E8D-AC2C-DD04789E180B}" destId="{14C3BBB7-4FA8-42BC-87DC-0D4B6D2AD69B}" srcOrd="2" destOrd="0" presId="urn:microsoft.com/office/officeart/2008/layout/NameandTitleOrganizationalChart"/>
    <dgm:cxn modelId="{8862AF83-1190-42D5-A1F9-2208730AB3F4}" type="presParOf" srcId="{45A6932A-D37A-4070-9E0E-6337EF75F69C}" destId="{81C2C711-8576-4F44-82FD-DC46BC7ECC8E}" srcOrd="1" destOrd="0" presId="urn:microsoft.com/office/officeart/2008/layout/NameandTitleOrganizationalChart"/>
    <dgm:cxn modelId="{3C06A941-728B-4D3A-BDB4-A9B537319438}" type="presParOf" srcId="{45A6932A-D37A-4070-9E0E-6337EF75F69C}" destId="{62433314-4862-4A81-A847-194303A0CBCC}" srcOrd="2" destOrd="0" presId="urn:microsoft.com/office/officeart/2008/layout/NameandTitleOrganizationalChart"/>
    <dgm:cxn modelId="{CFAADBA7-72B5-4C6D-A618-A737CB0A4BD1}" type="presParOf" srcId="{4306F9EA-AD28-475C-8D22-08513582FB8D}" destId="{4CD6E56A-8DE0-4E0B-9DE8-B30775A780A5}" srcOrd="4" destOrd="0" presId="urn:microsoft.com/office/officeart/2008/layout/NameandTitleOrganizationalChart"/>
    <dgm:cxn modelId="{8A661960-EB02-427F-AC56-8DD796BD3E2B}" type="presParOf" srcId="{4306F9EA-AD28-475C-8D22-08513582FB8D}" destId="{55DDCAB0-1A25-441A-9299-AA47FF0BDFD1}" srcOrd="5" destOrd="0" presId="urn:microsoft.com/office/officeart/2008/layout/NameandTitleOrganizationalChart"/>
    <dgm:cxn modelId="{F9673010-5063-45CB-8C48-1BCDC73FAE7E}" type="presParOf" srcId="{55DDCAB0-1A25-441A-9299-AA47FF0BDFD1}" destId="{D7DC2800-7B1D-4BEA-B02C-21B3E65818B6}" srcOrd="0" destOrd="0" presId="urn:microsoft.com/office/officeart/2008/layout/NameandTitleOrganizationalChart"/>
    <dgm:cxn modelId="{6BA81B01-4392-4372-8C51-8C73A8B549B9}" type="presParOf" srcId="{D7DC2800-7B1D-4BEA-B02C-21B3E65818B6}" destId="{3656C95E-1A27-4E63-B101-61FF26958D56}" srcOrd="0" destOrd="0" presId="urn:microsoft.com/office/officeart/2008/layout/NameandTitleOrganizationalChart"/>
    <dgm:cxn modelId="{94BE19F4-AF97-438C-AFA8-F689FCB16000}" type="presParOf" srcId="{D7DC2800-7B1D-4BEA-B02C-21B3E65818B6}" destId="{822E86CE-5528-4D32-A7CC-717F94A80690}" srcOrd="1" destOrd="0" presId="urn:microsoft.com/office/officeart/2008/layout/NameandTitleOrganizationalChart"/>
    <dgm:cxn modelId="{C1E7B99D-A2C9-4DFE-A856-2596EE3F8F69}" type="presParOf" srcId="{D7DC2800-7B1D-4BEA-B02C-21B3E65818B6}" destId="{DB45CC75-8AB0-46AC-87AB-4BDFC20813F1}" srcOrd="2" destOrd="0" presId="urn:microsoft.com/office/officeart/2008/layout/NameandTitleOrganizationalChart"/>
    <dgm:cxn modelId="{FBDFF27A-2781-4590-85AF-15D097919174}" type="presParOf" srcId="{55DDCAB0-1A25-441A-9299-AA47FF0BDFD1}" destId="{E35E290B-DC9C-4252-9CD0-1B6901C16792}" srcOrd="1" destOrd="0" presId="urn:microsoft.com/office/officeart/2008/layout/NameandTitleOrganizationalChart"/>
    <dgm:cxn modelId="{22B491BB-4A61-4C76-BD29-C6A30FF46B80}" type="presParOf" srcId="{55DDCAB0-1A25-441A-9299-AA47FF0BDFD1}" destId="{A850778F-C79C-4EC0-8416-86DDE57CC33A}" srcOrd="2" destOrd="0" presId="urn:microsoft.com/office/officeart/2008/layout/NameandTitleOrganizationalChart"/>
    <dgm:cxn modelId="{CBD00359-1041-4941-817F-23D340CD7C66}" type="presParOf" srcId="{4306F9EA-AD28-475C-8D22-08513582FB8D}" destId="{61435A7A-5075-43AD-96A8-1C9056A4BB5B}" srcOrd="6" destOrd="0" presId="urn:microsoft.com/office/officeart/2008/layout/NameandTitleOrganizationalChart"/>
    <dgm:cxn modelId="{9FF59CE5-508A-4CC6-9A97-2B8DC6619A75}" type="presParOf" srcId="{4306F9EA-AD28-475C-8D22-08513582FB8D}" destId="{AACC360A-8F09-48D7-B799-1DD1C543BD22}" srcOrd="7" destOrd="0" presId="urn:microsoft.com/office/officeart/2008/layout/NameandTitleOrganizationalChart"/>
    <dgm:cxn modelId="{25062375-EEEB-4FC6-96BD-2A4C50D5DC78}" type="presParOf" srcId="{AACC360A-8F09-48D7-B799-1DD1C543BD22}" destId="{72031661-9CAB-427D-A8A2-0492B48C037D}" srcOrd="0" destOrd="0" presId="urn:microsoft.com/office/officeart/2008/layout/NameandTitleOrganizationalChart"/>
    <dgm:cxn modelId="{6CA15ADA-0F1D-42F2-9FDB-738577737EB6}" type="presParOf" srcId="{72031661-9CAB-427D-A8A2-0492B48C037D}" destId="{04272E44-F879-4586-A0C2-D59A09B076A3}" srcOrd="0" destOrd="0" presId="urn:microsoft.com/office/officeart/2008/layout/NameandTitleOrganizationalChart"/>
    <dgm:cxn modelId="{67685236-63C6-4C4D-BE88-CE85A41871D7}" type="presParOf" srcId="{72031661-9CAB-427D-A8A2-0492B48C037D}" destId="{7DDEF7BC-2F8D-4FF0-B032-64EF29056A26}" srcOrd="1" destOrd="0" presId="urn:microsoft.com/office/officeart/2008/layout/NameandTitleOrganizationalChart"/>
    <dgm:cxn modelId="{3EDC8143-BE6C-447B-BE2A-C7AF45FE23D9}" type="presParOf" srcId="{72031661-9CAB-427D-A8A2-0492B48C037D}" destId="{EFFBC8DF-AAB5-4D82-87DE-4131BE99BD99}" srcOrd="2" destOrd="0" presId="urn:microsoft.com/office/officeart/2008/layout/NameandTitleOrganizationalChart"/>
    <dgm:cxn modelId="{384A4154-3A49-4810-A81C-55AF9ECEA370}" type="presParOf" srcId="{AACC360A-8F09-48D7-B799-1DD1C543BD22}" destId="{EBBD28B1-1179-497F-BF75-031129190594}" srcOrd="1" destOrd="0" presId="urn:microsoft.com/office/officeart/2008/layout/NameandTitleOrganizationalChart"/>
    <dgm:cxn modelId="{2E41A3B2-03DC-4E15-A28F-E3669F057CA4}" type="presParOf" srcId="{AACC360A-8F09-48D7-B799-1DD1C543BD22}" destId="{8677B7B5-9374-4D30-93AD-395D82AE7F91}" srcOrd="2" destOrd="0" presId="urn:microsoft.com/office/officeart/2008/layout/NameandTitleOrganizationalChart"/>
    <dgm:cxn modelId="{37C0A00A-09D9-4031-B4CC-267D5A43239C}" type="presParOf" srcId="{4306F9EA-AD28-475C-8D22-08513582FB8D}" destId="{2F85A4C3-63E1-45FF-926E-B7B322B6E6E2}" srcOrd="8" destOrd="0" presId="urn:microsoft.com/office/officeart/2008/layout/NameandTitleOrganizationalChart"/>
    <dgm:cxn modelId="{52A347D4-95FE-4AE1-A124-EFE1F02AE5F4}" type="presParOf" srcId="{4306F9EA-AD28-475C-8D22-08513582FB8D}" destId="{EA6C86E4-A878-472C-9735-D1A7F0233F3A}" srcOrd="9" destOrd="0" presId="urn:microsoft.com/office/officeart/2008/layout/NameandTitleOrganizationalChart"/>
    <dgm:cxn modelId="{E4AC7B12-A00C-4166-BA9D-BBA53B8F6A78}" type="presParOf" srcId="{EA6C86E4-A878-472C-9735-D1A7F0233F3A}" destId="{F64B7DEF-B924-4F06-9286-8C8937DEC3A5}" srcOrd="0" destOrd="0" presId="urn:microsoft.com/office/officeart/2008/layout/NameandTitleOrganizationalChart"/>
    <dgm:cxn modelId="{DDA5D486-B7B0-4D82-B951-E5EE821D35A5}" type="presParOf" srcId="{F64B7DEF-B924-4F06-9286-8C8937DEC3A5}" destId="{D64063A5-30D2-4AB2-8488-D1E5E283BF00}" srcOrd="0" destOrd="0" presId="urn:microsoft.com/office/officeart/2008/layout/NameandTitleOrganizationalChart"/>
    <dgm:cxn modelId="{7D7FC952-E8C3-41BD-95B6-1E5B563D2D4D}" type="presParOf" srcId="{F64B7DEF-B924-4F06-9286-8C8937DEC3A5}" destId="{1EC1734A-CA17-45A7-A71D-FF58E8A94CF3}" srcOrd="1" destOrd="0" presId="urn:microsoft.com/office/officeart/2008/layout/NameandTitleOrganizationalChart"/>
    <dgm:cxn modelId="{D174CD0B-F55D-4D7C-96E1-42FDB6D85B56}" type="presParOf" srcId="{F64B7DEF-B924-4F06-9286-8C8937DEC3A5}" destId="{E06A377B-61DF-4D44-8E16-8BB9A71F9EE1}" srcOrd="2" destOrd="0" presId="urn:microsoft.com/office/officeart/2008/layout/NameandTitleOrganizationalChart"/>
    <dgm:cxn modelId="{8682DB9C-CB3D-4EFF-ABBB-0D8CA3A324BA}" type="presParOf" srcId="{EA6C86E4-A878-472C-9735-D1A7F0233F3A}" destId="{A210F544-FA80-43E5-ABAA-D6BDA9B236E8}" srcOrd="1" destOrd="0" presId="urn:microsoft.com/office/officeart/2008/layout/NameandTitleOrganizationalChart"/>
    <dgm:cxn modelId="{BB224B0D-8478-47B6-9CDA-39B7BC5C5FCE}" type="presParOf" srcId="{EA6C86E4-A878-472C-9735-D1A7F0233F3A}" destId="{467CCA6F-0045-4A51-B9A3-AFDC1B26B826}" srcOrd="2" destOrd="0" presId="urn:microsoft.com/office/officeart/2008/layout/NameandTitleOrganizationalChart"/>
    <dgm:cxn modelId="{B34B0009-8552-40D6-B60B-3AB19E5F1A78}" type="presParOf" srcId="{4306F9EA-AD28-475C-8D22-08513582FB8D}" destId="{AB360F33-84AA-4FD7-9A34-F50009654D4D}" srcOrd="10" destOrd="0" presId="urn:microsoft.com/office/officeart/2008/layout/NameandTitleOrganizationalChart"/>
    <dgm:cxn modelId="{894A11CC-3569-4827-AB4A-5422C5D4CEB0}" type="presParOf" srcId="{4306F9EA-AD28-475C-8D22-08513582FB8D}" destId="{FE545752-9570-4AE6-A663-AFBAF8159AF2}" srcOrd="11" destOrd="0" presId="urn:microsoft.com/office/officeart/2008/layout/NameandTitleOrganizationalChart"/>
    <dgm:cxn modelId="{8FA9A020-3237-480D-9212-75ADC1E5CA16}" type="presParOf" srcId="{FE545752-9570-4AE6-A663-AFBAF8159AF2}" destId="{42712620-A475-472C-A384-88390E8E9F1C}" srcOrd="0" destOrd="0" presId="urn:microsoft.com/office/officeart/2008/layout/NameandTitleOrganizationalChart"/>
    <dgm:cxn modelId="{1E8AC10D-BF63-47E9-8475-869ED6E19DF3}" type="presParOf" srcId="{42712620-A475-472C-A384-88390E8E9F1C}" destId="{AC19AC7F-02BD-466C-977E-12AB9A43118B}" srcOrd="0" destOrd="0" presId="urn:microsoft.com/office/officeart/2008/layout/NameandTitleOrganizationalChart"/>
    <dgm:cxn modelId="{CDF26E7D-8C9C-4DB3-A458-66CDF805AC22}" type="presParOf" srcId="{42712620-A475-472C-A384-88390E8E9F1C}" destId="{4FE37563-143E-43CC-9D4C-CBB944DBDA63}" srcOrd="1" destOrd="0" presId="urn:microsoft.com/office/officeart/2008/layout/NameandTitleOrganizationalChart"/>
    <dgm:cxn modelId="{BE125E09-9B03-4107-A7BD-3A72E2610893}" type="presParOf" srcId="{42712620-A475-472C-A384-88390E8E9F1C}" destId="{8855AD81-727B-46BB-8FD1-8BA22FF7F92D}" srcOrd="2" destOrd="0" presId="urn:microsoft.com/office/officeart/2008/layout/NameandTitleOrganizationalChart"/>
    <dgm:cxn modelId="{945249C0-5F89-4854-AFF5-F1C706B9CF34}" type="presParOf" srcId="{FE545752-9570-4AE6-A663-AFBAF8159AF2}" destId="{DD1130BC-7D0A-45D1-B311-17715CA4B4DA}" srcOrd="1" destOrd="0" presId="urn:microsoft.com/office/officeart/2008/layout/NameandTitleOrganizationalChart"/>
    <dgm:cxn modelId="{786EE279-B369-4E16-B525-9D5274A50AA5}" type="presParOf" srcId="{FE545752-9570-4AE6-A663-AFBAF8159AF2}" destId="{103705B3-B165-4145-90D5-C60A0408E2DD}" srcOrd="2" destOrd="0" presId="urn:microsoft.com/office/officeart/2008/layout/NameandTitleOrganizationalChart"/>
    <dgm:cxn modelId="{A6416934-A31F-4B83-93AB-64E261D7B854}" type="presParOf" srcId="{16A5F8A7-B9BA-4A9C-93DD-58E3E7832015}" destId="{933B12F6-5383-4A18-8702-63235D8E5597}"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DE3D7-5EBF-43A8-9588-30E789B5B89E}">
      <dsp:nvSpPr>
        <dsp:cNvPr id="0" name=""/>
        <dsp:cNvSpPr/>
      </dsp:nvSpPr>
      <dsp:spPr>
        <a:xfrm>
          <a:off x="5629286" y="1896673"/>
          <a:ext cx="4645625" cy="517929"/>
        </a:xfrm>
        <a:custGeom>
          <a:avLst/>
          <a:gdLst/>
          <a:ahLst/>
          <a:cxnLst/>
          <a:rect l="0" t="0" r="0" b="0"/>
          <a:pathLst>
            <a:path>
              <a:moveTo>
                <a:pt x="0" y="0"/>
              </a:moveTo>
              <a:lnTo>
                <a:pt x="0" y="308765"/>
              </a:lnTo>
              <a:lnTo>
                <a:pt x="4645625" y="308765"/>
              </a:lnTo>
              <a:lnTo>
                <a:pt x="4645625" y="5179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6C4574-7CE7-4150-ACFC-421F6DC18825}">
      <dsp:nvSpPr>
        <dsp:cNvPr id="0" name=""/>
        <dsp:cNvSpPr/>
      </dsp:nvSpPr>
      <dsp:spPr>
        <a:xfrm>
          <a:off x="5629286" y="1896673"/>
          <a:ext cx="2322812" cy="517929"/>
        </a:xfrm>
        <a:custGeom>
          <a:avLst/>
          <a:gdLst/>
          <a:ahLst/>
          <a:cxnLst/>
          <a:rect l="0" t="0" r="0" b="0"/>
          <a:pathLst>
            <a:path>
              <a:moveTo>
                <a:pt x="0" y="0"/>
              </a:moveTo>
              <a:lnTo>
                <a:pt x="0" y="308765"/>
              </a:lnTo>
              <a:lnTo>
                <a:pt x="2322812" y="308765"/>
              </a:lnTo>
              <a:lnTo>
                <a:pt x="2322812" y="5179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E25AF4-D548-47F4-A9D6-E1A86C6A7372}">
      <dsp:nvSpPr>
        <dsp:cNvPr id="0" name=""/>
        <dsp:cNvSpPr/>
      </dsp:nvSpPr>
      <dsp:spPr>
        <a:xfrm>
          <a:off x="5583566" y="1896673"/>
          <a:ext cx="91440" cy="517929"/>
        </a:xfrm>
        <a:custGeom>
          <a:avLst/>
          <a:gdLst/>
          <a:ahLst/>
          <a:cxnLst/>
          <a:rect l="0" t="0" r="0" b="0"/>
          <a:pathLst>
            <a:path>
              <a:moveTo>
                <a:pt x="45720" y="0"/>
              </a:moveTo>
              <a:lnTo>
                <a:pt x="45720" y="5179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374C5D-D6A5-41E4-9A81-9E6B67BB6EAB}">
      <dsp:nvSpPr>
        <dsp:cNvPr id="0" name=""/>
        <dsp:cNvSpPr/>
      </dsp:nvSpPr>
      <dsp:spPr>
        <a:xfrm>
          <a:off x="3306473" y="3311019"/>
          <a:ext cx="1161406" cy="517929"/>
        </a:xfrm>
        <a:custGeom>
          <a:avLst/>
          <a:gdLst/>
          <a:ahLst/>
          <a:cxnLst/>
          <a:rect l="0" t="0" r="0" b="0"/>
          <a:pathLst>
            <a:path>
              <a:moveTo>
                <a:pt x="0" y="0"/>
              </a:moveTo>
              <a:lnTo>
                <a:pt x="0" y="308765"/>
              </a:lnTo>
              <a:lnTo>
                <a:pt x="1161406" y="308765"/>
              </a:lnTo>
              <a:lnTo>
                <a:pt x="1161406" y="5179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AA0FEE-A812-405E-A3BF-C226073759D2}">
      <dsp:nvSpPr>
        <dsp:cNvPr id="0" name=""/>
        <dsp:cNvSpPr/>
      </dsp:nvSpPr>
      <dsp:spPr>
        <a:xfrm>
          <a:off x="2145067" y="3311019"/>
          <a:ext cx="1161406" cy="517929"/>
        </a:xfrm>
        <a:custGeom>
          <a:avLst/>
          <a:gdLst/>
          <a:ahLst/>
          <a:cxnLst/>
          <a:rect l="0" t="0" r="0" b="0"/>
          <a:pathLst>
            <a:path>
              <a:moveTo>
                <a:pt x="1161406" y="0"/>
              </a:moveTo>
              <a:lnTo>
                <a:pt x="1161406" y="308765"/>
              </a:lnTo>
              <a:lnTo>
                <a:pt x="0" y="308765"/>
              </a:lnTo>
              <a:lnTo>
                <a:pt x="0" y="5179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99A6EB-7E5E-42BF-A053-7E3EFEA1F7B2}">
      <dsp:nvSpPr>
        <dsp:cNvPr id="0" name=""/>
        <dsp:cNvSpPr/>
      </dsp:nvSpPr>
      <dsp:spPr>
        <a:xfrm>
          <a:off x="3306473" y="1896673"/>
          <a:ext cx="2322812" cy="517929"/>
        </a:xfrm>
        <a:custGeom>
          <a:avLst/>
          <a:gdLst/>
          <a:ahLst/>
          <a:cxnLst/>
          <a:rect l="0" t="0" r="0" b="0"/>
          <a:pathLst>
            <a:path>
              <a:moveTo>
                <a:pt x="2322812" y="0"/>
              </a:moveTo>
              <a:lnTo>
                <a:pt x="2322812" y="308765"/>
              </a:lnTo>
              <a:lnTo>
                <a:pt x="0" y="308765"/>
              </a:lnTo>
              <a:lnTo>
                <a:pt x="0" y="5179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14E416-1E5F-4F06-97CA-F67345D3E090}">
      <dsp:nvSpPr>
        <dsp:cNvPr id="0" name=""/>
        <dsp:cNvSpPr/>
      </dsp:nvSpPr>
      <dsp:spPr>
        <a:xfrm>
          <a:off x="983660" y="1896673"/>
          <a:ext cx="4645625" cy="517929"/>
        </a:xfrm>
        <a:custGeom>
          <a:avLst/>
          <a:gdLst/>
          <a:ahLst/>
          <a:cxnLst/>
          <a:rect l="0" t="0" r="0" b="0"/>
          <a:pathLst>
            <a:path>
              <a:moveTo>
                <a:pt x="4645625" y="0"/>
              </a:moveTo>
              <a:lnTo>
                <a:pt x="4645625" y="308765"/>
              </a:lnTo>
              <a:lnTo>
                <a:pt x="0" y="308765"/>
              </a:lnTo>
              <a:lnTo>
                <a:pt x="0" y="5179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FA65E4-ADE9-42B7-8C53-80FB1687EE90}">
      <dsp:nvSpPr>
        <dsp:cNvPr id="0" name=""/>
        <dsp:cNvSpPr/>
      </dsp:nvSpPr>
      <dsp:spPr>
        <a:xfrm>
          <a:off x="4763611" y="1000257"/>
          <a:ext cx="1731350" cy="8964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6494" numCol="1" spcCol="1270" anchor="ctr" anchorCtr="0">
          <a:noAutofit/>
        </a:bodyPr>
        <a:lstStyle/>
        <a:p>
          <a:pPr marL="0" lvl="0" indent="0" algn="ctr" defTabSz="889000">
            <a:lnSpc>
              <a:spcPct val="90000"/>
            </a:lnSpc>
            <a:spcBef>
              <a:spcPct val="0"/>
            </a:spcBef>
            <a:spcAft>
              <a:spcPct val="35000"/>
            </a:spcAft>
            <a:buNone/>
          </a:pPr>
          <a:r>
            <a:rPr lang="en-US" sz="2000" kern="1200"/>
            <a:t>Workspace</a:t>
          </a:r>
        </a:p>
      </dsp:txBody>
      <dsp:txXfrm>
        <a:off x="4763611" y="1000257"/>
        <a:ext cx="1731350" cy="896416"/>
      </dsp:txXfrm>
    </dsp:sp>
    <dsp:sp modelId="{B4CCEC20-7A67-4E18-A5C1-91BA8A155E30}">
      <dsp:nvSpPr>
        <dsp:cNvPr id="0" name=""/>
        <dsp:cNvSpPr/>
      </dsp:nvSpPr>
      <dsp:spPr>
        <a:xfrm>
          <a:off x="5109881" y="1697470"/>
          <a:ext cx="1558215" cy="29880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r>
            <a:rPr lang="en-US" sz="1600" kern="1200"/>
            <a:t>Main Directory</a:t>
          </a:r>
        </a:p>
      </dsp:txBody>
      <dsp:txXfrm>
        <a:off x="5109881" y="1697470"/>
        <a:ext cx="1558215" cy="298805"/>
      </dsp:txXfrm>
    </dsp:sp>
    <dsp:sp modelId="{C963433B-7307-4825-813F-2C53E4CF3C25}">
      <dsp:nvSpPr>
        <dsp:cNvPr id="0" name=""/>
        <dsp:cNvSpPr/>
      </dsp:nvSpPr>
      <dsp:spPr>
        <a:xfrm>
          <a:off x="117985" y="2414603"/>
          <a:ext cx="1731350" cy="8964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26494" numCol="1" spcCol="1270" anchor="ctr" anchorCtr="0">
          <a:noAutofit/>
        </a:bodyPr>
        <a:lstStyle/>
        <a:p>
          <a:pPr marL="0" lvl="0" indent="0" algn="ctr" defTabSz="800100">
            <a:lnSpc>
              <a:spcPct val="90000"/>
            </a:lnSpc>
            <a:spcBef>
              <a:spcPct val="0"/>
            </a:spcBef>
            <a:spcAft>
              <a:spcPct val="35000"/>
            </a:spcAft>
            <a:buNone/>
          </a:pPr>
          <a:r>
            <a:rPr lang="en-US" sz="1800" kern="1200" err="1"/>
            <a:t>Lab_Data_Ver</a:t>
          </a:r>
          <a:r>
            <a:rPr lang="en-US" sz="1800" kern="1200"/>
            <a:t>*</a:t>
          </a:r>
        </a:p>
      </dsp:txBody>
      <dsp:txXfrm>
        <a:off x="117985" y="2414603"/>
        <a:ext cx="1731350" cy="896416"/>
      </dsp:txXfrm>
    </dsp:sp>
    <dsp:sp modelId="{F2F65ED9-5624-42D5-B70C-A9923BDFDDC1}">
      <dsp:nvSpPr>
        <dsp:cNvPr id="0" name=""/>
        <dsp:cNvSpPr/>
      </dsp:nvSpPr>
      <dsp:spPr>
        <a:xfrm>
          <a:off x="464255" y="3111816"/>
          <a:ext cx="1558215" cy="29880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Inputs Storage</a:t>
          </a:r>
        </a:p>
      </dsp:txBody>
      <dsp:txXfrm>
        <a:off x="464255" y="3111816"/>
        <a:ext cx="1558215" cy="298805"/>
      </dsp:txXfrm>
    </dsp:sp>
    <dsp:sp modelId="{71053D05-1489-4E9B-BED2-2DA06F120E5F}">
      <dsp:nvSpPr>
        <dsp:cNvPr id="0" name=""/>
        <dsp:cNvSpPr/>
      </dsp:nvSpPr>
      <dsp:spPr>
        <a:xfrm>
          <a:off x="2440798" y="2414603"/>
          <a:ext cx="1731350" cy="8964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26494" numCol="1" spcCol="1270" anchor="ctr" anchorCtr="0">
          <a:noAutofit/>
        </a:bodyPr>
        <a:lstStyle/>
        <a:p>
          <a:pPr marL="0" lvl="0" indent="0" algn="ctr" defTabSz="800100">
            <a:lnSpc>
              <a:spcPct val="90000"/>
            </a:lnSpc>
            <a:spcBef>
              <a:spcPct val="0"/>
            </a:spcBef>
            <a:spcAft>
              <a:spcPct val="35000"/>
            </a:spcAft>
            <a:buNone/>
          </a:pPr>
          <a:r>
            <a:rPr lang="en-US" sz="1800" kern="1200"/>
            <a:t>Run Directory No. 1</a:t>
          </a:r>
        </a:p>
      </dsp:txBody>
      <dsp:txXfrm>
        <a:off x="2440798" y="2414603"/>
        <a:ext cx="1731350" cy="896416"/>
      </dsp:txXfrm>
    </dsp:sp>
    <dsp:sp modelId="{FB2B7E28-1154-4BDD-B1D4-02392872BA39}">
      <dsp:nvSpPr>
        <dsp:cNvPr id="0" name=""/>
        <dsp:cNvSpPr/>
      </dsp:nvSpPr>
      <dsp:spPr>
        <a:xfrm>
          <a:off x="2787068" y="3111816"/>
          <a:ext cx="1558215" cy="29880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Trial 1</a:t>
          </a:r>
        </a:p>
      </dsp:txBody>
      <dsp:txXfrm>
        <a:off x="2787068" y="3111816"/>
        <a:ext cx="1558215" cy="298805"/>
      </dsp:txXfrm>
    </dsp:sp>
    <dsp:sp modelId="{804D6FC5-A0E0-4F2F-8BBA-FB567C12E5BE}">
      <dsp:nvSpPr>
        <dsp:cNvPr id="0" name=""/>
        <dsp:cNvSpPr/>
      </dsp:nvSpPr>
      <dsp:spPr>
        <a:xfrm>
          <a:off x="1279391" y="3828949"/>
          <a:ext cx="1731350" cy="8964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26494" numCol="1" spcCol="1270" anchor="ctr" anchorCtr="0">
          <a:noAutofit/>
        </a:bodyPr>
        <a:lstStyle/>
        <a:p>
          <a:pPr marL="0" lvl="0" indent="0" algn="ctr" defTabSz="800100">
            <a:lnSpc>
              <a:spcPct val="90000"/>
            </a:lnSpc>
            <a:spcBef>
              <a:spcPct val="0"/>
            </a:spcBef>
            <a:spcAft>
              <a:spcPct val="35000"/>
            </a:spcAft>
            <a:buNone/>
          </a:pPr>
          <a:r>
            <a:rPr lang="en-US" sz="1800" kern="1200" err="1"/>
            <a:t>run.csh</a:t>
          </a:r>
          <a:endParaRPr lang="en-US" sz="1800" kern="1200"/>
        </a:p>
      </dsp:txBody>
      <dsp:txXfrm>
        <a:off x="1279391" y="3828949"/>
        <a:ext cx="1731350" cy="896416"/>
      </dsp:txXfrm>
    </dsp:sp>
    <dsp:sp modelId="{40C9904C-E248-402A-BDA0-5CB3267CB441}">
      <dsp:nvSpPr>
        <dsp:cNvPr id="0" name=""/>
        <dsp:cNvSpPr/>
      </dsp:nvSpPr>
      <dsp:spPr>
        <a:xfrm>
          <a:off x="1625661" y="4526162"/>
          <a:ext cx="1558215" cy="29880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main run script</a:t>
          </a:r>
        </a:p>
      </dsp:txBody>
      <dsp:txXfrm>
        <a:off x="1625661" y="4526162"/>
        <a:ext cx="1558215" cy="298805"/>
      </dsp:txXfrm>
    </dsp:sp>
    <dsp:sp modelId="{2E846DB2-5260-48D3-9F0D-7ED0D072A417}">
      <dsp:nvSpPr>
        <dsp:cNvPr id="0" name=""/>
        <dsp:cNvSpPr/>
      </dsp:nvSpPr>
      <dsp:spPr>
        <a:xfrm>
          <a:off x="3602204" y="3828949"/>
          <a:ext cx="1731350" cy="8964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26494" numCol="1" spcCol="1270" anchor="ctr" anchorCtr="0">
          <a:noAutofit/>
        </a:bodyPr>
        <a:lstStyle/>
        <a:p>
          <a:pPr marL="0" lvl="0" indent="0" algn="ctr" defTabSz="800100">
            <a:lnSpc>
              <a:spcPct val="90000"/>
            </a:lnSpc>
            <a:spcBef>
              <a:spcPct val="0"/>
            </a:spcBef>
            <a:spcAft>
              <a:spcPct val="35000"/>
            </a:spcAft>
            <a:buNone/>
          </a:pPr>
          <a:r>
            <a:rPr lang="en-US" sz="1800" kern="1200"/>
            <a:t>&lt;index&gt;&lt;step&gt;</a:t>
          </a:r>
        </a:p>
      </dsp:txBody>
      <dsp:txXfrm>
        <a:off x="3602204" y="3828949"/>
        <a:ext cx="1731350" cy="896416"/>
      </dsp:txXfrm>
    </dsp:sp>
    <dsp:sp modelId="{43E939C9-3C2C-40CE-9934-9A5ADEE70C20}">
      <dsp:nvSpPr>
        <dsp:cNvPr id="0" name=""/>
        <dsp:cNvSpPr/>
      </dsp:nvSpPr>
      <dsp:spPr>
        <a:xfrm>
          <a:off x="3948474" y="4526162"/>
          <a:ext cx="1558215" cy="29880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err="1"/>
            <a:t>sub_dir</a:t>
          </a:r>
          <a:r>
            <a:rPr lang="en-US" sz="1100" kern="1200"/>
            <a:t> for every steps</a:t>
          </a:r>
        </a:p>
      </dsp:txBody>
      <dsp:txXfrm>
        <a:off x="3948474" y="4526162"/>
        <a:ext cx="1558215" cy="298805"/>
      </dsp:txXfrm>
    </dsp:sp>
    <dsp:sp modelId="{B1D3BB60-1758-4FF1-ADCB-40AE8F157C0E}">
      <dsp:nvSpPr>
        <dsp:cNvPr id="0" name=""/>
        <dsp:cNvSpPr/>
      </dsp:nvSpPr>
      <dsp:spPr>
        <a:xfrm>
          <a:off x="4763611" y="2414603"/>
          <a:ext cx="1731350" cy="8964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26494" numCol="1" spcCol="1270" anchor="ctr" anchorCtr="0">
          <a:noAutofit/>
        </a:bodyPr>
        <a:lstStyle/>
        <a:p>
          <a:pPr marL="0" lvl="0" indent="0" algn="ctr" defTabSz="800100">
            <a:lnSpc>
              <a:spcPct val="90000"/>
            </a:lnSpc>
            <a:spcBef>
              <a:spcPct val="0"/>
            </a:spcBef>
            <a:spcAft>
              <a:spcPct val="35000"/>
            </a:spcAft>
            <a:buNone/>
          </a:pPr>
          <a:r>
            <a:rPr lang="en-US" sz="1800" kern="1200"/>
            <a:t>Run Directory No. 2</a:t>
          </a:r>
        </a:p>
      </dsp:txBody>
      <dsp:txXfrm>
        <a:off x="4763611" y="2414603"/>
        <a:ext cx="1731350" cy="896416"/>
      </dsp:txXfrm>
    </dsp:sp>
    <dsp:sp modelId="{C79A8F54-C962-4AC6-9FBC-817DC5E82B49}">
      <dsp:nvSpPr>
        <dsp:cNvPr id="0" name=""/>
        <dsp:cNvSpPr/>
      </dsp:nvSpPr>
      <dsp:spPr>
        <a:xfrm>
          <a:off x="5109881" y="3111816"/>
          <a:ext cx="1558215" cy="29880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Trial 2</a:t>
          </a:r>
        </a:p>
      </dsp:txBody>
      <dsp:txXfrm>
        <a:off x="5109881" y="3111816"/>
        <a:ext cx="1558215" cy="298805"/>
      </dsp:txXfrm>
    </dsp:sp>
    <dsp:sp modelId="{8BEEA6DB-6B6E-43E8-AF8D-690E685B7153}">
      <dsp:nvSpPr>
        <dsp:cNvPr id="0" name=""/>
        <dsp:cNvSpPr/>
      </dsp:nvSpPr>
      <dsp:spPr>
        <a:xfrm>
          <a:off x="7086424" y="2414603"/>
          <a:ext cx="1731350" cy="8964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26494" numCol="1" spcCol="1270" anchor="ctr" anchorCtr="0">
          <a:noAutofit/>
        </a:bodyPr>
        <a:lstStyle/>
        <a:p>
          <a:pPr marL="0" lvl="0" indent="0" algn="ctr" defTabSz="800100">
            <a:lnSpc>
              <a:spcPct val="90000"/>
            </a:lnSpc>
            <a:spcBef>
              <a:spcPct val="0"/>
            </a:spcBef>
            <a:spcAft>
              <a:spcPct val="35000"/>
            </a:spcAft>
            <a:buNone/>
          </a:pPr>
          <a:r>
            <a:rPr lang="en-US" sz="1800" kern="1200"/>
            <a:t>…</a:t>
          </a:r>
        </a:p>
      </dsp:txBody>
      <dsp:txXfrm>
        <a:off x="7086424" y="2414603"/>
        <a:ext cx="1731350" cy="896416"/>
      </dsp:txXfrm>
    </dsp:sp>
    <dsp:sp modelId="{C56FC883-6A88-445C-ABED-5B786B14C1FB}">
      <dsp:nvSpPr>
        <dsp:cNvPr id="0" name=""/>
        <dsp:cNvSpPr/>
      </dsp:nvSpPr>
      <dsp:spPr>
        <a:xfrm>
          <a:off x="7432694" y="3111816"/>
          <a:ext cx="1558215" cy="29880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12700" rIns="50800" bIns="12700" numCol="1" spcCol="1270" anchor="ctr" anchorCtr="0">
          <a:noAutofit/>
        </a:bodyPr>
        <a:lstStyle/>
        <a:p>
          <a:pPr marL="0" lvl="0" indent="0" algn="r" defTabSz="889000">
            <a:lnSpc>
              <a:spcPct val="90000"/>
            </a:lnSpc>
            <a:spcBef>
              <a:spcPct val="0"/>
            </a:spcBef>
            <a:spcAft>
              <a:spcPct val="35000"/>
            </a:spcAft>
            <a:buNone/>
          </a:pPr>
          <a:endParaRPr lang="en-US" sz="2000" kern="1200"/>
        </a:p>
      </dsp:txBody>
      <dsp:txXfrm>
        <a:off x="7432694" y="3111816"/>
        <a:ext cx="1558215" cy="298805"/>
      </dsp:txXfrm>
    </dsp:sp>
    <dsp:sp modelId="{F98A0588-DFE5-4368-81CC-B91C67770ECE}">
      <dsp:nvSpPr>
        <dsp:cNvPr id="0" name=""/>
        <dsp:cNvSpPr/>
      </dsp:nvSpPr>
      <dsp:spPr>
        <a:xfrm>
          <a:off x="9409237" y="2414603"/>
          <a:ext cx="1731350" cy="8964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26494" numCol="1" spcCol="1270" anchor="ctr" anchorCtr="0">
          <a:noAutofit/>
        </a:bodyPr>
        <a:lstStyle/>
        <a:p>
          <a:pPr marL="0" lvl="0" indent="0" algn="ctr" defTabSz="800100">
            <a:lnSpc>
              <a:spcPct val="90000"/>
            </a:lnSpc>
            <a:spcBef>
              <a:spcPct val="0"/>
            </a:spcBef>
            <a:spcAft>
              <a:spcPct val="35000"/>
            </a:spcAft>
            <a:buNone/>
          </a:pPr>
          <a:r>
            <a:rPr lang="en-US" sz="1800" kern="1200"/>
            <a:t>Run Directory No. &lt;n&gt;</a:t>
          </a:r>
        </a:p>
      </dsp:txBody>
      <dsp:txXfrm>
        <a:off x="9409237" y="2414603"/>
        <a:ext cx="1731350" cy="896416"/>
      </dsp:txXfrm>
    </dsp:sp>
    <dsp:sp modelId="{FCC5F9F9-32AD-4975-9DF0-9885B2C8B9E8}">
      <dsp:nvSpPr>
        <dsp:cNvPr id="0" name=""/>
        <dsp:cNvSpPr/>
      </dsp:nvSpPr>
      <dsp:spPr>
        <a:xfrm>
          <a:off x="9755507" y="3111816"/>
          <a:ext cx="1558215" cy="29880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r>
            <a:rPr lang="en-US" sz="1100" kern="1200"/>
            <a:t>Trial &lt;n&gt;</a:t>
          </a:r>
        </a:p>
      </dsp:txBody>
      <dsp:txXfrm>
        <a:off x="9755507" y="3111816"/>
        <a:ext cx="1558215" cy="2988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60F33-84AA-4FD7-9A34-F50009654D4D}">
      <dsp:nvSpPr>
        <dsp:cNvPr id="0" name=""/>
        <dsp:cNvSpPr/>
      </dsp:nvSpPr>
      <dsp:spPr>
        <a:xfrm>
          <a:off x="5683370" y="1547444"/>
          <a:ext cx="4605572" cy="422310"/>
        </a:xfrm>
        <a:custGeom>
          <a:avLst/>
          <a:gdLst/>
          <a:ahLst/>
          <a:cxnLst/>
          <a:rect l="0" t="0" r="0" b="0"/>
          <a:pathLst>
            <a:path>
              <a:moveTo>
                <a:pt x="0" y="0"/>
              </a:moveTo>
              <a:lnTo>
                <a:pt x="0" y="251761"/>
              </a:lnTo>
              <a:lnTo>
                <a:pt x="4605572" y="251761"/>
              </a:lnTo>
              <a:lnTo>
                <a:pt x="4605572" y="4223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85A4C3-63E1-45FF-926E-B7B322B6E6E2}">
      <dsp:nvSpPr>
        <dsp:cNvPr id="0" name=""/>
        <dsp:cNvSpPr/>
      </dsp:nvSpPr>
      <dsp:spPr>
        <a:xfrm>
          <a:off x="5683370" y="1547444"/>
          <a:ext cx="2711593" cy="422310"/>
        </a:xfrm>
        <a:custGeom>
          <a:avLst/>
          <a:gdLst/>
          <a:ahLst/>
          <a:cxnLst/>
          <a:rect l="0" t="0" r="0" b="0"/>
          <a:pathLst>
            <a:path>
              <a:moveTo>
                <a:pt x="0" y="0"/>
              </a:moveTo>
              <a:lnTo>
                <a:pt x="0" y="251761"/>
              </a:lnTo>
              <a:lnTo>
                <a:pt x="2711593" y="251761"/>
              </a:lnTo>
              <a:lnTo>
                <a:pt x="2711593" y="4223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435A7A-5075-43AD-96A8-1C9056A4BB5B}">
      <dsp:nvSpPr>
        <dsp:cNvPr id="0" name=""/>
        <dsp:cNvSpPr/>
      </dsp:nvSpPr>
      <dsp:spPr>
        <a:xfrm>
          <a:off x="5683370" y="1547444"/>
          <a:ext cx="817613" cy="422310"/>
        </a:xfrm>
        <a:custGeom>
          <a:avLst/>
          <a:gdLst/>
          <a:ahLst/>
          <a:cxnLst/>
          <a:rect l="0" t="0" r="0" b="0"/>
          <a:pathLst>
            <a:path>
              <a:moveTo>
                <a:pt x="0" y="0"/>
              </a:moveTo>
              <a:lnTo>
                <a:pt x="0" y="251761"/>
              </a:lnTo>
              <a:lnTo>
                <a:pt x="817613" y="251761"/>
              </a:lnTo>
              <a:lnTo>
                <a:pt x="817613" y="4223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D6E56A-8DE0-4E0B-9DE8-B30775A780A5}">
      <dsp:nvSpPr>
        <dsp:cNvPr id="0" name=""/>
        <dsp:cNvSpPr/>
      </dsp:nvSpPr>
      <dsp:spPr>
        <a:xfrm>
          <a:off x="4607004" y="1547444"/>
          <a:ext cx="1076365" cy="422310"/>
        </a:xfrm>
        <a:custGeom>
          <a:avLst/>
          <a:gdLst/>
          <a:ahLst/>
          <a:cxnLst/>
          <a:rect l="0" t="0" r="0" b="0"/>
          <a:pathLst>
            <a:path>
              <a:moveTo>
                <a:pt x="1076365" y="0"/>
              </a:moveTo>
              <a:lnTo>
                <a:pt x="1076365" y="251761"/>
              </a:lnTo>
              <a:lnTo>
                <a:pt x="0" y="251761"/>
              </a:lnTo>
              <a:lnTo>
                <a:pt x="0" y="4223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EDE3D7-5EBF-43A8-9588-30E789B5B89E}">
      <dsp:nvSpPr>
        <dsp:cNvPr id="0" name=""/>
        <dsp:cNvSpPr/>
      </dsp:nvSpPr>
      <dsp:spPr>
        <a:xfrm>
          <a:off x="2713025" y="1547444"/>
          <a:ext cx="2970345" cy="422310"/>
        </a:xfrm>
        <a:custGeom>
          <a:avLst/>
          <a:gdLst/>
          <a:ahLst/>
          <a:cxnLst/>
          <a:rect l="0" t="0" r="0" b="0"/>
          <a:pathLst>
            <a:path>
              <a:moveTo>
                <a:pt x="2970345" y="0"/>
              </a:moveTo>
              <a:lnTo>
                <a:pt x="2970345" y="251761"/>
              </a:lnTo>
              <a:lnTo>
                <a:pt x="0" y="251761"/>
              </a:lnTo>
              <a:lnTo>
                <a:pt x="0" y="4223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14E416-1E5F-4F06-97CA-F67345D3E090}">
      <dsp:nvSpPr>
        <dsp:cNvPr id="0" name=""/>
        <dsp:cNvSpPr/>
      </dsp:nvSpPr>
      <dsp:spPr>
        <a:xfrm>
          <a:off x="819045" y="1547444"/>
          <a:ext cx="4864324" cy="422310"/>
        </a:xfrm>
        <a:custGeom>
          <a:avLst/>
          <a:gdLst/>
          <a:ahLst/>
          <a:cxnLst/>
          <a:rect l="0" t="0" r="0" b="0"/>
          <a:pathLst>
            <a:path>
              <a:moveTo>
                <a:pt x="4864324" y="0"/>
              </a:moveTo>
              <a:lnTo>
                <a:pt x="4864324" y="251761"/>
              </a:lnTo>
              <a:lnTo>
                <a:pt x="0" y="251761"/>
              </a:lnTo>
              <a:lnTo>
                <a:pt x="0" y="4223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FA65E4-ADE9-42B7-8C53-80FB1687EE90}">
      <dsp:nvSpPr>
        <dsp:cNvPr id="0" name=""/>
        <dsp:cNvSpPr/>
      </dsp:nvSpPr>
      <dsp:spPr>
        <a:xfrm>
          <a:off x="4977514" y="816522"/>
          <a:ext cx="1411711" cy="730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3141" numCol="1" spcCol="1270" anchor="ctr" anchorCtr="0">
          <a:noAutofit/>
        </a:bodyPr>
        <a:lstStyle/>
        <a:p>
          <a:pPr marL="0" lvl="0" indent="0" algn="ctr" defTabSz="711200">
            <a:lnSpc>
              <a:spcPct val="90000"/>
            </a:lnSpc>
            <a:spcBef>
              <a:spcPct val="0"/>
            </a:spcBef>
            <a:spcAft>
              <a:spcPct val="35000"/>
            </a:spcAft>
            <a:buNone/>
          </a:pPr>
          <a:r>
            <a:rPr lang="en-US" sz="1600" kern="1200"/>
            <a:t>&lt;index&gt;&lt;step&gt;</a:t>
          </a:r>
        </a:p>
      </dsp:txBody>
      <dsp:txXfrm>
        <a:off x="4977514" y="816522"/>
        <a:ext cx="1411711" cy="730921"/>
      </dsp:txXfrm>
    </dsp:sp>
    <dsp:sp modelId="{B4CCEC20-7A67-4E18-A5C1-91BA8A155E30}">
      <dsp:nvSpPr>
        <dsp:cNvPr id="0" name=""/>
        <dsp:cNvSpPr/>
      </dsp:nvSpPr>
      <dsp:spPr>
        <a:xfrm>
          <a:off x="5259856" y="1385017"/>
          <a:ext cx="1270540" cy="24364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a:t>Sub-Directory</a:t>
          </a:r>
        </a:p>
      </dsp:txBody>
      <dsp:txXfrm>
        <a:off x="5259856" y="1385017"/>
        <a:ext cx="1270540" cy="243640"/>
      </dsp:txXfrm>
    </dsp:sp>
    <dsp:sp modelId="{C963433B-7307-4825-813F-2C53E4CF3C25}">
      <dsp:nvSpPr>
        <dsp:cNvPr id="0" name=""/>
        <dsp:cNvSpPr/>
      </dsp:nvSpPr>
      <dsp:spPr>
        <a:xfrm>
          <a:off x="113189" y="1969754"/>
          <a:ext cx="1411711" cy="730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3141" numCol="1" spcCol="1270" anchor="ctr" anchorCtr="0">
          <a:noAutofit/>
        </a:bodyPr>
        <a:lstStyle/>
        <a:p>
          <a:pPr marL="0" lvl="0" indent="0" algn="ctr" defTabSz="711200">
            <a:lnSpc>
              <a:spcPct val="90000"/>
            </a:lnSpc>
            <a:spcBef>
              <a:spcPct val="0"/>
            </a:spcBef>
            <a:spcAft>
              <a:spcPct val="35000"/>
            </a:spcAft>
            <a:buNone/>
          </a:pPr>
          <a:r>
            <a:rPr lang="en-US" sz="1600" kern="1200"/>
            <a:t>reports</a:t>
          </a:r>
        </a:p>
      </dsp:txBody>
      <dsp:txXfrm>
        <a:off x="113189" y="1969754"/>
        <a:ext cx="1411711" cy="730921"/>
      </dsp:txXfrm>
    </dsp:sp>
    <dsp:sp modelId="{F2F65ED9-5624-42D5-B70C-A9923BDFDDC1}">
      <dsp:nvSpPr>
        <dsp:cNvPr id="0" name=""/>
        <dsp:cNvSpPr/>
      </dsp:nvSpPr>
      <dsp:spPr>
        <a:xfrm>
          <a:off x="395532" y="2538249"/>
          <a:ext cx="1270540" cy="24364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a:t>Report Dir</a:t>
          </a:r>
        </a:p>
      </dsp:txBody>
      <dsp:txXfrm>
        <a:off x="395532" y="2538249"/>
        <a:ext cx="1270540" cy="243640"/>
      </dsp:txXfrm>
    </dsp:sp>
    <dsp:sp modelId="{F98A0588-DFE5-4368-81CC-B91C67770ECE}">
      <dsp:nvSpPr>
        <dsp:cNvPr id="0" name=""/>
        <dsp:cNvSpPr/>
      </dsp:nvSpPr>
      <dsp:spPr>
        <a:xfrm>
          <a:off x="2007169" y="1969754"/>
          <a:ext cx="1411711" cy="730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3141" numCol="1" spcCol="1270" anchor="ctr" anchorCtr="0">
          <a:noAutofit/>
        </a:bodyPr>
        <a:lstStyle/>
        <a:p>
          <a:pPr marL="0" lvl="0" indent="0" algn="ctr" defTabSz="711200">
            <a:lnSpc>
              <a:spcPct val="90000"/>
            </a:lnSpc>
            <a:spcBef>
              <a:spcPct val="0"/>
            </a:spcBef>
            <a:spcAft>
              <a:spcPct val="35000"/>
            </a:spcAft>
            <a:buNone/>
          </a:pPr>
          <a:r>
            <a:rPr lang="en-US" sz="1600" kern="1200"/>
            <a:t>logs</a:t>
          </a:r>
        </a:p>
      </dsp:txBody>
      <dsp:txXfrm>
        <a:off x="2007169" y="1969754"/>
        <a:ext cx="1411711" cy="730921"/>
      </dsp:txXfrm>
    </dsp:sp>
    <dsp:sp modelId="{FCC5F9F9-32AD-4975-9DF0-9885B2C8B9E8}">
      <dsp:nvSpPr>
        <dsp:cNvPr id="0" name=""/>
        <dsp:cNvSpPr/>
      </dsp:nvSpPr>
      <dsp:spPr>
        <a:xfrm>
          <a:off x="2289511" y="2538249"/>
          <a:ext cx="1270540" cy="24364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30480" bIns="7620" numCol="1" spcCol="1270" anchor="ctr" anchorCtr="0">
          <a:noAutofit/>
        </a:bodyPr>
        <a:lstStyle/>
        <a:p>
          <a:pPr marL="0" lvl="0" indent="0" algn="r" defTabSz="533400">
            <a:lnSpc>
              <a:spcPct val="90000"/>
            </a:lnSpc>
            <a:spcBef>
              <a:spcPct val="0"/>
            </a:spcBef>
            <a:spcAft>
              <a:spcPct val="35000"/>
            </a:spcAft>
            <a:buNone/>
          </a:pPr>
          <a:r>
            <a:rPr lang="en-US" sz="1200" kern="1200"/>
            <a:t>Log Dir</a:t>
          </a:r>
        </a:p>
      </dsp:txBody>
      <dsp:txXfrm>
        <a:off x="2289511" y="2538249"/>
        <a:ext cx="1270540" cy="243640"/>
      </dsp:txXfrm>
    </dsp:sp>
    <dsp:sp modelId="{3656C95E-1A27-4E63-B101-61FF26958D56}">
      <dsp:nvSpPr>
        <dsp:cNvPr id="0" name=""/>
        <dsp:cNvSpPr/>
      </dsp:nvSpPr>
      <dsp:spPr>
        <a:xfrm>
          <a:off x="3901148" y="1969754"/>
          <a:ext cx="1411711" cy="730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3141" numCol="1" spcCol="1270" anchor="ctr" anchorCtr="0">
          <a:noAutofit/>
        </a:bodyPr>
        <a:lstStyle/>
        <a:p>
          <a:pPr marL="0" lvl="0" indent="0" algn="ctr" defTabSz="711200">
            <a:lnSpc>
              <a:spcPct val="90000"/>
            </a:lnSpc>
            <a:spcBef>
              <a:spcPct val="0"/>
            </a:spcBef>
            <a:spcAft>
              <a:spcPct val="35000"/>
            </a:spcAft>
            <a:buNone/>
          </a:pPr>
          <a:r>
            <a:rPr lang="en-US" sz="1600" kern="1200"/>
            <a:t>outputs</a:t>
          </a:r>
        </a:p>
      </dsp:txBody>
      <dsp:txXfrm>
        <a:off x="3901148" y="1969754"/>
        <a:ext cx="1411711" cy="730921"/>
      </dsp:txXfrm>
    </dsp:sp>
    <dsp:sp modelId="{822E86CE-5528-4D32-A7CC-717F94A80690}">
      <dsp:nvSpPr>
        <dsp:cNvPr id="0" name=""/>
        <dsp:cNvSpPr/>
      </dsp:nvSpPr>
      <dsp:spPr>
        <a:xfrm>
          <a:off x="4183491" y="2538249"/>
          <a:ext cx="1270540" cy="24364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US" sz="1400" kern="1200"/>
            <a:t>Output Dir</a:t>
          </a:r>
        </a:p>
      </dsp:txBody>
      <dsp:txXfrm>
        <a:off x="4183491" y="2538249"/>
        <a:ext cx="1270540" cy="243640"/>
      </dsp:txXfrm>
    </dsp:sp>
    <dsp:sp modelId="{04272E44-F879-4586-A0C2-D59A09B076A3}">
      <dsp:nvSpPr>
        <dsp:cNvPr id="0" name=""/>
        <dsp:cNvSpPr/>
      </dsp:nvSpPr>
      <dsp:spPr>
        <a:xfrm>
          <a:off x="5795128" y="1969754"/>
          <a:ext cx="1411711" cy="730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3141" numCol="1" spcCol="1270" anchor="ctr" anchorCtr="0">
          <a:noAutofit/>
        </a:bodyPr>
        <a:lstStyle/>
        <a:p>
          <a:pPr marL="0" lvl="0" indent="0" algn="ctr" defTabSz="711200">
            <a:lnSpc>
              <a:spcPct val="90000"/>
            </a:lnSpc>
            <a:spcBef>
              <a:spcPct val="0"/>
            </a:spcBef>
            <a:spcAft>
              <a:spcPct val="35000"/>
            </a:spcAft>
            <a:buNone/>
          </a:pPr>
          <a:r>
            <a:rPr lang="en-US" sz="1600" kern="1200" err="1"/>
            <a:t>nlib</a:t>
          </a:r>
          <a:endParaRPr lang="en-US" sz="1600" kern="1200"/>
        </a:p>
      </dsp:txBody>
      <dsp:txXfrm>
        <a:off x="5795128" y="1969754"/>
        <a:ext cx="1411711" cy="730921"/>
      </dsp:txXfrm>
    </dsp:sp>
    <dsp:sp modelId="{7DDEF7BC-2F8D-4FF0-B032-64EF29056A26}">
      <dsp:nvSpPr>
        <dsp:cNvPr id="0" name=""/>
        <dsp:cNvSpPr/>
      </dsp:nvSpPr>
      <dsp:spPr>
        <a:xfrm>
          <a:off x="6077470" y="2538249"/>
          <a:ext cx="1270540" cy="24364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US" sz="1400" kern="1200"/>
            <a:t>Design Library</a:t>
          </a:r>
        </a:p>
      </dsp:txBody>
      <dsp:txXfrm>
        <a:off x="6077470" y="2538249"/>
        <a:ext cx="1270540" cy="243640"/>
      </dsp:txXfrm>
    </dsp:sp>
    <dsp:sp modelId="{D64063A5-30D2-4AB2-8488-D1E5E283BF00}">
      <dsp:nvSpPr>
        <dsp:cNvPr id="0" name=""/>
        <dsp:cNvSpPr/>
      </dsp:nvSpPr>
      <dsp:spPr>
        <a:xfrm>
          <a:off x="7689107" y="1969754"/>
          <a:ext cx="1411711" cy="730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3141" numCol="1" spcCol="1270" anchor="ctr" anchorCtr="0">
          <a:noAutofit/>
        </a:bodyPr>
        <a:lstStyle/>
        <a:p>
          <a:pPr marL="0" lvl="0" indent="0" algn="ctr" defTabSz="711200">
            <a:lnSpc>
              <a:spcPct val="90000"/>
            </a:lnSpc>
            <a:spcBef>
              <a:spcPct val="0"/>
            </a:spcBef>
            <a:spcAft>
              <a:spcPct val="35000"/>
            </a:spcAft>
            <a:buNone/>
          </a:pPr>
          <a:r>
            <a:rPr lang="en-US" sz="1600" kern="1200"/>
            <a:t>main script</a:t>
          </a:r>
        </a:p>
      </dsp:txBody>
      <dsp:txXfrm>
        <a:off x="7689107" y="1969754"/>
        <a:ext cx="1411711" cy="730921"/>
      </dsp:txXfrm>
    </dsp:sp>
    <dsp:sp modelId="{1EC1734A-CA17-45A7-A71D-FF58E8A94CF3}">
      <dsp:nvSpPr>
        <dsp:cNvPr id="0" name=""/>
        <dsp:cNvSpPr/>
      </dsp:nvSpPr>
      <dsp:spPr>
        <a:xfrm>
          <a:off x="7971450" y="2538249"/>
          <a:ext cx="1270540" cy="24364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US" sz="1400" kern="1200"/>
            <a:t>&lt;step&gt;.</a:t>
          </a:r>
          <a:r>
            <a:rPr lang="en-US" sz="1400" kern="1200" err="1"/>
            <a:t>tcl</a:t>
          </a:r>
          <a:endParaRPr lang="en-US" sz="1400" kern="1200"/>
        </a:p>
      </dsp:txBody>
      <dsp:txXfrm>
        <a:off x="7971450" y="2538249"/>
        <a:ext cx="1270540" cy="243640"/>
      </dsp:txXfrm>
    </dsp:sp>
    <dsp:sp modelId="{AC19AC7F-02BD-466C-977E-12AB9A43118B}">
      <dsp:nvSpPr>
        <dsp:cNvPr id="0" name=""/>
        <dsp:cNvSpPr/>
      </dsp:nvSpPr>
      <dsp:spPr>
        <a:xfrm>
          <a:off x="9583087" y="1969754"/>
          <a:ext cx="1411711" cy="730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3141" numCol="1" spcCol="1270" anchor="ctr" anchorCtr="0">
          <a:noAutofit/>
        </a:bodyPr>
        <a:lstStyle/>
        <a:p>
          <a:pPr marL="0" lvl="0" indent="0" algn="ctr" defTabSz="711200">
            <a:lnSpc>
              <a:spcPct val="90000"/>
            </a:lnSpc>
            <a:spcBef>
              <a:spcPct val="0"/>
            </a:spcBef>
            <a:spcAft>
              <a:spcPct val="35000"/>
            </a:spcAft>
            <a:buNone/>
          </a:pPr>
          <a:r>
            <a:rPr lang="en-US" sz="1600" kern="1200"/>
            <a:t>proc script</a:t>
          </a:r>
        </a:p>
      </dsp:txBody>
      <dsp:txXfrm>
        <a:off x="9583087" y="1969754"/>
        <a:ext cx="1411711" cy="730921"/>
      </dsp:txXfrm>
    </dsp:sp>
    <dsp:sp modelId="{4FE37563-143E-43CC-9D4C-CBB944DBDA63}">
      <dsp:nvSpPr>
        <dsp:cNvPr id="0" name=""/>
        <dsp:cNvSpPr/>
      </dsp:nvSpPr>
      <dsp:spPr>
        <a:xfrm>
          <a:off x="9719867" y="2536495"/>
          <a:ext cx="1788044" cy="24364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r" defTabSz="622300">
            <a:lnSpc>
              <a:spcPct val="90000"/>
            </a:lnSpc>
            <a:spcBef>
              <a:spcPct val="0"/>
            </a:spcBef>
            <a:spcAft>
              <a:spcPct val="35000"/>
            </a:spcAft>
            <a:buNone/>
          </a:pPr>
          <a:r>
            <a:rPr lang="en-US" sz="1400" kern="1200" err="1"/>
            <a:t>user_proc_define.tcl</a:t>
          </a:r>
          <a:endParaRPr lang="en-US" sz="1400" kern="1200"/>
        </a:p>
      </dsp:txBody>
      <dsp:txXfrm>
        <a:off x="9719867" y="2536495"/>
        <a:ext cx="1788044" cy="243640"/>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8/6/2025</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p15:clr>
            <a:srgbClr val="F26B43"/>
          </p15:clr>
        </p15:guide>
        <p15:guide id="2" pos="2160">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8/6/2025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p15:clr>
            <a:srgbClr val="F26B43"/>
          </p15:clr>
        </p15:guide>
        <p15:guide id="2" pos="2160">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Master" Target="../slideMasters/slideMaster1.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Master" Target="../slideMasters/slideMaster1.xml"/><Relationship Id="rId4" Type="http://schemas.openxmlformats.org/officeDocument/2006/relationships/tags" Target="../tags/tag62.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jpe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6.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jpeg"/><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4.jpeg"/><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A5162F3-CD2A-990B-E496-EB68204D5632}"/>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gs>
              <a:gs pos="96000">
                <a:schemeClr val="accent1"/>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logo">
            <a:extLst>
              <a:ext uri="{FF2B5EF4-FFF2-40B4-BE49-F238E27FC236}">
                <a16:creationId xmlns:a16="http://schemas.microsoft.com/office/drawing/2014/main" id="{8D106C12-3B24-4FB9-9471-834C2ACDDC88}"/>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5" name="Title 1">
            <a:extLst>
              <a:ext uri="{FF2B5EF4-FFF2-40B4-BE49-F238E27FC236}">
                <a16:creationId xmlns:a16="http://schemas.microsoft.com/office/drawing/2014/main" id="{EE5D4E8D-8517-A346-DFE1-8F9F03B9423C}"/>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a:t>Click to Add a Title</a:t>
            </a:r>
            <a:endParaRPr/>
          </a:p>
        </p:txBody>
      </p:sp>
      <p:sp>
        <p:nvSpPr>
          <p:cNvPr id="6" name="Subtitle 2">
            <a:extLst>
              <a:ext uri="{FF2B5EF4-FFF2-40B4-BE49-F238E27FC236}">
                <a16:creationId xmlns:a16="http://schemas.microsoft.com/office/drawing/2014/main" id="{FD3BC524-367E-E333-6C0D-48AF0A70EB01}"/>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7" name="Text Placeholder 15">
            <a:extLst>
              <a:ext uri="{FF2B5EF4-FFF2-40B4-BE49-F238E27FC236}">
                <a16:creationId xmlns:a16="http://schemas.microsoft.com/office/drawing/2014/main" id="{AE353B50-0D92-E717-17EA-D36298E46BED}"/>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10" name="Text Placeholder 18">
            <a:extLst>
              <a:ext uri="{FF2B5EF4-FFF2-40B4-BE49-F238E27FC236}">
                <a16:creationId xmlns:a16="http://schemas.microsoft.com/office/drawing/2014/main" id="{62F72597-02F9-03D1-6C04-3E43DE203579}"/>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t>Click to Add a Date</a:t>
            </a:r>
          </a:p>
        </p:txBody>
      </p:sp>
    </p:spTree>
    <p:extLst>
      <p:ext uri="{BB962C8B-B14F-4D97-AF65-F5344CB8AC3E}">
        <p14:creationId xmlns:p14="http://schemas.microsoft.com/office/powerpoint/2010/main" val="168882972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a:xfrm>
            <a:off x="381000" y="166710"/>
            <a:ext cx="11430000" cy="457200"/>
          </a:xfrm>
        </p:spPr>
        <p:txBody>
          <a:bodyPr/>
          <a:lstStyle>
            <a:lvl1pPr>
              <a:defRPr/>
            </a:lvl1pPr>
          </a:lstStyle>
          <a:p>
            <a:r>
              <a:rPr lang="en-US"/>
              <a:t>Click to Add a Slide Title</a:t>
            </a:r>
            <a:endParaRP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Footer Placeholder 3">
            <a:extLst>
              <a:ext uri="{FF2B5EF4-FFF2-40B4-BE49-F238E27FC236}">
                <a16:creationId xmlns:a16="http://schemas.microsoft.com/office/drawing/2014/main" id="{94A87DF3-73C3-4974-31D3-896D2874FBE8}"/>
              </a:ext>
            </a:extLst>
          </p:cNvPr>
          <p:cNvSpPr>
            <a:spLocks noGrp="1"/>
          </p:cNvSpPr>
          <p:nvPr>
            <p:ph type="ftr" sz="quarter" idx="13"/>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62851484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381000" y="166710"/>
            <a:ext cx="11430000" cy="457200"/>
          </a:xfrm>
        </p:spPr>
        <p:txBody>
          <a:bodyPr/>
          <a:lstStyle>
            <a:lvl1pPr>
              <a:defRPr/>
            </a:lvl1pPr>
          </a:lstStyle>
          <a:p>
            <a:r>
              <a:rPr lang="en-US"/>
              <a:t>Click to Add a Slide Title</a:t>
            </a:r>
            <a:endParaRPr/>
          </a:p>
        </p:txBody>
      </p:sp>
      <p:sp>
        <p:nvSpPr>
          <p:cNvPr id="5" name="Text Placeholder 6"/>
          <p:cNvSpPr>
            <a:spLocks noGrp="1"/>
          </p:cNvSpPr>
          <p:nvPr>
            <p:ph type="body" sz="quarter" idx="12" hasCustomPrompt="1"/>
            <p:custDataLst>
              <p:tags r:id="rId2"/>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3" name="Content Placeholder 2"/>
          <p:cNvSpPr>
            <a:spLocks noGrp="1"/>
          </p:cNvSpPr>
          <p:nvPr>
            <p:ph sz="half" idx="1" hasCustomPrompt="1"/>
            <p:custDataLst>
              <p:tags r:id="rId3"/>
            </p:custDataLst>
          </p:nvPr>
        </p:nvSpPr>
        <p:spPr>
          <a:xfrm>
            <a:off x="381000" y="1219386"/>
            <a:ext cx="5583867" cy="5230268"/>
          </a:xfrm>
        </p:spPr>
        <p:txBody>
          <a:bodyPr vert="horz" lIns="0" tIns="0" rIns="0" bIns="0" rtlCol="0">
            <a:no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4"/>
            </p:custDataLst>
          </p:nvPr>
        </p:nvSpPr>
        <p:spPr>
          <a:xfrm>
            <a:off x="6230111" y="1219200"/>
            <a:ext cx="5580889" cy="5230268"/>
          </a:xfrm>
        </p:spPr>
        <p:txBody>
          <a:bodyPr vert="horz" lIns="0" tIns="0" rIns="0" bIns="0" rtlCol="0">
            <a:no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Footer Placeholder 5">
            <a:extLst>
              <a:ext uri="{FF2B5EF4-FFF2-40B4-BE49-F238E27FC236}">
                <a16:creationId xmlns:a16="http://schemas.microsoft.com/office/drawing/2014/main" id="{929247AA-191F-640E-F782-FB7658D69262}"/>
              </a:ext>
            </a:extLst>
          </p:cNvPr>
          <p:cNvSpPr>
            <a:spLocks noGrp="1"/>
          </p:cNvSpPr>
          <p:nvPr>
            <p:ph type="ftr" sz="quarter" idx="13"/>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5883204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FFC4-5CC2-1952-46BB-0F8448C6FE7C}"/>
              </a:ext>
            </a:extLst>
          </p:cNvPr>
          <p:cNvSpPr>
            <a:spLocks noGrp="1"/>
          </p:cNvSpPr>
          <p:nvPr>
            <p:ph type="title" hasCustomPrompt="1"/>
          </p:nvPr>
        </p:nvSpPr>
        <p:spPr>
          <a:xfrm>
            <a:off x="381000" y="166710"/>
            <a:ext cx="11430000" cy="457200"/>
          </a:xfrm>
        </p:spPr>
        <p:txBody>
          <a:bodyPr/>
          <a:lstStyle>
            <a:lvl1pPr>
              <a:defRPr/>
            </a:lvl1pPr>
          </a:lstStyle>
          <a:p>
            <a:r>
              <a:rPr lang="en-US"/>
              <a:t>Click to Add a Slide Title</a:t>
            </a:r>
            <a:endParaRPr/>
          </a:p>
        </p:txBody>
      </p:sp>
      <p:sp>
        <p:nvSpPr>
          <p:cNvPr id="3" name="Text Placeholder 6">
            <a:extLst>
              <a:ext uri="{FF2B5EF4-FFF2-40B4-BE49-F238E27FC236}">
                <a16:creationId xmlns:a16="http://schemas.microsoft.com/office/drawing/2014/main" id="{0ED11961-812B-9843-33DB-C89114D84386}"/>
              </a:ext>
            </a:extLst>
          </p:cNvPr>
          <p:cNvSpPr>
            <a:spLocks noGrp="1"/>
          </p:cNvSpPr>
          <p:nvPr>
            <p:ph type="body" sz="quarter" idx="12" hasCustomPrompt="1"/>
            <p:custDataLst>
              <p:tags r:id="rId1"/>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8" name="Content Placeholder 7">
            <a:extLst>
              <a:ext uri="{FF2B5EF4-FFF2-40B4-BE49-F238E27FC236}">
                <a16:creationId xmlns:a16="http://schemas.microsoft.com/office/drawing/2014/main" id="{6A3F3B9C-428F-D2A9-DD17-CA5965E808DE}"/>
              </a:ext>
            </a:extLst>
          </p:cNvPr>
          <p:cNvSpPr>
            <a:spLocks noGrp="1"/>
          </p:cNvSpPr>
          <p:nvPr>
            <p:ph sz="quarter" idx="14" hasCustomPrompt="1"/>
          </p:nvPr>
        </p:nvSpPr>
        <p:spPr>
          <a:xfrm>
            <a:off x="381000" y="1219513"/>
            <a:ext cx="3641725" cy="5227892"/>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9" name="Content Placeholder 7">
            <a:extLst>
              <a:ext uri="{FF2B5EF4-FFF2-40B4-BE49-F238E27FC236}">
                <a16:creationId xmlns:a16="http://schemas.microsoft.com/office/drawing/2014/main" id="{A235CDF8-C580-0340-D25B-485D6E3144D1}"/>
              </a:ext>
            </a:extLst>
          </p:cNvPr>
          <p:cNvSpPr>
            <a:spLocks noGrp="1"/>
          </p:cNvSpPr>
          <p:nvPr>
            <p:ph sz="quarter" idx="15" hasCustomPrompt="1"/>
          </p:nvPr>
        </p:nvSpPr>
        <p:spPr>
          <a:xfrm>
            <a:off x="4275138" y="1219200"/>
            <a:ext cx="3641725" cy="5227892"/>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0" name="Content Placeholder 7">
            <a:extLst>
              <a:ext uri="{FF2B5EF4-FFF2-40B4-BE49-F238E27FC236}">
                <a16:creationId xmlns:a16="http://schemas.microsoft.com/office/drawing/2014/main" id="{1A8BF4F0-AAF9-F4BE-428E-7ED6CB757129}"/>
              </a:ext>
            </a:extLst>
          </p:cNvPr>
          <p:cNvSpPr>
            <a:spLocks noGrp="1"/>
          </p:cNvSpPr>
          <p:nvPr>
            <p:ph sz="quarter" idx="16" hasCustomPrompt="1"/>
          </p:nvPr>
        </p:nvSpPr>
        <p:spPr>
          <a:xfrm>
            <a:off x="8169275" y="1219200"/>
            <a:ext cx="3641725" cy="5227892"/>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Footer Placeholder 3">
            <a:extLst>
              <a:ext uri="{FF2B5EF4-FFF2-40B4-BE49-F238E27FC236}">
                <a16:creationId xmlns:a16="http://schemas.microsoft.com/office/drawing/2014/main" id="{8E25E2C2-7201-FDB7-837C-4DF914007607}"/>
              </a:ext>
            </a:extLst>
          </p:cNvPr>
          <p:cNvSpPr>
            <a:spLocks noGrp="1"/>
          </p:cNvSpPr>
          <p:nvPr>
            <p:ph type="ftr" sz="quarter" idx="17"/>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378576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FFC4-5CC2-1952-46BB-0F8448C6FE7C}"/>
              </a:ext>
            </a:extLst>
          </p:cNvPr>
          <p:cNvSpPr>
            <a:spLocks noGrp="1"/>
          </p:cNvSpPr>
          <p:nvPr>
            <p:ph type="title" hasCustomPrompt="1"/>
          </p:nvPr>
        </p:nvSpPr>
        <p:spPr>
          <a:xfrm>
            <a:off x="381000" y="166710"/>
            <a:ext cx="11430000" cy="457200"/>
          </a:xfrm>
        </p:spPr>
        <p:txBody>
          <a:bodyPr/>
          <a:lstStyle>
            <a:lvl1pPr>
              <a:defRPr/>
            </a:lvl1pPr>
          </a:lstStyle>
          <a:p>
            <a:r>
              <a:rPr lang="en-US"/>
              <a:t>Click to Add a Slide Title</a:t>
            </a:r>
            <a:endParaRPr/>
          </a:p>
        </p:txBody>
      </p:sp>
      <p:sp>
        <p:nvSpPr>
          <p:cNvPr id="8" name="Text Placeholder 6">
            <a:extLst>
              <a:ext uri="{FF2B5EF4-FFF2-40B4-BE49-F238E27FC236}">
                <a16:creationId xmlns:a16="http://schemas.microsoft.com/office/drawing/2014/main" id="{05481C3D-0876-785B-42D8-1C2CBCA84783}"/>
              </a:ext>
            </a:extLst>
          </p:cNvPr>
          <p:cNvSpPr>
            <a:spLocks noGrp="1"/>
          </p:cNvSpPr>
          <p:nvPr>
            <p:ph type="body" sz="quarter" idx="12" hasCustomPrompt="1"/>
            <p:custDataLst>
              <p:tags r:id="rId1"/>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10" name="Content Placeholder 7">
            <a:extLst>
              <a:ext uri="{FF2B5EF4-FFF2-40B4-BE49-F238E27FC236}">
                <a16:creationId xmlns:a16="http://schemas.microsoft.com/office/drawing/2014/main" id="{BB1248A5-51A1-C592-3326-B70371AC5878}"/>
              </a:ext>
            </a:extLst>
          </p:cNvPr>
          <p:cNvSpPr>
            <a:spLocks noGrp="1"/>
          </p:cNvSpPr>
          <p:nvPr>
            <p:ph sz="quarter" idx="15" hasCustomPrompt="1"/>
          </p:nvPr>
        </p:nvSpPr>
        <p:spPr>
          <a:xfrm>
            <a:off x="381000" y="1219200"/>
            <a:ext cx="2667000" cy="52303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1" name="Content Placeholder 7">
            <a:extLst>
              <a:ext uri="{FF2B5EF4-FFF2-40B4-BE49-F238E27FC236}">
                <a16:creationId xmlns:a16="http://schemas.microsoft.com/office/drawing/2014/main" id="{63C6957B-B50D-5950-1B21-87A07F55F14E}"/>
              </a:ext>
            </a:extLst>
          </p:cNvPr>
          <p:cNvSpPr>
            <a:spLocks noGrp="1"/>
          </p:cNvSpPr>
          <p:nvPr>
            <p:ph sz="quarter" idx="16" hasCustomPrompt="1"/>
          </p:nvPr>
        </p:nvSpPr>
        <p:spPr>
          <a:xfrm>
            <a:off x="3302000" y="1219200"/>
            <a:ext cx="2667000" cy="52303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2" name="Content Placeholder 7">
            <a:extLst>
              <a:ext uri="{FF2B5EF4-FFF2-40B4-BE49-F238E27FC236}">
                <a16:creationId xmlns:a16="http://schemas.microsoft.com/office/drawing/2014/main" id="{9D3DB339-2246-0D21-174E-F2AAE969C7F3}"/>
              </a:ext>
            </a:extLst>
          </p:cNvPr>
          <p:cNvSpPr>
            <a:spLocks noGrp="1"/>
          </p:cNvSpPr>
          <p:nvPr>
            <p:ph sz="quarter" idx="17" hasCustomPrompt="1"/>
          </p:nvPr>
        </p:nvSpPr>
        <p:spPr>
          <a:xfrm>
            <a:off x="6223000" y="1219200"/>
            <a:ext cx="2667000" cy="52303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3" name="Content Placeholder 7">
            <a:extLst>
              <a:ext uri="{FF2B5EF4-FFF2-40B4-BE49-F238E27FC236}">
                <a16:creationId xmlns:a16="http://schemas.microsoft.com/office/drawing/2014/main" id="{805B7638-8E08-7723-6944-0A584B2C903B}"/>
              </a:ext>
            </a:extLst>
          </p:cNvPr>
          <p:cNvSpPr>
            <a:spLocks noGrp="1"/>
          </p:cNvSpPr>
          <p:nvPr>
            <p:ph sz="quarter" idx="18" hasCustomPrompt="1"/>
          </p:nvPr>
        </p:nvSpPr>
        <p:spPr>
          <a:xfrm>
            <a:off x="9144000" y="1219200"/>
            <a:ext cx="2667000" cy="52303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3" name="Footer Placeholder 2">
            <a:extLst>
              <a:ext uri="{FF2B5EF4-FFF2-40B4-BE49-F238E27FC236}">
                <a16:creationId xmlns:a16="http://schemas.microsoft.com/office/drawing/2014/main" id="{E521BCCD-EED6-75C2-0BD4-D9314C2A5FAD}"/>
              </a:ext>
            </a:extLst>
          </p:cNvPr>
          <p:cNvSpPr>
            <a:spLocks noGrp="1"/>
          </p:cNvSpPr>
          <p:nvPr>
            <p:ph type="ftr" sz="quarter" idx="19"/>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574980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p:txBody>
          <a:bodyPr>
            <a:noAutofit/>
          </a:bodyPr>
          <a:lstStyle>
            <a:lvl1pPr>
              <a:defRPr/>
            </a:lvl1pPr>
          </a:lstStyle>
          <a:p>
            <a:r>
              <a:rPr lang="en-US"/>
              <a:t>Click to Add a Slide Title</a:t>
            </a:r>
            <a:endParaRPr/>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2"/>
            </p:custDataLst>
          </p:nvPr>
        </p:nvSpPr>
        <p:spPr bwMode="ltGray">
          <a:xfrm>
            <a:off x="2" y="942975"/>
            <a:ext cx="12191998" cy="5510213"/>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3"/>
            </p:custDataLst>
          </p:nvPr>
        </p:nvSpPr>
        <p:spPr>
          <a:xfrm>
            <a:off x="379288" y="1219200"/>
            <a:ext cx="11433418" cy="4943475"/>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 name="Footer Placeholder 1">
            <a:extLst>
              <a:ext uri="{FF2B5EF4-FFF2-40B4-BE49-F238E27FC236}">
                <a16:creationId xmlns:a16="http://schemas.microsoft.com/office/drawing/2014/main" id="{FAB24FE9-B850-C7F9-F5D3-F1224B79B2BE}"/>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58545572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381000" y="166710"/>
            <a:ext cx="11430000" cy="457200"/>
          </a:xfrm>
        </p:spPr>
        <p:txBody>
          <a:bodyPr>
            <a:noAutofit/>
          </a:bodyPr>
          <a:lstStyle>
            <a:lvl1pPr>
              <a:defRPr/>
            </a:lvl1pPr>
          </a:lstStyle>
          <a:p>
            <a:r>
              <a:rPr lang="en-US"/>
              <a:t>Click to Add a Slide Title</a:t>
            </a:r>
            <a:endParaRPr/>
          </a:p>
        </p:txBody>
      </p:sp>
      <p:sp>
        <p:nvSpPr>
          <p:cNvPr id="4" name="Text Placeholder 6"/>
          <p:cNvSpPr>
            <a:spLocks noGrp="1"/>
          </p:cNvSpPr>
          <p:nvPr>
            <p:ph type="body" sz="quarter" idx="12" hasCustomPrompt="1"/>
            <p:custDataLst>
              <p:tags r:id="rId2"/>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3"/>
            </p:custDataLst>
          </p:nvPr>
        </p:nvSpPr>
        <p:spPr bwMode="ltGray">
          <a:xfrm>
            <a:off x="2" y="1219200"/>
            <a:ext cx="12191998" cy="5233988"/>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4"/>
            </p:custDataLst>
          </p:nvPr>
        </p:nvSpPr>
        <p:spPr>
          <a:xfrm>
            <a:off x="381000" y="1493838"/>
            <a:ext cx="11429994" cy="4668837"/>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 name="Footer Placeholder 1">
            <a:extLst>
              <a:ext uri="{FF2B5EF4-FFF2-40B4-BE49-F238E27FC236}">
                <a16:creationId xmlns:a16="http://schemas.microsoft.com/office/drawing/2014/main" id="{2E547C28-36EC-4FCE-85CF-4ACDDC0A91B2}"/>
              </a:ext>
            </a:extLst>
          </p:cNvPr>
          <p:cNvSpPr>
            <a:spLocks noGrp="1"/>
          </p:cNvSpPr>
          <p:nvPr>
            <p:ph type="ftr" sz="quarter" idx="13"/>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86571158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381000" y="166710"/>
            <a:ext cx="11430000" cy="457200"/>
          </a:xfrm>
        </p:spPr>
        <p:txBody>
          <a:bodyPr>
            <a:noAutofit/>
          </a:bodyPr>
          <a:lstStyle>
            <a:lvl1pPr>
              <a:defRPr/>
            </a:lvl1pPr>
          </a:lstStyle>
          <a:p>
            <a:r>
              <a:rPr lang="en-US"/>
              <a:t>Click to Add a Slide Title</a:t>
            </a:r>
            <a:endParaRPr/>
          </a:p>
        </p:txBody>
      </p:sp>
      <p:sp>
        <p:nvSpPr>
          <p:cNvPr id="4" name="Text Placeholder 6"/>
          <p:cNvSpPr>
            <a:spLocks noGrp="1"/>
          </p:cNvSpPr>
          <p:nvPr>
            <p:ph type="body" sz="quarter" idx="12" hasCustomPrompt="1"/>
            <p:custDataLst>
              <p:tags r:id="rId2"/>
            </p:custDataLst>
          </p:nvPr>
        </p:nvSpPr>
        <p:spPr>
          <a:xfrm>
            <a:off x="381000" y="6588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3"/>
            </p:custDataLst>
          </p:nvPr>
        </p:nvSpPr>
        <p:spPr bwMode="ltGray">
          <a:xfrm>
            <a:off x="0" y="1219200"/>
            <a:ext cx="12191998" cy="5233988"/>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21277875-179C-93CA-4DD4-04A04508D5BE}"/>
              </a:ext>
            </a:extLst>
          </p:cNvPr>
          <p:cNvSpPr>
            <a:spLocks noGrp="1"/>
          </p:cNvSpPr>
          <p:nvPr>
            <p:ph type="ftr" sz="quarter" idx="13"/>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05073769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Content Gray Bar">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p:custDataLst>
              <p:tags r:id="rId1"/>
            </p:custDataLst>
          </p:nvPr>
        </p:nvSpPr>
        <p:spPr bwMode="ltGray">
          <a:xfrm>
            <a:off x="8169275" y="-1"/>
            <a:ext cx="4022724" cy="6858000"/>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538A56D-8CE5-7373-0645-E1971F77D857}"/>
              </a:ext>
            </a:extLst>
          </p:cNvPr>
          <p:cNvSpPr>
            <a:spLocks noGrp="1"/>
          </p:cNvSpPr>
          <p:nvPr>
            <p:ph type="title" hasCustomPrompt="1"/>
          </p:nvPr>
        </p:nvSpPr>
        <p:spPr>
          <a:xfrm>
            <a:off x="380999" y="166710"/>
            <a:ext cx="7534275" cy="457200"/>
          </a:xfrm>
        </p:spPr>
        <p:txBody>
          <a:bodyPr>
            <a:noAutofit/>
          </a:bodyPr>
          <a:lstStyle>
            <a:lvl1pPr>
              <a:defRPr/>
            </a:lvl1pPr>
          </a:lstStyle>
          <a:p>
            <a:r>
              <a:rPr lang="en-US"/>
              <a:t>Click to Add a Slide Title</a:t>
            </a:r>
            <a:endParaRPr/>
          </a:p>
        </p:txBody>
      </p:sp>
      <p:sp>
        <p:nvSpPr>
          <p:cNvPr id="7" name="Text Placeholder 6"/>
          <p:cNvSpPr>
            <a:spLocks noGrp="1"/>
          </p:cNvSpPr>
          <p:nvPr>
            <p:ph type="body" sz="quarter" idx="12" hasCustomPrompt="1"/>
            <p:custDataLst>
              <p:tags r:id="rId2"/>
            </p:custDataLst>
          </p:nvPr>
        </p:nvSpPr>
        <p:spPr>
          <a:xfrm>
            <a:off x="380999" y="658835"/>
            <a:ext cx="7534275" cy="320040"/>
          </a:xfrm>
        </p:spPr>
        <p:txBody>
          <a:bodyPr>
            <a:noAutofit/>
          </a:bodyPr>
          <a:lstStyle>
            <a:lvl1pPr marL="0" indent="0">
              <a:spcBef>
                <a:spcPts val="0"/>
              </a:spcBef>
              <a:buFontTx/>
              <a:buNone/>
              <a:defRPr sz="2000" i="0">
                <a:solidFill>
                  <a:schemeClr val="tx1"/>
                </a:solidFill>
                <a:latin typeface="+mj-lt"/>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5" name="Content Placeholder 5"/>
          <p:cNvSpPr>
            <a:spLocks noGrp="1"/>
          </p:cNvSpPr>
          <p:nvPr>
            <p:ph sz="quarter" idx="10" hasCustomPrompt="1"/>
            <p:custDataLst>
              <p:tags r:id="rId3"/>
            </p:custDataLst>
          </p:nvPr>
        </p:nvSpPr>
        <p:spPr>
          <a:xfrm>
            <a:off x="381000" y="1219199"/>
            <a:ext cx="7534275" cy="5235575"/>
          </a:xfrm>
        </p:spPr>
        <p:txBody>
          <a:bodyPr vert="horz" lIns="0" tIns="0" rIns="0" bIns="0" rtlCol="0">
            <a:no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4"/>
            </p:custDataLst>
          </p:nvPr>
        </p:nvSpPr>
        <p:spPr>
          <a:xfrm>
            <a:off x="8436864" y="254000"/>
            <a:ext cx="3374136" cy="6199188"/>
          </a:xfrm>
        </p:spPr>
        <p:txBody>
          <a:bodyPr anchor="ctr">
            <a:noAutofit/>
          </a:bodyPr>
          <a:lstStyle>
            <a:lvl1pPr marL="228600" indent="-228600" algn="l">
              <a:spcBef>
                <a:spcPts val="1200"/>
              </a:spcBef>
              <a:buFont typeface="Arial" panose="020B0604020202020204" pitchFamily="34" charset="0"/>
              <a:buChar char="•"/>
              <a:defRPr sz="2000"/>
            </a:lvl1pPr>
            <a:lvl2pPr marL="521208" indent="-228600" algn="l">
              <a:spcBef>
                <a:spcPts val="0"/>
              </a:spcBef>
              <a:buFont typeface="Arial" panose="020B0604020202020204" pitchFamily="34" charset="0"/>
              <a:buChar char="–"/>
              <a:defRPr sz="1800"/>
            </a:lvl2pPr>
            <a:lvl3pPr marL="804672" indent="-228600" algn="l">
              <a:spcBef>
                <a:spcPts val="0"/>
              </a:spcBef>
              <a:buFont typeface="Arial" panose="020B0604020202020204" pitchFamily="34" charset="0"/>
              <a:buChar char="–"/>
              <a:defRPr sz="1600"/>
            </a:lvl3pPr>
            <a:lvl4pPr marL="1088136" indent="-228600" algn="l">
              <a:spcBef>
                <a:spcPts val="0"/>
              </a:spcBef>
              <a:buFont typeface="Arial" panose="020B0604020202020204" pitchFamily="34" charset="0"/>
              <a:buChar char="–"/>
              <a:defRPr sz="1400"/>
            </a:lvl4pPr>
            <a:lvl5pPr marL="1088136" indent="-228600" algn="l">
              <a:spcBef>
                <a:spcPts val="0"/>
              </a:spcBef>
              <a:buFont typeface="Arial" panose="020B0604020202020204" pitchFamily="34" charset="0"/>
              <a:buChar char="–"/>
              <a:defRPr sz="1400"/>
            </a:lvl5pPr>
            <a:lvl6pPr marL="1088136" indent="-228600" algn="l">
              <a:spcBef>
                <a:spcPts val="0"/>
              </a:spcBef>
              <a:buFont typeface="Arial" panose="020B0604020202020204" pitchFamily="34" charset="0"/>
              <a:buChar char="–"/>
              <a:defRPr sz="1400"/>
            </a:lvl6pPr>
            <a:lvl7pPr marL="1088136" indent="-228600" algn="l">
              <a:spcBef>
                <a:spcPts val="0"/>
              </a:spcBef>
              <a:buFont typeface="Arial" panose="020B0604020202020204" pitchFamily="34" charset="0"/>
              <a:buChar char="–"/>
              <a:defRPr sz="1400"/>
            </a:lvl7pPr>
            <a:lvl8pPr marL="1088136" indent="-228600" algn="l">
              <a:spcBef>
                <a:spcPts val="0"/>
              </a:spcBef>
              <a:buFont typeface="Arial" panose="020B0604020202020204" pitchFamily="34" charset="0"/>
              <a:buChar char="–"/>
              <a:defRPr sz="1400"/>
            </a:lvl8pPr>
            <a:lvl9pPr marL="1088136" indent="-228600" algn="l">
              <a:spcBef>
                <a:spcPts val="0"/>
              </a:spcBef>
              <a:buFont typeface="Arial" panose="020B0604020202020204" pitchFamily="34" charset="0"/>
              <a:buChar char="–"/>
              <a:defRPr sz="1400"/>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2" name="Footer Placeholder 1">
            <a:extLst>
              <a:ext uri="{FF2B5EF4-FFF2-40B4-BE49-F238E27FC236}">
                <a16:creationId xmlns:a16="http://schemas.microsoft.com/office/drawing/2014/main" id="{1D566FB1-B1B0-B456-1065-6B6889CE3EE4}"/>
              </a:ext>
            </a:extLst>
          </p:cNvPr>
          <p:cNvSpPr>
            <a:spLocks noGrp="1"/>
          </p:cNvSpPr>
          <p:nvPr>
            <p:ph type="ftr" sz="quarter" idx="13"/>
          </p:nvPr>
        </p:nvSpPr>
        <p:spPr/>
        <p:txBody>
          <a:bodyPr/>
          <a:lstStyle>
            <a:lvl1pPr>
              <a:defRPr b="0" i="0"/>
            </a:lvl1pPr>
          </a:lstStyle>
          <a:p>
            <a:r>
              <a:rPr lang="en-US"/>
              <a:t>Synopsys Confidential Information</a:t>
            </a:r>
          </a:p>
        </p:txBody>
      </p:sp>
      <p:sp>
        <p:nvSpPr>
          <p:cNvPr id="8" name="Copyright">
            <a:extLst>
              <a:ext uri="{FF2B5EF4-FFF2-40B4-BE49-F238E27FC236}">
                <a16:creationId xmlns:a16="http://schemas.microsoft.com/office/drawing/2014/main" id="{AEBE60CE-7035-06F2-B69E-EAC93991231B}"/>
              </a:ext>
            </a:extLst>
          </p:cNvPr>
          <p:cNvSpPr txBox="1"/>
          <p:nvPr userDrawn="1">
            <p:custDataLst>
              <p:tags r:id="rId5"/>
            </p:custDataLst>
          </p:nvPr>
        </p:nvSpPr>
        <p:spPr>
          <a:xfrm>
            <a:off x="10203830" y="6544891"/>
            <a:ext cx="1226107" cy="215444"/>
          </a:xfrm>
          <a:prstGeom prst="rect">
            <a:avLst/>
          </a:prstGeom>
          <a:noFill/>
        </p:spPr>
        <p:txBody>
          <a:bodyPr wrap="square" rIns="0" rtlCol="0" anchor="ctr">
            <a:noAutofit/>
          </a:bodyPr>
          <a:lstStyle/>
          <a:p>
            <a:pPr algn="r"/>
            <a:r>
              <a:rPr lang="en-US" sz="700">
                <a:solidFill>
                  <a:srgbClr val="646E81"/>
                </a:solidFill>
              </a:rPr>
              <a:t>© 2025</a:t>
            </a:r>
            <a:r>
              <a:rPr sz="700">
                <a:solidFill>
                  <a:srgbClr val="646E81"/>
                </a:solidFill>
              </a:rPr>
              <a:t> Synopsys, Inc. </a:t>
            </a:r>
          </a:p>
        </p:txBody>
      </p:sp>
      <p:sp>
        <p:nvSpPr>
          <p:cNvPr id="9" name="Slide Number">
            <a:extLst>
              <a:ext uri="{FF2B5EF4-FFF2-40B4-BE49-F238E27FC236}">
                <a16:creationId xmlns:a16="http://schemas.microsoft.com/office/drawing/2014/main" id="{97475C31-9AD1-3A7E-D21E-7E7FC4964219}"/>
              </a:ext>
            </a:extLst>
          </p:cNvPr>
          <p:cNvSpPr txBox="1"/>
          <p:nvPr userDrawn="1">
            <p:custDataLst>
              <p:tags r:id="rId6"/>
            </p:custDataLst>
          </p:nvPr>
        </p:nvSpPr>
        <p:spPr>
          <a:xfrm>
            <a:off x="11429937" y="6544891"/>
            <a:ext cx="374204" cy="215444"/>
          </a:xfrm>
          <a:prstGeom prst="rect">
            <a:avLst/>
          </a:prstGeom>
          <a:noFill/>
        </p:spPr>
        <p:txBody>
          <a:bodyPr wrap="square" lIns="0" tIns="0" rIns="0" bIns="0" rtlCol="0" anchor="ctr">
            <a:noAutofit/>
          </a:bodyPr>
          <a:lstStyle/>
          <a:p>
            <a:pPr algn="r"/>
            <a:fld id="{CAE2347F-76BC-4690-80B5-B24BA0EA7B0A}" type="slidenum">
              <a:rPr sz="700">
                <a:solidFill>
                  <a:srgbClr val="646E81"/>
                </a:solidFill>
              </a:rPr>
              <a:pPr algn="r"/>
              <a:t>‹#›</a:t>
            </a:fld>
            <a:endParaRPr sz="700">
              <a:solidFill>
                <a:srgbClr val="646E81"/>
              </a:solidFill>
            </a:endParaRPr>
          </a:p>
        </p:txBody>
      </p:sp>
    </p:spTree>
    <p:extLst>
      <p:ext uri="{BB962C8B-B14F-4D97-AF65-F5344CB8AC3E}">
        <p14:creationId xmlns:p14="http://schemas.microsoft.com/office/powerpoint/2010/main" val="3890582090"/>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Weighted Right">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p:custDataLst>
              <p:tags r:id="rId1"/>
            </p:custDataLst>
          </p:nvPr>
        </p:nvSpPr>
        <p:spPr bwMode="ltGray">
          <a:xfrm>
            <a:off x="-2" y="-1"/>
            <a:ext cx="4021139" cy="6858000"/>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538A56D-8CE5-7373-0645-E1971F77D857}"/>
              </a:ext>
            </a:extLst>
          </p:cNvPr>
          <p:cNvSpPr>
            <a:spLocks noGrp="1"/>
          </p:cNvSpPr>
          <p:nvPr>
            <p:ph type="title" hasCustomPrompt="1"/>
          </p:nvPr>
        </p:nvSpPr>
        <p:spPr>
          <a:xfrm>
            <a:off x="4275139" y="166710"/>
            <a:ext cx="7535861" cy="457200"/>
          </a:xfrm>
        </p:spPr>
        <p:txBody>
          <a:bodyPr>
            <a:noAutofit/>
          </a:bodyPr>
          <a:lstStyle>
            <a:lvl1pPr>
              <a:defRPr/>
            </a:lvl1pPr>
          </a:lstStyle>
          <a:p>
            <a:r>
              <a:rPr lang="en-US"/>
              <a:t>Click to Add a Slide Title</a:t>
            </a:r>
            <a:endParaRPr/>
          </a:p>
        </p:txBody>
      </p:sp>
      <p:sp>
        <p:nvSpPr>
          <p:cNvPr id="7" name="Text Placeholder 6"/>
          <p:cNvSpPr>
            <a:spLocks noGrp="1"/>
          </p:cNvSpPr>
          <p:nvPr>
            <p:ph type="body" sz="quarter" idx="12" hasCustomPrompt="1"/>
            <p:custDataLst>
              <p:tags r:id="rId2"/>
            </p:custDataLst>
          </p:nvPr>
        </p:nvSpPr>
        <p:spPr>
          <a:xfrm>
            <a:off x="4275139" y="658835"/>
            <a:ext cx="7535861" cy="320040"/>
          </a:xfrm>
        </p:spPr>
        <p:txBody>
          <a:bodyPr>
            <a:noAutofit/>
          </a:bodyPr>
          <a:lstStyle>
            <a:lvl1pPr marL="0" indent="0">
              <a:spcBef>
                <a:spcPts val="0"/>
              </a:spcBef>
              <a:buFontTx/>
              <a:buNone/>
              <a:defRPr sz="2000" i="0">
                <a:solidFill>
                  <a:schemeClr val="tx1"/>
                </a:solidFill>
                <a:latin typeface="+mj-lt"/>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5" name="Content Placeholder 5"/>
          <p:cNvSpPr>
            <a:spLocks noGrp="1"/>
          </p:cNvSpPr>
          <p:nvPr>
            <p:ph sz="quarter" idx="10" hasCustomPrompt="1"/>
            <p:custDataLst>
              <p:tags r:id="rId3"/>
            </p:custDataLst>
          </p:nvPr>
        </p:nvSpPr>
        <p:spPr>
          <a:xfrm>
            <a:off x="4275138" y="1219200"/>
            <a:ext cx="7535861" cy="5233988"/>
          </a:xfrm>
        </p:spPr>
        <p:txBody>
          <a:bodyPr vert="horz" lIns="0" tIns="0" rIns="0" bIns="0" rtlCol="0">
            <a:no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a:extLst>
              <a:ext uri="{C183D7F6-B498-43B3-948B-1728B52AA6E4}">
                <adec:decorative xmlns:adec="http://schemas.microsoft.com/office/drawing/2017/decorative" val="0"/>
              </a:ext>
            </a:extLst>
          </p:cNvPr>
          <p:cNvSpPr>
            <a:spLocks noGrp="1"/>
          </p:cNvSpPr>
          <p:nvPr>
            <p:ph sz="quarter" idx="11" hasCustomPrompt="1"/>
            <p:custDataLst>
              <p:tags r:id="rId4"/>
            </p:custDataLst>
          </p:nvPr>
        </p:nvSpPr>
        <p:spPr>
          <a:xfrm>
            <a:off x="381000" y="254000"/>
            <a:ext cx="3374135" cy="6199188"/>
          </a:xfrm>
        </p:spPr>
        <p:txBody>
          <a:bodyPr anchor="ctr">
            <a:noAutofit/>
          </a:bodyPr>
          <a:lstStyle>
            <a:lvl1pPr marL="228600" indent="-228600" algn="l">
              <a:spcBef>
                <a:spcPts val="1200"/>
              </a:spcBef>
              <a:buFont typeface="Arial" panose="020B0604020202020204" pitchFamily="34" charset="0"/>
              <a:buChar char="•"/>
              <a:defRPr sz="2000"/>
            </a:lvl1pPr>
            <a:lvl2pPr marL="521208" indent="-228600" algn="l">
              <a:spcBef>
                <a:spcPts val="0"/>
              </a:spcBef>
              <a:buFont typeface="Arial" panose="020B0604020202020204" pitchFamily="34" charset="0"/>
              <a:buChar char="–"/>
              <a:defRPr sz="1800"/>
            </a:lvl2pPr>
            <a:lvl3pPr marL="804672" indent="-228600" algn="l">
              <a:spcBef>
                <a:spcPts val="0"/>
              </a:spcBef>
              <a:buFont typeface="Arial" panose="020B0604020202020204" pitchFamily="34" charset="0"/>
              <a:buChar char="–"/>
              <a:defRPr sz="1600"/>
            </a:lvl3pPr>
            <a:lvl4pPr marL="1088136" indent="-228600" algn="l">
              <a:spcBef>
                <a:spcPts val="0"/>
              </a:spcBef>
              <a:buFont typeface="Arial" panose="020B0604020202020204" pitchFamily="34" charset="0"/>
              <a:buChar char="–"/>
              <a:defRPr sz="1400"/>
            </a:lvl4pPr>
            <a:lvl5pPr marL="1088136" indent="-228600" algn="l">
              <a:spcBef>
                <a:spcPts val="0"/>
              </a:spcBef>
              <a:buFont typeface="Arial" panose="020B0604020202020204" pitchFamily="34" charset="0"/>
              <a:buChar char="–"/>
              <a:defRPr sz="1400"/>
            </a:lvl5pPr>
            <a:lvl6pPr marL="1088136" indent="-228600" algn="l">
              <a:spcBef>
                <a:spcPts val="0"/>
              </a:spcBef>
              <a:buFont typeface="Arial" panose="020B0604020202020204" pitchFamily="34" charset="0"/>
              <a:buChar char="–"/>
              <a:defRPr sz="1400"/>
            </a:lvl6pPr>
            <a:lvl7pPr marL="1088136" indent="-228600" algn="l">
              <a:spcBef>
                <a:spcPts val="0"/>
              </a:spcBef>
              <a:buFont typeface="Arial" panose="020B0604020202020204" pitchFamily="34" charset="0"/>
              <a:buChar char="–"/>
              <a:defRPr sz="1400"/>
            </a:lvl7pPr>
            <a:lvl8pPr marL="1088136" indent="-228600" algn="l">
              <a:spcBef>
                <a:spcPts val="0"/>
              </a:spcBef>
              <a:buFont typeface="Arial" panose="020B0604020202020204" pitchFamily="34" charset="0"/>
              <a:buChar char="–"/>
              <a:defRPr sz="1400"/>
            </a:lvl8pPr>
            <a:lvl9pPr marL="1088136" indent="-228600" algn="l">
              <a:spcBef>
                <a:spcPts val="0"/>
              </a:spcBef>
              <a:buFont typeface="Arial" panose="020B0604020202020204" pitchFamily="34" charset="0"/>
              <a:buChar char="–"/>
              <a:defRPr sz="1400"/>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2" name="Footer Placeholder 1">
            <a:extLst>
              <a:ext uri="{FF2B5EF4-FFF2-40B4-BE49-F238E27FC236}">
                <a16:creationId xmlns:a16="http://schemas.microsoft.com/office/drawing/2014/main" id="{CA175C4D-DBB3-61B2-CDC7-D6051F5B4822}"/>
              </a:ext>
            </a:extLst>
          </p:cNvPr>
          <p:cNvSpPr>
            <a:spLocks noGrp="1"/>
          </p:cNvSpPr>
          <p:nvPr>
            <p:ph type="ftr" sz="quarter" idx="13"/>
          </p:nvPr>
        </p:nvSpPr>
        <p:spPr/>
        <p:txBody>
          <a:bodyPr/>
          <a:lstStyle>
            <a:lvl1pPr>
              <a:defRPr b="0" i="0"/>
            </a:lvl1pPr>
          </a:lstStyle>
          <a:p>
            <a:r>
              <a:rPr lang="en-US"/>
              <a:t>Synopsys Confidential Information</a:t>
            </a:r>
          </a:p>
        </p:txBody>
      </p:sp>
      <p:sp>
        <p:nvSpPr>
          <p:cNvPr id="10" name="logo">
            <a:extLst>
              <a:ext uri="{FF2B5EF4-FFF2-40B4-BE49-F238E27FC236}">
                <a16:creationId xmlns:a16="http://schemas.microsoft.com/office/drawing/2014/main" id="{BEE7CDB9-1EA7-96DE-592C-7E3DEC5CFC8E}"/>
              </a:ext>
            </a:extLst>
          </p:cNvPr>
          <p:cNvSpPr/>
          <p:nvPr userDrawn="1"/>
        </p:nvSpPr>
        <p:spPr>
          <a:xfrm>
            <a:off x="255713" y="6603078"/>
            <a:ext cx="629605" cy="137013"/>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646E81"/>
          </a:solidFill>
          <a:ln w="9525" cap="flat">
            <a:noFill/>
            <a:prstDash val="solid"/>
            <a:miter/>
          </a:ln>
        </p:spPr>
        <p:txBody>
          <a:bodyPr rtlCol="0" anchor="ctr"/>
          <a:lstStyle/>
          <a:p>
            <a:endParaRPr/>
          </a:p>
        </p:txBody>
      </p:sp>
    </p:spTree>
    <p:extLst>
      <p:ext uri="{BB962C8B-B14F-4D97-AF65-F5344CB8AC3E}">
        <p14:creationId xmlns:p14="http://schemas.microsoft.com/office/powerpoint/2010/main" val="96794886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Graph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A76F-5939-CB17-FF55-4F8A5D555135}"/>
              </a:ext>
            </a:extLst>
          </p:cNvPr>
          <p:cNvSpPr>
            <a:spLocks noGrp="1"/>
          </p:cNvSpPr>
          <p:nvPr>
            <p:ph type="title" hasCustomPrompt="1"/>
          </p:nvPr>
        </p:nvSpPr>
        <p:spPr>
          <a:xfrm>
            <a:off x="381000" y="166710"/>
            <a:ext cx="11430000" cy="457200"/>
          </a:xfrm>
        </p:spPr>
        <p:txBody>
          <a:bodyPr/>
          <a:lstStyle>
            <a:lvl1pPr>
              <a:defRPr/>
            </a:lvl1pPr>
          </a:lstStyle>
          <a:p>
            <a:r>
              <a:rPr lang="en-US"/>
              <a:t>Click to Add a Slide Title</a:t>
            </a:r>
            <a:endParaRPr/>
          </a:p>
        </p:txBody>
      </p:sp>
      <p:sp>
        <p:nvSpPr>
          <p:cNvPr id="3" name="Text Placeholder 6">
            <a:extLst>
              <a:ext uri="{FF2B5EF4-FFF2-40B4-BE49-F238E27FC236}">
                <a16:creationId xmlns:a16="http://schemas.microsoft.com/office/drawing/2014/main" id="{1595AAC8-B149-5641-C80F-729CBA4C0C99}"/>
              </a:ext>
            </a:extLst>
          </p:cNvPr>
          <p:cNvSpPr>
            <a:spLocks noGrp="1"/>
          </p:cNvSpPr>
          <p:nvPr>
            <p:ph type="body" sz="quarter" idx="12" hasCustomPrompt="1"/>
            <p:custDataLst>
              <p:tags r:id="rId1"/>
            </p:custDataLst>
          </p:nvPr>
        </p:nvSpPr>
        <p:spPr>
          <a:xfrm>
            <a:off x="380999" y="661035"/>
            <a:ext cx="11429926"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Content Placeholder 6">
            <a:extLst>
              <a:ext uri="{FF2B5EF4-FFF2-40B4-BE49-F238E27FC236}">
                <a16:creationId xmlns:a16="http://schemas.microsoft.com/office/drawing/2014/main" id="{19EA4FE0-FB3A-1F86-E448-E97047418798}"/>
              </a:ext>
            </a:extLst>
          </p:cNvPr>
          <p:cNvSpPr>
            <a:spLocks noGrp="1"/>
          </p:cNvSpPr>
          <p:nvPr>
            <p:ph sz="quarter" idx="16" hasCustomPrompt="1"/>
          </p:nvPr>
        </p:nvSpPr>
        <p:spPr>
          <a:xfrm>
            <a:off x="380999" y="1219200"/>
            <a:ext cx="3639312"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8" name="Text Placeholder 7">
            <a:extLst>
              <a:ext uri="{FF2B5EF4-FFF2-40B4-BE49-F238E27FC236}">
                <a16:creationId xmlns:a16="http://schemas.microsoft.com/office/drawing/2014/main" id="{1A5668F8-20D5-430F-D93A-7CA607F038DD}"/>
              </a:ext>
            </a:extLst>
          </p:cNvPr>
          <p:cNvSpPr>
            <a:spLocks noGrp="1"/>
          </p:cNvSpPr>
          <p:nvPr>
            <p:ph type="body" sz="quarter" idx="13" hasCustomPrompt="1"/>
          </p:nvPr>
        </p:nvSpPr>
        <p:spPr>
          <a:xfrm>
            <a:off x="380999" y="5019167"/>
            <a:ext cx="3639312"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p>
          <a:p>
            <a:pPr lvl="2"/>
            <a:r>
              <a:t>Third level</a:t>
            </a:r>
            <a:endParaRPr lang="en-US"/>
          </a:p>
        </p:txBody>
      </p:sp>
      <p:sp>
        <p:nvSpPr>
          <p:cNvPr id="11" name="Content Placeholder 6">
            <a:extLst>
              <a:ext uri="{FF2B5EF4-FFF2-40B4-BE49-F238E27FC236}">
                <a16:creationId xmlns:a16="http://schemas.microsoft.com/office/drawing/2014/main" id="{00929798-FF94-AF4B-F1EA-4BAA773A82A6}"/>
              </a:ext>
            </a:extLst>
          </p:cNvPr>
          <p:cNvSpPr>
            <a:spLocks noGrp="1"/>
          </p:cNvSpPr>
          <p:nvPr>
            <p:ph sz="quarter" idx="17" hasCustomPrompt="1"/>
          </p:nvPr>
        </p:nvSpPr>
        <p:spPr>
          <a:xfrm>
            <a:off x="4275137" y="1219200"/>
            <a:ext cx="3639312"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9" name="Text Placeholder 7">
            <a:extLst>
              <a:ext uri="{FF2B5EF4-FFF2-40B4-BE49-F238E27FC236}">
                <a16:creationId xmlns:a16="http://schemas.microsoft.com/office/drawing/2014/main" id="{723DB6E7-3180-6DA3-8B4A-4981BD6CCEA4}"/>
              </a:ext>
            </a:extLst>
          </p:cNvPr>
          <p:cNvSpPr>
            <a:spLocks noGrp="1"/>
          </p:cNvSpPr>
          <p:nvPr>
            <p:ph type="body" sz="quarter" idx="14" hasCustomPrompt="1"/>
          </p:nvPr>
        </p:nvSpPr>
        <p:spPr>
          <a:xfrm>
            <a:off x="4275137" y="5019167"/>
            <a:ext cx="3639312"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p>
          <a:p>
            <a:pPr lvl="2"/>
            <a:r>
              <a:t>Third level</a:t>
            </a:r>
            <a:endParaRPr lang="en-US"/>
          </a:p>
        </p:txBody>
      </p:sp>
      <p:sp>
        <p:nvSpPr>
          <p:cNvPr id="12" name="Content Placeholder 6">
            <a:extLst>
              <a:ext uri="{FF2B5EF4-FFF2-40B4-BE49-F238E27FC236}">
                <a16:creationId xmlns:a16="http://schemas.microsoft.com/office/drawing/2014/main" id="{9475B7A8-B1A4-96D4-3A00-C4428376EF80}"/>
              </a:ext>
            </a:extLst>
          </p:cNvPr>
          <p:cNvSpPr>
            <a:spLocks noGrp="1"/>
          </p:cNvSpPr>
          <p:nvPr>
            <p:ph sz="quarter" idx="18" hasCustomPrompt="1"/>
          </p:nvPr>
        </p:nvSpPr>
        <p:spPr>
          <a:xfrm>
            <a:off x="8169275" y="1219200"/>
            <a:ext cx="3639312"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10" name="Text Placeholder 7">
            <a:extLst>
              <a:ext uri="{FF2B5EF4-FFF2-40B4-BE49-F238E27FC236}">
                <a16:creationId xmlns:a16="http://schemas.microsoft.com/office/drawing/2014/main" id="{B0D10A77-504A-3B36-92B9-95D626CFD28C}"/>
              </a:ext>
            </a:extLst>
          </p:cNvPr>
          <p:cNvSpPr>
            <a:spLocks noGrp="1"/>
          </p:cNvSpPr>
          <p:nvPr>
            <p:ph type="body" sz="quarter" idx="15" hasCustomPrompt="1"/>
          </p:nvPr>
        </p:nvSpPr>
        <p:spPr>
          <a:xfrm>
            <a:off x="8169275" y="5019167"/>
            <a:ext cx="3639312"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p>
          <a:p>
            <a:pPr lvl="2"/>
            <a:r>
              <a:t>Third level</a:t>
            </a:r>
            <a:endParaRPr lang="en-US"/>
          </a:p>
        </p:txBody>
      </p:sp>
      <p:sp>
        <p:nvSpPr>
          <p:cNvPr id="4" name="Footer Placeholder 3">
            <a:extLst>
              <a:ext uri="{FF2B5EF4-FFF2-40B4-BE49-F238E27FC236}">
                <a16:creationId xmlns:a16="http://schemas.microsoft.com/office/drawing/2014/main" id="{97574D50-C575-9D23-1774-29C31F8003DF}"/>
              </a:ext>
            </a:extLst>
          </p:cNvPr>
          <p:cNvSpPr>
            <a:spLocks noGrp="1"/>
          </p:cNvSpPr>
          <p:nvPr>
            <p:ph type="ftr" sz="quarter" idx="19"/>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85634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8A2560-5C2E-1C5C-1E9F-4FB63F96EE21}"/>
              </a:ext>
              <a:ext uri="{C183D7F6-B498-43B3-948B-1728B52AA6E4}">
                <adec:decorative xmlns:adec="http://schemas.microsoft.com/office/drawing/2017/decorative" val="1"/>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b="-3"/>
          <a:stretch/>
        </p:blipFill>
        <p:spPr>
          <a:xfrm>
            <a:off x="0" y="0"/>
            <a:ext cx="12192000" cy="6857999"/>
          </a:xfrm>
          <a:prstGeom prst="rect">
            <a:avLst/>
          </a:prstGeom>
        </p:spPr>
      </p:pic>
      <p:sp>
        <p:nvSpPr>
          <p:cNvPr id="2" name="overlay">
            <a:extLst>
              <a:ext uri="{FF2B5EF4-FFF2-40B4-BE49-F238E27FC236}">
                <a16:creationId xmlns:a16="http://schemas.microsoft.com/office/drawing/2014/main" id="{4C2CE425-8777-64CE-E735-D4486FB74221}"/>
              </a:ext>
              <a:ext uri="{C183D7F6-B498-43B3-948B-1728B52AA6E4}">
                <adec:decorative xmlns:adec="http://schemas.microsoft.com/office/drawing/2017/decorative" val="1"/>
              </a:ext>
            </a:extLst>
          </p:cNvPr>
          <p:cNvSpPr/>
          <p:nvPr userDrawn="1"/>
        </p:nvSpPr>
        <p:spPr>
          <a:xfrm>
            <a:off x="0" y="-4572"/>
            <a:ext cx="12192000" cy="6867144"/>
          </a:xfrm>
          <a:prstGeom prst="rect">
            <a:avLst/>
          </a:prstGeom>
          <a:gradFill flip="none" rotWithShape="1">
            <a:gsLst>
              <a:gs pos="70000">
                <a:srgbClr val="000000">
                  <a:alpha val="0"/>
                </a:srgbClr>
              </a:gs>
              <a:gs pos="45000">
                <a:srgbClr val="000000">
                  <a:alpha val="80000"/>
                </a:srgbClr>
              </a:gs>
              <a:gs pos="20000">
                <a:srgbClr val="000000"/>
              </a:gs>
            </a:gsLst>
            <a:lin ang="1062000" scaled="0"/>
            <a:tileRect/>
          </a:gradFill>
          <a:ln w="12700" cap="flat" cmpd="sng" algn="ctr">
            <a:noFill/>
            <a:prstDash val="solid"/>
            <a:miter lim="800000"/>
          </a:ln>
          <a:effectLst/>
        </p:spPr>
        <p:txBody>
          <a:bodyPr rtlCol="0" anchor="t"/>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Arial" panose="020B0604020202020204"/>
            </a:endParaRPr>
          </a:p>
        </p:txBody>
      </p:sp>
      <p:sp>
        <p:nvSpPr>
          <p:cNvPr id="10" name="Freeform: Shape 9">
            <a:extLst>
              <a:ext uri="{FF2B5EF4-FFF2-40B4-BE49-F238E27FC236}">
                <a16:creationId xmlns:a16="http://schemas.microsoft.com/office/drawing/2014/main" id="{7BC7C6A1-FEC4-2890-0084-2EC5127879B9}"/>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alpha val="95000"/>
                </a:srgbClr>
              </a:gs>
              <a:gs pos="96000">
                <a:schemeClr val="accent1">
                  <a:alpha val="90000"/>
                </a:schemeClr>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logo">
            <a:extLst>
              <a:ext uri="{FF2B5EF4-FFF2-40B4-BE49-F238E27FC236}">
                <a16:creationId xmlns:a16="http://schemas.microsoft.com/office/drawing/2014/main" id="{560EA7D3-641D-4940-D369-1FA07B26B8F4}"/>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5" name="Title 1">
            <a:extLst>
              <a:ext uri="{FF2B5EF4-FFF2-40B4-BE49-F238E27FC236}">
                <a16:creationId xmlns:a16="http://schemas.microsoft.com/office/drawing/2014/main" id="{2A0BE62B-0317-413D-6BFD-DD75D06A7A3F}"/>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a:t>Click to Add a Title</a:t>
            </a:r>
            <a:endParaRPr/>
          </a:p>
        </p:txBody>
      </p:sp>
      <p:sp>
        <p:nvSpPr>
          <p:cNvPr id="7" name="Subtitle 2">
            <a:extLst>
              <a:ext uri="{FF2B5EF4-FFF2-40B4-BE49-F238E27FC236}">
                <a16:creationId xmlns:a16="http://schemas.microsoft.com/office/drawing/2014/main" id="{6F3D2197-E503-AF93-D6E6-A06FF7C3E8CF}"/>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a:extLst>
              <a:ext uri="{FF2B5EF4-FFF2-40B4-BE49-F238E27FC236}">
                <a16:creationId xmlns:a16="http://schemas.microsoft.com/office/drawing/2014/main" id="{5EB4523B-E804-0BE3-53CF-25A51B5B8366}"/>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a:extLst>
              <a:ext uri="{FF2B5EF4-FFF2-40B4-BE49-F238E27FC236}">
                <a16:creationId xmlns:a16="http://schemas.microsoft.com/office/drawing/2014/main" id="{80A804B5-76CA-4D44-7AD9-8CCAB5D58513}"/>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t>Click to Add a Date</a:t>
            </a:r>
          </a:p>
        </p:txBody>
      </p:sp>
    </p:spTree>
    <p:extLst>
      <p:ext uri="{BB962C8B-B14F-4D97-AF65-F5344CB8AC3E}">
        <p14:creationId xmlns:p14="http://schemas.microsoft.com/office/powerpoint/2010/main" val="122855282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4 Graph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A76F-5939-CB17-FF55-4F8A5D555135}"/>
              </a:ext>
            </a:extLst>
          </p:cNvPr>
          <p:cNvSpPr>
            <a:spLocks noGrp="1"/>
          </p:cNvSpPr>
          <p:nvPr>
            <p:ph type="title" hasCustomPrompt="1"/>
          </p:nvPr>
        </p:nvSpPr>
        <p:spPr>
          <a:xfrm>
            <a:off x="381000" y="166710"/>
            <a:ext cx="11430000" cy="457200"/>
          </a:xfrm>
        </p:spPr>
        <p:txBody>
          <a:bodyPr/>
          <a:lstStyle>
            <a:lvl1pPr>
              <a:defRPr/>
            </a:lvl1pPr>
          </a:lstStyle>
          <a:p>
            <a:r>
              <a:rPr lang="en-US"/>
              <a:t>Click to Add a Slide Title</a:t>
            </a:r>
            <a:endParaRPr/>
          </a:p>
        </p:txBody>
      </p:sp>
      <p:sp>
        <p:nvSpPr>
          <p:cNvPr id="5" name="Text Placeholder 6">
            <a:extLst>
              <a:ext uri="{FF2B5EF4-FFF2-40B4-BE49-F238E27FC236}">
                <a16:creationId xmlns:a16="http://schemas.microsoft.com/office/drawing/2014/main" id="{3EDBC1AB-338B-29CD-2E1D-927AC6751C85}"/>
              </a:ext>
            </a:extLst>
          </p:cNvPr>
          <p:cNvSpPr>
            <a:spLocks noGrp="1"/>
          </p:cNvSpPr>
          <p:nvPr>
            <p:ph type="body" sz="quarter" idx="12" hasCustomPrompt="1"/>
            <p:custDataLst>
              <p:tags r:id="rId1"/>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7" name="Content Placeholder 6">
            <a:extLst>
              <a:ext uri="{FF2B5EF4-FFF2-40B4-BE49-F238E27FC236}">
                <a16:creationId xmlns:a16="http://schemas.microsoft.com/office/drawing/2014/main" id="{19EA4FE0-FB3A-1F86-E448-E97047418798}"/>
              </a:ext>
            </a:extLst>
          </p:cNvPr>
          <p:cNvSpPr>
            <a:spLocks noGrp="1"/>
          </p:cNvSpPr>
          <p:nvPr>
            <p:ph sz="quarter" idx="16" hasCustomPrompt="1"/>
          </p:nvPr>
        </p:nvSpPr>
        <p:spPr>
          <a:xfrm>
            <a:off x="381001" y="1219200"/>
            <a:ext cx="2666999"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8" name="Text Placeholder 7">
            <a:extLst>
              <a:ext uri="{FF2B5EF4-FFF2-40B4-BE49-F238E27FC236}">
                <a16:creationId xmlns:a16="http://schemas.microsoft.com/office/drawing/2014/main" id="{1A5668F8-20D5-430F-D93A-7CA607F038DD}"/>
              </a:ext>
            </a:extLst>
          </p:cNvPr>
          <p:cNvSpPr>
            <a:spLocks noGrp="1"/>
          </p:cNvSpPr>
          <p:nvPr>
            <p:ph type="body" sz="quarter" idx="13" hasCustomPrompt="1"/>
          </p:nvPr>
        </p:nvSpPr>
        <p:spPr>
          <a:xfrm>
            <a:off x="381001" y="5017580"/>
            <a:ext cx="2666999"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endParaRPr lang="en-US"/>
          </a:p>
        </p:txBody>
      </p:sp>
      <p:sp>
        <p:nvSpPr>
          <p:cNvPr id="11" name="Content Placeholder 6">
            <a:extLst>
              <a:ext uri="{FF2B5EF4-FFF2-40B4-BE49-F238E27FC236}">
                <a16:creationId xmlns:a16="http://schemas.microsoft.com/office/drawing/2014/main" id="{00929798-FF94-AF4B-F1EA-4BAA773A82A6}"/>
              </a:ext>
            </a:extLst>
          </p:cNvPr>
          <p:cNvSpPr>
            <a:spLocks noGrp="1"/>
          </p:cNvSpPr>
          <p:nvPr>
            <p:ph sz="quarter" idx="17" hasCustomPrompt="1"/>
          </p:nvPr>
        </p:nvSpPr>
        <p:spPr>
          <a:xfrm>
            <a:off x="3302001" y="1219200"/>
            <a:ext cx="2666999"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9" name="Text Placeholder 7">
            <a:extLst>
              <a:ext uri="{FF2B5EF4-FFF2-40B4-BE49-F238E27FC236}">
                <a16:creationId xmlns:a16="http://schemas.microsoft.com/office/drawing/2014/main" id="{723DB6E7-3180-6DA3-8B4A-4981BD6CCEA4}"/>
              </a:ext>
            </a:extLst>
          </p:cNvPr>
          <p:cNvSpPr>
            <a:spLocks noGrp="1"/>
          </p:cNvSpPr>
          <p:nvPr>
            <p:ph type="body" sz="quarter" idx="14" hasCustomPrompt="1"/>
          </p:nvPr>
        </p:nvSpPr>
        <p:spPr>
          <a:xfrm>
            <a:off x="3302001" y="5017580"/>
            <a:ext cx="2666999"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endParaRPr lang="en-US"/>
          </a:p>
        </p:txBody>
      </p:sp>
      <p:sp>
        <p:nvSpPr>
          <p:cNvPr id="12" name="Content Placeholder 6">
            <a:extLst>
              <a:ext uri="{FF2B5EF4-FFF2-40B4-BE49-F238E27FC236}">
                <a16:creationId xmlns:a16="http://schemas.microsoft.com/office/drawing/2014/main" id="{9475B7A8-B1A4-96D4-3A00-C4428376EF80}"/>
              </a:ext>
            </a:extLst>
          </p:cNvPr>
          <p:cNvSpPr>
            <a:spLocks noGrp="1"/>
          </p:cNvSpPr>
          <p:nvPr>
            <p:ph sz="quarter" idx="18" hasCustomPrompt="1"/>
          </p:nvPr>
        </p:nvSpPr>
        <p:spPr>
          <a:xfrm>
            <a:off x="6223001" y="1219200"/>
            <a:ext cx="2666999"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10" name="Text Placeholder 7">
            <a:extLst>
              <a:ext uri="{FF2B5EF4-FFF2-40B4-BE49-F238E27FC236}">
                <a16:creationId xmlns:a16="http://schemas.microsoft.com/office/drawing/2014/main" id="{B0D10A77-504A-3B36-92B9-95D626CFD28C}"/>
              </a:ext>
            </a:extLst>
          </p:cNvPr>
          <p:cNvSpPr>
            <a:spLocks noGrp="1"/>
          </p:cNvSpPr>
          <p:nvPr>
            <p:ph type="body" sz="quarter" idx="15" hasCustomPrompt="1"/>
          </p:nvPr>
        </p:nvSpPr>
        <p:spPr>
          <a:xfrm>
            <a:off x="6223001" y="5017580"/>
            <a:ext cx="2666999"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endParaRPr lang="en-US"/>
          </a:p>
        </p:txBody>
      </p:sp>
      <p:sp>
        <p:nvSpPr>
          <p:cNvPr id="3" name="Content Placeholder 6">
            <a:extLst>
              <a:ext uri="{FF2B5EF4-FFF2-40B4-BE49-F238E27FC236}">
                <a16:creationId xmlns:a16="http://schemas.microsoft.com/office/drawing/2014/main" id="{1458B017-FED4-8782-75EC-CA8D33D2718F}"/>
              </a:ext>
            </a:extLst>
          </p:cNvPr>
          <p:cNvSpPr>
            <a:spLocks noGrp="1"/>
          </p:cNvSpPr>
          <p:nvPr>
            <p:ph sz="quarter" idx="19" hasCustomPrompt="1"/>
          </p:nvPr>
        </p:nvSpPr>
        <p:spPr>
          <a:xfrm>
            <a:off x="9144001" y="1219200"/>
            <a:ext cx="2666999"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4" name="Text Placeholder 7">
            <a:extLst>
              <a:ext uri="{FF2B5EF4-FFF2-40B4-BE49-F238E27FC236}">
                <a16:creationId xmlns:a16="http://schemas.microsoft.com/office/drawing/2014/main" id="{E87BBA34-1426-42BB-0BAD-CB25C8AF6F1B}"/>
              </a:ext>
            </a:extLst>
          </p:cNvPr>
          <p:cNvSpPr>
            <a:spLocks noGrp="1"/>
          </p:cNvSpPr>
          <p:nvPr>
            <p:ph type="body" sz="quarter" idx="20" hasCustomPrompt="1"/>
          </p:nvPr>
        </p:nvSpPr>
        <p:spPr>
          <a:xfrm>
            <a:off x="9144001" y="5017580"/>
            <a:ext cx="2666999"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t>Caption / description</a:t>
            </a:r>
          </a:p>
          <a:p>
            <a:pPr lvl="1"/>
            <a:r>
              <a:t>Second level</a:t>
            </a:r>
            <a:endParaRPr lang="en-US"/>
          </a:p>
        </p:txBody>
      </p:sp>
      <p:sp>
        <p:nvSpPr>
          <p:cNvPr id="6" name="Footer Placeholder 5">
            <a:extLst>
              <a:ext uri="{FF2B5EF4-FFF2-40B4-BE49-F238E27FC236}">
                <a16:creationId xmlns:a16="http://schemas.microsoft.com/office/drawing/2014/main" id="{4D5A2900-A3DE-9DA7-0664-41CA7221D411}"/>
              </a:ext>
            </a:extLst>
          </p:cNvPr>
          <p:cNvSpPr>
            <a:spLocks noGrp="1"/>
          </p:cNvSpPr>
          <p:nvPr>
            <p:ph type="ftr" sz="quarter" idx="21"/>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667775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BCCEE3-A885-4EA1-FACB-C7E2B43F3CAB}"/>
              </a:ext>
            </a:extLst>
          </p:cNvPr>
          <p:cNvSpPr/>
          <p:nvPr userDrawn="1"/>
        </p:nvSpPr>
        <p:spPr>
          <a:xfrm>
            <a:off x="-1" y="1493838"/>
            <a:ext cx="12192001" cy="3172968"/>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a:p>
        </p:txBody>
      </p:sp>
      <p:sp>
        <p:nvSpPr>
          <p:cNvPr id="2" name="Footer Placeholder 1">
            <a:extLst>
              <a:ext uri="{FF2B5EF4-FFF2-40B4-BE49-F238E27FC236}">
                <a16:creationId xmlns:a16="http://schemas.microsoft.com/office/drawing/2014/main" id="{2C469B6B-A8DC-A734-58A7-519D91DF2E2E}"/>
              </a:ext>
            </a:extLst>
          </p:cNvPr>
          <p:cNvSpPr>
            <a:spLocks noGrp="1"/>
          </p:cNvSpPr>
          <p:nvPr>
            <p:ph type="ftr" sz="quarter" idx="10"/>
          </p:nvPr>
        </p:nvSpPr>
        <p:spPr/>
        <p:txBody>
          <a:bodyPr/>
          <a:lstStyle>
            <a:lvl1pPr>
              <a:defRPr b="0" i="0"/>
            </a:lvl1pPr>
          </a:lstStyle>
          <a:p>
            <a:r>
              <a:rPr lang="en-US"/>
              <a:t>Synopsys Confidential Information</a:t>
            </a:r>
          </a:p>
        </p:txBody>
      </p:sp>
      <p:sp>
        <p:nvSpPr>
          <p:cNvPr id="4" name="Title 3">
            <a:extLst>
              <a:ext uri="{FF2B5EF4-FFF2-40B4-BE49-F238E27FC236}">
                <a16:creationId xmlns:a16="http://schemas.microsoft.com/office/drawing/2014/main" id="{1FAB8AD3-66D8-BBF6-8722-EB7411CADFDD}"/>
              </a:ext>
            </a:extLst>
          </p:cNvPr>
          <p:cNvSpPr>
            <a:spLocks noGrp="1"/>
          </p:cNvSpPr>
          <p:nvPr>
            <p:ph type="title" hasCustomPrompt="1"/>
          </p:nvPr>
        </p:nvSpPr>
        <p:spPr>
          <a:xfrm>
            <a:off x="381001" y="2278984"/>
            <a:ext cx="8509000" cy="1005840"/>
          </a:xfrm>
        </p:spPr>
        <p:txBody>
          <a:bodyPr anchor="b"/>
          <a:lstStyle>
            <a:lvl1pPr>
              <a:defRPr sz="3600">
                <a:solidFill>
                  <a:schemeClr val="accent1"/>
                </a:solidFill>
              </a:defRPr>
            </a:lvl1pPr>
          </a:lstStyle>
          <a:p>
            <a:r>
              <a:rPr lang="en-US"/>
              <a:t>Click to Add a Slide Title</a:t>
            </a:r>
            <a:endParaRPr/>
          </a:p>
        </p:txBody>
      </p:sp>
      <p:sp>
        <p:nvSpPr>
          <p:cNvPr id="3" name="Text Placeholder 2"/>
          <p:cNvSpPr>
            <a:spLocks noGrp="1"/>
          </p:cNvSpPr>
          <p:nvPr>
            <p:ph type="body" idx="1" hasCustomPrompt="1"/>
            <p:custDataLst>
              <p:tags r:id="rId1"/>
            </p:custDataLst>
          </p:nvPr>
        </p:nvSpPr>
        <p:spPr>
          <a:xfrm>
            <a:off x="381001" y="3293048"/>
            <a:ext cx="8509000" cy="855731"/>
          </a:xfrm>
        </p:spPr>
        <p:txBody>
          <a:bodyPr>
            <a:noAutofit/>
          </a:bodyPr>
          <a:lstStyle>
            <a:lvl1pPr marL="0" indent="0">
              <a:spcBef>
                <a:spcPts val="0"/>
              </a:spcBef>
              <a:buNone/>
              <a:defRPr sz="20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Freeform: Shape 5">
            <a:extLst>
              <a:ext uri="{FF2B5EF4-FFF2-40B4-BE49-F238E27FC236}">
                <a16:creationId xmlns:a16="http://schemas.microsoft.com/office/drawing/2014/main" id="{875A7471-6174-7DB2-3A3E-878076C8E2B0}"/>
              </a:ext>
            </a:extLst>
          </p:cNvPr>
          <p:cNvSpPr/>
          <p:nvPr userDrawn="1"/>
        </p:nvSpPr>
        <p:spPr>
          <a:xfrm>
            <a:off x="9082717" y="1493838"/>
            <a:ext cx="3109283" cy="3172968"/>
          </a:xfrm>
          <a:custGeom>
            <a:avLst/>
            <a:gdLst>
              <a:gd name="connsiteX0" fmla="*/ 1011647 w 3109283"/>
              <a:gd name="connsiteY0" fmla="*/ 0 h 3172968"/>
              <a:gd name="connsiteX1" fmla="*/ 3109283 w 3109283"/>
              <a:gd name="connsiteY1" fmla="*/ 0 h 3172968"/>
              <a:gd name="connsiteX2" fmla="*/ 3109283 w 3109283"/>
              <a:gd name="connsiteY2" fmla="*/ 3172968 h 3172968"/>
              <a:gd name="connsiteX3" fmla="*/ 0 w 3109283"/>
              <a:gd name="connsiteY3" fmla="*/ 3172968 h 3172968"/>
            </a:gdLst>
            <a:ahLst/>
            <a:cxnLst>
              <a:cxn ang="0">
                <a:pos x="connsiteX0" y="connsiteY0"/>
              </a:cxn>
              <a:cxn ang="0">
                <a:pos x="connsiteX1" y="connsiteY1"/>
              </a:cxn>
              <a:cxn ang="0">
                <a:pos x="connsiteX2" y="connsiteY2"/>
              </a:cxn>
              <a:cxn ang="0">
                <a:pos x="connsiteX3" y="connsiteY3"/>
              </a:cxn>
            </a:cxnLst>
            <a:rect l="l" t="t" r="r" b="b"/>
            <a:pathLst>
              <a:path w="3109283" h="3172968">
                <a:moveTo>
                  <a:pt x="1011647" y="0"/>
                </a:moveTo>
                <a:lnTo>
                  <a:pt x="3109283" y="0"/>
                </a:lnTo>
                <a:lnTo>
                  <a:pt x="3109283" y="3172968"/>
                </a:lnTo>
                <a:lnTo>
                  <a:pt x="0" y="3172968"/>
                </a:lnTo>
                <a:close/>
              </a:path>
            </a:pathLst>
          </a:custGeom>
          <a:gradFill>
            <a:gsLst>
              <a:gs pos="0">
                <a:srgbClr val="2D1541"/>
              </a:gs>
              <a:gs pos="50000">
                <a:srgbClr val="582A82"/>
              </a:gs>
              <a:gs pos="100000">
                <a:schemeClr val="accent1"/>
              </a:gs>
            </a:gsLst>
            <a:lin ang="1062000" scaled="0"/>
          </a:gradFill>
          <a:effectLst>
            <a:innerShdw dist="76200" dir="10800000">
              <a:schemeClr val="bg1">
                <a:alpha val="15000"/>
              </a:schemeClr>
            </a:innerShdw>
          </a:effectLst>
        </p:spPr>
        <p:txBody>
          <a:bodyPr vert="horz" wrap="square" lIns="1828800" tIns="0" rIns="640080" bIns="0" rtlCol="0" anchor="ctr">
            <a:noAutofit/>
          </a:bodyPr>
          <a:lstStyle/>
          <a:p>
            <a:pPr lvl="0" indent="0" defTabSz="914400">
              <a:lnSpc>
                <a:spcPct val="100000"/>
              </a:lnSpc>
              <a:spcBef>
                <a:spcPts val="0"/>
              </a:spcBef>
              <a:spcAft>
                <a:spcPts val="0"/>
              </a:spcAft>
              <a:buClr>
                <a:schemeClr val="tx1"/>
              </a:buClr>
              <a:buFont typeface="Arial" panose="020B0604020202020204" pitchFamily="34" charset="0"/>
              <a:buNone/>
            </a:pPr>
            <a:endParaRPr lang="en-US" sz="800" b="0" spc="0" baseline="0">
              <a:solidFill>
                <a:schemeClr val="bg1"/>
              </a:solidFill>
            </a:endParaRPr>
          </a:p>
        </p:txBody>
      </p:sp>
    </p:spTree>
    <p:extLst>
      <p:ext uri="{BB962C8B-B14F-4D97-AF65-F5344CB8AC3E}">
        <p14:creationId xmlns:p14="http://schemas.microsoft.com/office/powerpoint/2010/main" val="414906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BCCEE3-A885-4EA1-FACB-C7E2B43F3CAB}"/>
              </a:ext>
            </a:extLst>
          </p:cNvPr>
          <p:cNvSpPr/>
          <p:nvPr userDrawn="1"/>
        </p:nvSpPr>
        <p:spPr>
          <a:xfrm>
            <a:off x="-1" y="1493838"/>
            <a:ext cx="12192001" cy="3172968"/>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a:p>
        </p:txBody>
      </p:sp>
      <p:sp>
        <p:nvSpPr>
          <p:cNvPr id="2" name="Footer Placeholder 1">
            <a:extLst>
              <a:ext uri="{FF2B5EF4-FFF2-40B4-BE49-F238E27FC236}">
                <a16:creationId xmlns:a16="http://schemas.microsoft.com/office/drawing/2014/main" id="{2C469B6B-A8DC-A734-58A7-519D91DF2E2E}"/>
              </a:ext>
            </a:extLst>
          </p:cNvPr>
          <p:cNvSpPr>
            <a:spLocks noGrp="1"/>
          </p:cNvSpPr>
          <p:nvPr>
            <p:ph type="ftr" sz="quarter" idx="10"/>
          </p:nvPr>
        </p:nvSpPr>
        <p:spPr/>
        <p:txBody>
          <a:bodyPr/>
          <a:lstStyle>
            <a:lvl1pPr>
              <a:defRPr b="0" i="0"/>
            </a:lvl1pPr>
          </a:lstStyle>
          <a:p>
            <a:r>
              <a:rPr lang="en-US"/>
              <a:t>Synopsys Confidential Information</a:t>
            </a:r>
          </a:p>
        </p:txBody>
      </p:sp>
      <p:sp>
        <p:nvSpPr>
          <p:cNvPr id="4" name="Title 3">
            <a:extLst>
              <a:ext uri="{FF2B5EF4-FFF2-40B4-BE49-F238E27FC236}">
                <a16:creationId xmlns:a16="http://schemas.microsoft.com/office/drawing/2014/main" id="{1FAB8AD3-66D8-BBF6-8722-EB7411CADFDD}"/>
              </a:ext>
            </a:extLst>
          </p:cNvPr>
          <p:cNvSpPr>
            <a:spLocks noGrp="1"/>
          </p:cNvSpPr>
          <p:nvPr>
            <p:ph type="title" hasCustomPrompt="1"/>
          </p:nvPr>
        </p:nvSpPr>
        <p:spPr>
          <a:xfrm>
            <a:off x="381001" y="2278984"/>
            <a:ext cx="8509000" cy="1005840"/>
          </a:xfrm>
        </p:spPr>
        <p:txBody>
          <a:bodyPr anchor="b"/>
          <a:lstStyle>
            <a:lvl1pPr>
              <a:defRPr sz="3600">
                <a:solidFill>
                  <a:srgbClr val="646E81"/>
                </a:solidFill>
              </a:defRPr>
            </a:lvl1pPr>
          </a:lstStyle>
          <a:p>
            <a:r>
              <a:rPr lang="en-US"/>
              <a:t>Click to Add a Slide Title</a:t>
            </a:r>
            <a:endParaRPr/>
          </a:p>
        </p:txBody>
      </p:sp>
      <p:sp>
        <p:nvSpPr>
          <p:cNvPr id="3" name="Text Placeholder 2"/>
          <p:cNvSpPr>
            <a:spLocks noGrp="1"/>
          </p:cNvSpPr>
          <p:nvPr>
            <p:ph type="body" idx="1" hasCustomPrompt="1"/>
            <p:custDataLst>
              <p:tags r:id="rId1"/>
            </p:custDataLst>
          </p:nvPr>
        </p:nvSpPr>
        <p:spPr>
          <a:xfrm>
            <a:off x="381001" y="3293048"/>
            <a:ext cx="8509000" cy="855731"/>
          </a:xfrm>
        </p:spPr>
        <p:txBody>
          <a:bodyPr>
            <a:noAutofit/>
          </a:bodyPr>
          <a:lstStyle>
            <a:lvl1pPr marL="0" indent="0">
              <a:spcBef>
                <a:spcPts val="0"/>
              </a:spcBef>
              <a:buNone/>
              <a:defRPr sz="20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5" name="Freeform: Shape 4">
            <a:extLst>
              <a:ext uri="{FF2B5EF4-FFF2-40B4-BE49-F238E27FC236}">
                <a16:creationId xmlns:a16="http://schemas.microsoft.com/office/drawing/2014/main" id="{915DF322-37A7-1771-97D8-67349B370EE6}"/>
              </a:ext>
            </a:extLst>
          </p:cNvPr>
          <p:cNvSpPr/>
          <p:nvPr userDrawn="1"/>
        </p:nvSpPr>
        <p:spPr>
          <a:xfrm>
            <a:off x="9082717" y="1493838"/>
            <a:ext cx="3109283" cy="3172968"/>
          </a:xfrm>
          <a:custGeom>
            <a:avLst/>
            <a:gdLst>
              <a:gd name="connsiteX0" fmla="*/ 1011647 w 3109283"/>
              <a:gd name="connsiteY0" fmla="*/ 0 h 3172968"/>
              <a:gd name="connsiteX1" fmla="*/ 3109283 w 3109283"/>
              <a:gd name="connsiteY1" fmla="*/ 0 h 3172968"/>
              <a:gd name="connsiteX2" fmla="*/ 3109283 w 3109283"/>
              <a:gd name="connsiteY2" fmla="*/ 3172968 h 3172968"/>
              <a:gd name="connsiteX3" fmla="*/ 0 w 3109283"/>
              <a:gd name="connsiteY3" fmla="*/ 3172968 h 3172968"/>
            </a:gdLst>
            <a:ahLst/>
            <a:cxnLst>
              <a:cxn ang="0">
                <a:pos x="connsiteX0" y="connsiteY0"/>
              </a:cxn>
              <a:cxn ang="0">
                <a:pos x="connsiteX1" y="connsiteY1"/>
              </a:cxn>
              <a:cxn ang="0">
                <a:pos x="connsiteX2" y="connsiteY2"/>
              </a:cxn>
              <a:cxn ang="0">
                <a:pos x="connsiteX3" y="connsiteY3"/>
              </a:cxn>
            </a:cxnLst>
            <a:rect l="l" t="t" r="r" b="b"/>
            <a:pathLst>
              <a:path w="3109283" h="3172968">
                <a:moveTo>
                  <a:pt x="1011647" y="0"/>
                </a:moveTo>
                <a:lnTo>
                  <a:pt x="3109283" y="0"/>
                </a:lnTo>
                <a:lnTo>
                  <a:pt x="3109283" y="3172968"/>
                </a:lnTo>
                <a:lnTo>
                  <a:pt x="0" y="3172968"/>
                </a:lnTo>
                <a:close/>
              </a:path>
            </a:pathLst>
          </a:custGeom>
          <a:gradFill>
            <a:gsLst>
              <a:gs pos="100000">
                <a:schemeClr val="bg1"/>
              </a:gs>
              <a:gs pos="0">
                <a:srgbClr val="646E81"/>
              </a:gs>
            </a:gsLst>
            <a:lin ang="1062000" scaled="0"/>
          </a:gradFill>
          <a:effectLst>
            <a:innerShdw dist="76200" dir="10800000">
              <a:schemeClr val="bg1">
                <a:alpha val="40000"/>
              </a:schemeClr>
            </a:innerShdw>
          </a:effectLst>
        </p:spPr>
        <p:txBody>
          <a:bodyPr vert="horz" wrap="square" lIns="1828800" tIns="0" rIns="640080" bIns="0" rtlCol="0" anchor="ctr">
            <a:noAutofit/>
          </a:bodyPr>
          <a:lstStyle/>
          <a:p>
            <a:pPr lvl="0" indent="0" defTabSz="914400">
              <a:lnSpc>
                <a:spcPct val="100000"/>
              </a:lnSpc>
              <a:spcBef>
                <a:spcPts val="1200"/>
              </a:spcBef>
              <a:spcAft>
                <a:spcPts val="600"/>
              </a:spcAft>
              <a:buClr>
                <a:schemeClr val="tx1"/>
              </a:buClr>
              <a:buFont typeface="Arial" panose="020B0604020202020204" pitchFamily="34" charset="0"/>
              <a:buNone/>
            </a:pPr>
            <a:endParaRPr lang="en-US" sz="800" b="0" spc="0" baseline="0"/>
          </a:p>
        </p:txBody>
      </p:sp>
    </p:spTree>
    <p:extLst>
      <p:ext uri="{BB962C8B-B14F-4D97-AF65-F5344CB8AC3E}">
        <p14:creationId xmlns:p14="http://schemas.microsoft.com/office/powerpoint/2010/main" val="419520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0319D9-52B4-0D8B-A4D2-74DCE2BB9E5E}"/>
              </a:ext>
            </a:extLst>
          </p:cNvPr>
          <p:cNvSpPr/>
          <p:nvPr userDrawn="1"/>
        </p:nvSpPr>
        <p:spPr>
          <a:xfrm>
            <a:off x="0" y="254001"/>
            <a:ext cx="12192000" cy="965199"/>
          </a:xfrm>
          <a:prstGeom prst="rect">
            <a:avLst/>
          </a:prstGeom>
          <a:gradFill flip="none" rotWithShape="1">
            <a:gsLst>
              <a:gs pos="0">
                <a:srgbClr val="DFE2E6"/>
              </a:gs>
              <a:gs pos="100000">
                <a:schemeClr val="bg1">
                  <a:lumMod val="95000"/>
                </a:schemeClr>
              </a:gs>
            </a:gsLst>
            <a:lin ang="1062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Freeform: Shape 5">
            <a:extLst>
              <a:ext uri="{FF2B5EF4-FFF2-40B4-BE49-F238E27FC236}">
                <a16:creationId xmlns:a16="http://schemas.microsoft.com/office/drawing/2014/main" id="{8E79253F-1A46-C153-9102-089BFAC9BC3A}"/>
              </a:ext>
            </a:extLst>
          </p:cNvPr>
          <p:cNvSpPr/>
          <p:nvPr/>
        </p:nvSpPr>
        <p:spPr>
          <a:xfrm>
            <a:off x="11505247" y="254002"/>
            <a:ext cx="686753" cy="965199"/>
          </a:xfrm>
          <a:custGeom>
            <a:avLst/>
            <a:gdLst>
              <a:gd name="connsiteX0" fmla="*/ 305620 w 686753"/>
              <a:gd name="connsiteY0" fmla="*/ 0 h 965199"/>
              <a:gd name="connsiteX1" fmla="*/ 686753 w 686753"/>
              <a:gd name="connsiteY1" fmla="*/ 0 h 965199"/>
              <a:gd name="connsiteX2" fmla="*/ 686753 w 686753"/>
              <a:gd name="connsiteY2" fmla="*/ 965199 h 965199"/>
              <a:gd name="connsiteX3" fmla="*/ 0 w 686753"/>
              <a:gd name="connsiteY3" fmla="*/ 965199 h 965199"/>
              <a:gd name="connsiteX4" fmla="*/ 305620 w 686753"/>
              <a:gd name="connsiteY4" fmla="*/ 0 h 965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753" h="965199">
                <a:moveTo>
                  <a:pt x="305620" y="0"/>
                </a:moveTo>
                <a:lnTo>
                  <a:pt x="686753" y="0"/>
                </a:lnTo>
                <a:lnTo>
                  <a:pt x="686753" y="965199"/>
                </a:lnTo>
                <a:lnTo>
                  <a:pt x="0" y="965199"/>
                </a:lnTo>
                <a:lnTo>
                  <a:pt x="305620" y="0"/>
                </a:lnTo>
                <a:close/>
              </a:path>
            </a:pathLst>
          </a:custGeom>
          <a:gradFill>
            <a:gsLst>
              <a:gs pos="0">
                <a:srgbClr val="2D1541"/>
              </a:gs>
              <a:gs pos="50000">
                <a:srgbClr val="582A82"/>
              </a:gs>
              <a:gs pos="100000">
                <a:schemeClr val="accent1"/>
              </a:gs>
            </a:gsLst>
            <a:lin ang="1062000" scaled="0"/>
          </a:gradFill>
          <a:effectLst>
            <a:innerShdw dist="76200" dir="10800000">
              <a:schemeClr val="bg1">
                <a:alpha val="15000"/>
              </a:schemeClr>
            </a:innerShdw>
          </a:effectLst>
        </p:spPr>
        <p:txBody>
          <a:bodyPr vert="horz" wrap="square" lIns="1828800" tIns="0" rIns="640080" bIns="0" rtlCol="0" anchor="ctr">
            <a:noAutofit/>
          </a:bodyPr>
          <a:lstStyle/>
          <a:p>
            <a:pPr lvl="0" indent="0" defTabSz="914400">
              <a:lnSpc>
                <a:spcPct val="100000"/>
              </a:lnSpc>
              <a:spcBef>
                <a:spcPts val="1200"/>
              </a:spcBef>
              <a:spcAft>
                <a:spcPts val="600"/>
              </a:spcAft>
              <a:buClr>
                <a:schemeClr val="tx1"/>
              </a:buClr>
              <a:buFont typeface="Arial" panose="020B0604020202020204" pitchFamily="34" charset="0"/>
              <a:buNone/>
            </a:pPr>
            <a:endParaRPr lang="en-US" sz="800" b="0" spc="0" baseline="0"/>
          </a:p>
        </p:txBody>
      </p:sp>
      <p:sp>
        <p:nvSpPr>
          <p:cNvPr id="12" name="Title 11">
            <a:extLst>
              <a:ext uri="{FF2B5EF4-FFF2-40B4-BE49-F238E27FC236}">
                <a16:creationId xmlns:a16="http://schemas.microsoft.com/office/drawing/2014/main" id="{588923EF-2AAA-BBE4-CEC8-993321A4BBAF}"/>
              </a:ext>
            </a:extLst>
          </p:cNvPr>
          <p:cNvSpPr>
            <a:spLocks noGrp="1"/>
          </p:cNvSpPr>
          <p:nvPr userDrawn="1">
            <p:ph type="title" hasCustomPrompt="1"/>
          </p:nvPr>
        </p:nvSpPr>
        <p:spPr>
          <a:xfrm>
            <a:off x="381001" y="254000"/>
            <a:ext cx="10455274" cy="959065"/>
          </a:xfrm>
        </p:spPr>
        <p:txBody>
          <a:bodyPr tIns="0" bIns="45720" anchor="ctr"/>
          <a:lstStyle>
            <a:lvl1pPr>
              <a:lnSpc>
                <a:spcPct val="90000"/>
              </a:lnSpc>
              <a:defRPr sz="3600" spc="0" baseline="0">
                <a:solidFill>
                  <a:schemeClr val="accent1"/>
                </a:solidFill>
              </a:defRPr>
            </a:lvl1pPr>
          </a:lstStyle>
          <a:p>
            <a:r>
              <a:rPr lang="en-US"/>
              <a:t>Click to Add Agenda Title</a:t>
            </a:r>
            <a:endParaRPr/>
          </a:p>
        </p:txBody>
      </p:sp>
      <p:sp>
        <p:nvSpPr>
          <p:cNvPr id="7" name="Text Placeholder 6"/>
          <p:cNvSpPr>
            <a:spLocks noGrp="1"/>
          </p:cNvSpPr>
          <p:nvPr userDrawn="1">
            <p:ph type="body" sz="quarter" idx="10" hasCustomPrompt="1"/>
            <p:custDataLst>
              <p:tags r:id="rId1"/>
            </p:custDataLst>
          </p:nvPr>
        </p:nvSpPr>
        <p:spPr>
          <a:xfrm>
            <a:off x="381000" y="1493838"/>
            <a:ext cx="11432032" cy="4959351"/>
          </a:xfrm>
        </p:spPr>
        <p:txBody>
          <a:bodyPr>
            <a:noAutofit/>
          </a:bodyPr>
          <a:lstStyle>
            <a:lvl1pPr marL="228600" indent="-228600">
              <a:spcBef>
                <a:spcPts val="1200"/>
              </a:spcBef>
              <a:spcAft>
                <a:spcPts val="600"/>
              </a:spcAft>
              <a:buClr>
                <a:schemeClr val="tx1"/>
              </a:buClr>
              <a:buFont typeface="Arial" panose="020B0604020202020204" pitchFamily="34" charset="0"/>
              <a:buChar char="•"/>
              <a:defRPr sz="2400" baseline="0">
                <a:solidFill>
                  <a:schemeClr val="tx1"/>
                </a:solidFill>
              </a:defRPr>
            </a:lvl1pPr>
            <a:lvl2pPr marL="521208" indent="-228600">
              <a:buClr>
                <a:schemeClr val="tx1"/>
              </a:buClr>
              <a:buFont typeface="Arial" panose="020B0604020202020204" pitchFamily="34" charset="0"/>
              <a:buChar char="–"/>
              <a:defRPr sz="1800">
                <a:solidFill>
                  <a:schemeClr val="tx1"/>
                </a:solidFill>
              </a:defRPr>
            </a:lvl2pPr>
            <a:lvl3pPr marL="804672" indent="-228600">
              <a:buClr>
                <a:schemeClr val="tx1"/>
              </a:buClr>
              <a:buFont typeface="Arial" panose="020B0604020202020204" pitchFamily="34" charset="0"/>
              <a:buChar char="–"/>
              <a:defRPr sz="1600">
                <a:solidFill>
                  <a:schemeClr val="tx1"/>
                </a:solidFill>
              </a:defRPr>
            </a:lvl3pPr>
            <a:lvl4pPr marL="1088136" indent="-219456">
              <a:buClr>
                <a:schemeClr val="tx1"/>
              </a:buClr>
              <a:buFont typeface="Arial" panose="020B0604020202020204" pitchFamily="34" charset="0"/>
              <a:buChar char="–"/>
              <a:defRPr sz="1400">
                <a:solidFill>
                  <a:schemeClr val="tx1"/>
                </a:solidFill>
              </a:defRPr>
            </a:lvl4pPr>
            <a:lvl5pPr marL="1088136" indent="-219456">
              <a:buClr>
                <a:schemeClr val="tx1"/>
              </a:buClr>
              <a:buFont typeface="Arial" panose="020B0604020202020204" pitchFamily="34" charset="0"/>
              <a:buChar char="–"/>
              <a:defRPr sz="1400">
                <a:solidFill>
                  <a:schemeClr val="tx1"/>
                </a:solidFill>
              </a:defRPr>
            </a:lvl5pPr>
            <a:lvl6pPr marL="1088136" indent="-219456">
              <a:buClr>
                <a:schemeClr val="tx1"/>
              </a:buClr>
              <a:buFont typeface="Arial" panose="020B0604020202020204" pitchFamily="34" charset="0"/>
              <a:buChar char="–"/>
              <a:defRPr sz="1400"/>
            </a:lvl6pPr>
            <a:lvl7pPr marL="1088136" indent="-219456">
              <a:buClr>
                <a:schemeClr val="tx1"/>
              </a:buClr>
              <a:buFont typeface="Arial" panose="020B0604020202020204" pitchFamily="34" charset="0"/>
              <a:buChar char="–"/>
              <a:defRPr sz="1400"/>
            </a:lvl7pPr>
            <a:lvl8pPr marL="1088136" indent="-219456">
              <a:buClr>
                <a:schemeClr val="tx1"/>
              </a:buClr>
              <a:buFont typeface="Arial" panose="020B0604020202020204" pitchFamily="34" charset="0"/>
              <a:buChar char="–"/>
              <a:defRPr sz="1400"/>
            </a:lvl8pPr>
            <a:lvl9pPr marL="1088136" indent="-219456">
              <a:buClr>
                <a:schemeClr val="tx1"/>
              </a:buClr>
              <a:buFont typeface="Arial" panose="020B0604020202020204" pitchFamily="34" charset="0"/>
              <a:buChar char="–"/>
              <a:defRPr sz="14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2" name="Footer Placeholder 1">
            <a:extLst>
              <a:ext uri="{FF2B5EF4-FFF2-40B4-BE49-F238E27FC236}">
                <a16:creationId xmlns:a16="http://schemas.microsoft.com/office/drawing/2014/main" id="{56A91E27-BAE7-46A9-0AB8-2FEAB95FF441}"/>
              </a:ext>
            </a:extLst>
          </p:cNvPr>
          <p:cNvSpPr>
            <a:spLocks noGrp="1"/>
          </p:cNvSpPr>
          <p:nvPr userDrawn="1">
            <p:ph type="ftr" sz="quarter" idx="11"/>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71322310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64DA9BE-2C59-1EFF-9C68-11D6E982D4BB}"/>
              </a:ext>
            </a:extLst>
          </p:cNvPr>
          <p:cNvSpPr/>
          <p:nvPr userDrawn="1"/>
        </p:nvSpPr>
        <p:spPr>
          <a:xfrm>
            <a:off x="2655595" y="0"/>
            <a:ext cx="9536405" cy="6857790"/>
          </a:xfrm>
          <a:prstGeom prst="rect">
            <a:avLst/>
          </a:prstGeom>
          <a:gradFill flip="none" rotWithShape="1">
            <a:gsLst>
              <a:gs pos="90000">
                <a:srgbClr val="EEF2F6">
                  <a:alpha val="0"/>
                </a:srgbClr>
              </a:gs>
              <a:gs pos="30000">
                <a:srgbClr val="EEF2F6"/>
              </a:gs>
            </a:gsLst>
            <a:lin ang="1062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Wedge divider">
            <a:extLst>
              <a:ext uri="{FF2B5EF4-FFF2-40B4-BE49-F238E27FC236}">
                <a16:creationId xmlns:a16="http://schemas.microsoft.com/office/drawing/2014/main" id="{615603AC-EA91-ECD0-C390-32024AC31EB2}"/>
              </a:ext>
            </a:extLst>
          </p:cNvPr>
          <p:cNvGrpSpPr>
            <a:grpSpLocks noChangeAspect="1"/>
          </p:cNvGrpSpPr>
          <p:nvPr userDrawn="1"/>
        </p:nvGrpSpPr>
        <p:grpSpPr>
          <a:xfrm>
            <a:off x="0" y="0"/>
            <a:ext cx="4866641" cy="6858000"/>
            <a:chOff x="0" y="0"/>
            <a:chExt cx="4866641" cy="6858000"/>
          </a:xfrm>
          <a:effectLst/>
        </p:grpSpPr>
        <p:sp>
          <p:nvSpPr>
            <p:cNvPr id="4" name="Shadow wedge">
              <a:extLst>
                <a:ext uri="{FF2B5EF4-FFF2-40B4-BE49-F238E27FC236}">
                  <a16:creationId xmlns:a16="http://schemas.microsoft.com/office/drawing/2014/main" id="{4852B2F6-437A-2B2F-B104-23CE654A1C76}"/>
                </a:ext>
              </a:extLst>
            </p:cNvPr>
            <p:cNvSpPr/>
            <p:nvPr/>
          </p:nvSpPr>
          <p:spPr>
            <a:xfrm>
              <a:off x="0" y="0"/>
              <a:ext cx="4866641" cy="6858000"/>
            </a:xfrm>
            <a:prstGeom prst="parallelogram">
              <a:avLst>
                <a:gd name="adj" fmla="val 44720"/>
              </a:avLst>
            </a:prstGeom>
            <a:gradFill flip="none" rotWithShape="1">
              <a:gsLst>
                <a:gs pos="19000">
                  <a:schemeClr val="bg1">
                    <a:alpha val="0"/>
                  </a:schemeClr>
                </a:gs>
                <a:gs pos="95000">
                  <a:schemeClr val="bg1">
                    <a:alpha val="0"/>
                  </a:schemeClr>
                </a:gs>
                <a:gs pos="85000">
                  <a:schemeClr val="bg1"/>
                </a:gs>
              </a:gsLst>
              <a:lin ang="5400000" scaled="1"/>
              <a:tileRect/>
            </a:gradFill>
            <a:ln w="12700" cap="rnd" cmpd="sng" algn="ctr">
              <a:noFill/>
              <a:prstDash val="solid"/>
              <a:round/>
            </a:ln>
            <a:effectLst>
              <a:outerShdw blurRad="127000" algn="ctr" rotWithShape="0">
                <a:prstClr val="black">
                  <a:alpha val="30000"/>
                </a:prstClr>
              </a:outerShdw>
            </a:effectLst>
          </p:spPr>
          <p:txBody>
            <a:bodyPr lIns="0" tIns="0" rIns="0" bIns="0" rtlCol="0" anchor="ctr"/>
            <a:lstStyle/>
            <a:p>
              <a:pPr algn="r" defTabSz="914400"/>
              <a:endParaRPr lang="en-US" sz="2400" kern="0">
                <a:solidFill>
                  <a:srgbClr val="FFFFFF">
                    <a:alpha val="0"/>
                  </a:srgbClr>
                </a:solidFill>
                <a:latin typeface="Arial" panose="020B0604020202020204" pitchFamily="34" charset="0"/>
                <a:ea typeface="Roboto" panose="02000000000000000000" pitchFamily="2" charset="0"/>
              </a:endParaRPr>
            </a:p>
          </p:txBody>
        </p:sp>
        <p:sp>
          <p:nvSpPr>
            <p:cNvPr id="6" name="Wedge">
              <a:extLst>
                <a:ext uri="{FF2B5EF4-FFF2-40B4-BE49-F238E27FC236}">
                  <a16:creationId xmlns:a16="http://schemas.microsoft.com/office/drawing/2014/main" id="{2A65E8EA-8FCF-85F9-27EE-B171D7BF3620}"/>
                </a:ext>
              </a:extLst>
            </p:cNvPr>
            <p:cNvSpPr/>
            <p:nvPr/>
          </p:nvSpPr>
          <p:spPr>
            <a:xfrm>
              <a:off x="0" y="0"/>
              <a:ext cx="4866641" cy="6858000"/>
            </a:xfrm>
            <a:prstGeom prst="parallelogram">
              <a:avLst>
                <a:gd name="adj" fmla="val 44720"/>
              </a:avLst>
            </a:prstGeom>
            <a:solidFill>
              <a:schemeClr val="bg1"/>
            </a:solidFill>
            <a:ln w="12700" cap="rnd" cmpd="sng" algn="ctr">
              <a:noFill/>
              <a:prstDash val="solid"/>
              <a:round/>
            </a:ln>
            <a:effectLst/>
          </p:spPr>
          <p:txBody>
            <a:bodyPr lIns="0" tIns="0" rIns="0" bIns="0" rtlCol="0" anchor="ctr"/>
            <a:lstStyle/>
            <a:p>
              <a:pPr algn="r" defTabSz="914400"/>
              <a:endParaRPr lang="en-US" sz="2400" kern="0">
                <a:solidFill>
                  <a:srgbClr val="FFFFFF">
                    <a:alpha val="0"/>
                  </a:srgbClr>
                </a:solidFill>
                <a:latin typeface="Arial" panose="020B0604020202020204" pitchFamily="34" charset="0"/>
                <a:ea typeface="Roboto" panose="02000000000000000000" pitchFamily="2" charset="0"/>
              </a:endParaRPr>
            </a:p>
          </p:txBody>
        </p:sp>
        <p:sp>
          <p:nvSpPr>
            <p:cNvPr id="10" name="Rectangle">
              <a:extLst>
                <a:ext uri="{FF2B5EF4-FFF2-40B4-BE49-F238E27FC236}">
                  <a16:creationId xmlns:a16="http://schemas.microsoft.com/office/drawing/2014/main" id="{F84DBCB9-5629-EE10-FE9F-06A28A1F1DB2}"/>
                </a:ext>
              </a:extLst>
            </p:cNvPr>
            <p:cNvSpPr/>
            <p:nvPr/>
          </p:nvSpPr>
          <p:spPr>
            <a:xfrm>
              <a:off x="0" y="0"/>
              <a:ext cx="267570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a:p>
          </p:txBody>
        </p:sp>
      </p:grpSp>
      <p:sp>
        <p:nvSpPr>
          <p:cNvPr id="12" name="Title 11">
            <a:extLst>
              <a:ext uri="{FF2B5EF4-FFF2-40B4-BE49-F238E27FC236}">
                <a16:creationId xmlns:a16="http://schemas.microsoft.com/office/drawing/2014/main" id="{588923EF-2AAA-BBE4-CEC8-993321A4BBAF}"/>
              </a:ext>
            </a:extLst>
          </p:cNvPr>
          <p:cNvSpPr>
            <a:spLocks noGrp="1"/>
          </p:cNvSpPr>
          <p:nvPr>
            <p:ph type="title" hasCustomPrompt="1"/>
          </p:nvPr>
        </p:nvSpPr>
        <p:spPr>
          <a:xfrm>
            <a:off x="381001" y="2943117"/>
            <a:ext cx="2666999" cy="959065"/>
          </a:xfrm>
        </p:spPr>
        <p:txBody>
          <a:bodyPr tIns="0" bIns="45720" anchor="ctr"/>
          <a:lstStyle>
            <a:lvl1pPr>
              <a:lnSpc>
                <a:spcPct val="90000"/>
              </a:lnSpc>
              <a:defRPr sz="3600" spc="0" baseline="0">
                <a:solidFill>
                  <a:schemeClr val="accent1"/>
                </a:solidFill>
              </a:defRPr>
            </a:lvl1pPr>
          </a:lstStyle>
          <a:p>
            <a:r>
              <a:rPr lang="en-US"/>
              <a:t>Click to Add Agenda Title</a:t>
            </a:r>
            <a:endParaRPr/>
          </a:p>
        </p:txBody>
      </p:sp>
      <p:sp>
        <p:nvSpPr>
          <p:cNvPr id="7" name="Text Placeholder 6"/>
          <p:cNvSpPr>
            <a:spLocks noGrp="1"/>
          </p:cNvSpPr>
          <p:nvPr>
            <p:ph type="body" sz="quarter" idx="10" hasCustomPrompt="1"/>
            <p:custDataLst>
              <p:tags r:id="rId1"/>
            </p:custDataLst>
          </p:nvPr>
        </p:nvSpPr>
        <p:spPr>
          <a:xfrm>
            <a:off x="5248275" y="942975"/>
            <a:ext cx="6562725" cy="4959350"/>
          </a:xfrm>
        </p:spPr>
        <p:txBody>
          <a:bodyPr anchor="ctr">
            <a:noAutofit/>
          </a:bodyPr>
          <a:lstStyle>
            <a:lvl1pPr marL="228600" indent="-228600">
              <a:spcBef>
                <a:spcPts val="1200"/>
              </a:spcBef>
              <a:spcAft>
                <a:spcPts val="600"/>
              </a:spcAft>
              <a:buClr>
                <a:schemeClr val="tx1"/>
              </a:buClr>
              <a:buFont typeface="Arial" panose="020B0604020202020204" pitchFamily="34" charset="0"/>
              <a:buChar char="•"/>
              <a:defRPr sz="2400" baseline="0">
                <a:solidFill>
                  <a:schemeClr val="tx1"/>
                </a:solidFill>
              </a:defRPr>
            </a:lvl1pPr>
            <a:lvl2pPr marL="521208" indent="-228600">
              <a:buClr>
                <a:schemeClr val="tx1"/>
              </a:buClr>
              <a:buFont typeface="Arial" panose="020B0604020202020204" pitchFamily="34" charset="0"/>
              <a:buChar char="–"/>
              <a:defRPr sz="1800">
                <a:solidFill>
                  <a:schemeClr val="tx1"/>
                </a:solidFill>
              </a:defRPr>
            </a:lvl2pPr>
            <a:lvl3pPr marL="804672" indent="-228600">
              <a:buClr>
                <a:schemeClr val="tx1"/>
              </a:buClr>
              <a:buFont typeface="Arial" panose="020B0604020202020204" pitchFamily="34" charset="0"/>
              <a:buChar char="–"/>
              <a:defRPr sz="1600">
                <a:solidFill>
                  <a:schemeClr val="tx1"/>
                </a:solidFill>
              </a:defRPr>
            </a:lvl3pPr>
            <a:lvl4pPr marL="1088136" indent="-219456">
              <a:buClr>
                <a:schemeClr val="tx1"/>
              </a:buClr>
              <a:buFont typeface="Arial" panose="020B0604020202020204" pitchFamily="34" charset="0"/>
              <a:buChar char="–"/>
              <a:defRPr sz="1400">
                <a:solidFill>
                  <a:schemeClr val="tx1"/>
                </a:solidFill>
              </a:defRPr>
            </a:lvl4pPr>
            <a:lvl5pPr marL="1088136" indent="-219456">
              <a:buClr>
                <a:schemeClr val="tx1"/>
              </a:buClr>
              <a:buFont typeface="Arial" panose="020B0604020202020204" pitchFamily="34" charset="0"/>
              <a:buChar char="–"/>
              <a:defRPr sz="1400">
                <a:solidFill>
                  <a:schemeClr val="tx1"/>
                </a:solidFill>
              </a:defRPr>
            </a:lvl5pPr>
            <a:lvl6pPr marL="1088136" indent="-219456">
              <a:buClr>
                <a:schemeClr val="tx1"/>
              </a:buClr>
              <a:buFont typeface="Arial" panose="020B0604020202020204" pitchFamily="34" charset="0"/>
              <a:buChar char="–"/>
              <a:defRPr sz="1400"/>
            </a:lvl6pPr>
            <a:lvl7pPr marL="1088136" indent="-219456">
              <a:buClr>
                <a:schemeClr val="tx1"/>
              </a:buClr>
              <a:buFont typeface="Arial" panose="020B0604020202020204" pitchFamily="34" charset="0"/>
              <a:buChar char="–"/>
              <a:defRPr sz="1400"/>
            </a:lvl7pPr>
            <a:lvl8pPr marL="1088136" indent="-219456">
              <a:buClr>
                <a:schemeClr val="tx1"/>
              </a:buClr>
              <a:buFont typeface="Arial" panose="020B0604020202020204" pitchFamily="34" charset="0"/>
              <a:buChar char="–"/>
              <a:defRPr sz="1400"/>
            </a:lvl8pPr>
            <a:lvl9pPr marL="1088136" indent="-219456">
              <a:buClr>
                <a:schemeClr val="tx1"/>
              </a:buClr>
              <a:buFont typeface="Arial" panose="020B0604020202020204" pitchFamily="34" charset="0"/>
              <a:buChar char="–"/>
              <a:defRPr sz="14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2" name="Footer Placeholder 1">
            <a:extLst>
              <a:ext uri="{FF2B5EF4-FFF2-40B4-BE49-F238E27FC236}">
                <a16:creationId xmlns:a16="http://schemas.microsoft.com/office/drawing/2014/main" id="{56A91E27-BAE7-46A9-0AB8-2FEAB95FF441}"/>
              </a:ext>
            </a:extLst>
          </p:cNvPr>
          <p:cNvSpPr>
            <a:spLocks noGrp="1"/>
          </p:cNvSpPr>
          <p:nvPr>
            <p:ph type="ftr" sz="quarter" idx="11"/>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32649227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ist 4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3F58-E209-5FEF-E8E9-D3D3D9A9EE31}"/>
              </a:ext>
            </a:extLst>
          </p:cNvPr>
          <p:cNvSpPr>
            <a:spLocks noGrp="1"/>
          </p:cNvSpPr>
          <p:nvPr>
            <p:ph type="title" hasCustomPrompt="1"/>
          </p:nvPr>
        </p:nvSpPr>
        <p:spPr>
          <a:xfrm>
            <a:off x="381000" y="1219200"/>
            <a:ext cx="3343275" cy="4224446"/>
          </a:xfrm>
        </p:spPr>
        <p:txBody>
          <a:bodyPr anchor="ctr"/>
          <a:lstStyle>
            <a:lvl1pPr>
              <a:defRPr sz="3200">
                <a:solidFill>
                  <a:schemeClr val="accent1"/>
                </a:solidFill>
              </a:defRPr>
            </a:lvl1pPr>
          </a:lstStyle>
          <a:p>
            <a:r>
              <a:rPr lang="en-US"/>
              <a:t>Click to Add a Slide Title</a:t>
            </a:r>
            <a:endParaRPr/>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4275139" y="122078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5504657" y="1220788"/>
            <a:ext cx="6306343" cy="923928"/>
          </a:xfrm>
        </p:spPr>
        <p:txBody>
          <a:bodyPr tIns="45720" anchor="ctr"/>
          <a:lstStyle>
            <a:lvl1pPr marL="0" indent="0">
              <a:spcBef>
                <a:spcPts val="0"/>
              </a:spcBef>
              <a:buFont typeface="Arial" panose="020B0604020202020204" pitchFamily="34" charset="0"/>
              <a:buChar char="​"/>
              <a:defRPr sz="2000">
                <a:latin typeface="+mn-lt"/>
              </a:defRPr>
            </a:lvl1pPr>
            <a:lvl2pPr>
              <a:defRPr>
                <a:latin typeface="+mn-lt"/>
              </a:defRPr>
            </a:lvl2pPr>
            <a:lvl5pPr>
              <a:defRPr/>
            </a:lvl5pPr>
            <a:lvl6pPr>
              <a:defRPr/>
            </a:lvl6pPr>
            <a:lvl7pPr>
              <a:defRPr/>
            </a:lvl7pPr>
            <a:lvl8pPr>
              <a:defRPr/>
            </a:lvl8pPr>
          </a:lstStyle>
          <a:p>
            <a:pPr lvl="0"/>
            <a:r>
              <a:t>Add agenda item; delete unused placeholders and reposition</a:t>
            </a:r>
          </a:p>
          <a:p>
            <a:pPr lvl="1"/>
            <a:r>
              <a:t>Second level</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4275139" y="2320431"/>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5504657" y="2320431"/>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3" name="Text Placeholder 3">
            <a:extLst>
              <a:ext uri="{FF2B5EF4-FFF2-40B4-BE49-F238E27FC236}">
                <a16:creationId xmlns:a16="http://schemas.microsoft.com/office/drawing/2014/main" id="{F8350450-D3AE-57FC-C3A3-F87827AB11EE}"/>
              </a:ext>
            </a:extLst>
          </p:cNvPr>
          <p:cNvSpPr>
            <a:spLocks noGrp="1"/>
          </p:cNvSpPr>
          <p:nvPr>
            <p:ph type="body" sz="quarter" idx="18" hasCustomPrompt="1"/>
          </p:nvPr>
        </p:nvSpPr>
        <p:spPr>
          <a:xfrm>
            <a:off x="4275139" y="3420074"/>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8A385860-0299-211D-B906-D5027B99E30F}"/>
              </a:ext>
            </a:extLst>
          </p:cNvPr>
          <p:cNvSpPr>
            <a:spLocks noGrp="1"/>
          </p:cNvSpPr>
          <p:nvPr>
            <p:ph type="body" sz="quarter" idx="19" hasCustomPrompt="1"/>
          </p:nvPr>
        </p:nvSpPr>
        <p:spPr>
          <a:xfrm>
            <a:off x="5504657" y="3420074"/>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13" name="Text Placeholder 3">
            <a:extLst>
              <a:ext uri="{FF2B5EF4-FFF2-40B4-BE49-F238E27FC236}">
                <a16:creationId xmlns:a16="http://schemas.microsoft.com/office/drawing/2014/main" id="{C54CE193-DE98-4F2F-6B77-D27FEE536D83}"/>
              </a:ext>
            </a:extLst>
          </p:cNvPr>
          <p:cNvSpPr>
            <a:spLocks noGrp="1"/>
          </p:cNvSpPr>
          <p:nvPr>
            <p:ph type="body" sz="quarter" idx="20" hasCustomPrompt="1"/>
          </p:nvPr>
        </p:nvSpPr>
        <p:spPr>
          <a:xfrm>
            <a:off x="4275139" y="451971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4" name="Text Placeholder 3">
            <a:extLst>
              <a:ext uri="{FF2B5EF4-FFF2-40B4-BE49-F238E27FC236}">
                <a16:creationId xmlns:a16="http://schemas.microsoft.com/office/drawing/2014/main" id="{3B915440-D842-4BC0-4270-32CA0D5643AD}"/>
              </a:ext>
            </a:extLst>
          </p:cNvPr>
          <p:cNvSpPr>
            <a:spLocks noGrp="1"/>
          </p:cNvSpPr>
          <p:nvPr>
            <p:ph type="body" sz="quarter" idx="21" hasCustomPrompt="1"/>
          </p:nvPr>
        </p:nvSpPr>
        <p:spPr>
          <a:xfrm>
            <a:off x="5504657" y="4519718"/>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4" name="Footer Placeholder 3">
            <a:extLst>
              <a:ext uri="{FF2B5EF4-FFF2-40B4-BE49-F238E27FC236}">
                <a16:creationId xmlns:a16="http://schemas.microsoft.com/office/drawing/2014/main" id="{15A253EA-C5B5-B627-3F7D-95B60E4D758C}"/>
              </a:ext>
            </a:extLst>
          </p:cNvPr>
          <p:cNvSpPr>
            <a:spLocks noGrp="1"/>
          </p:cNvSpPr>
          <p:nvPr>
            <p:ph type="ftr" sz="quarter" idx="22"/>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7017908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ist 5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3F58-E209-5FEF-E8E9-D3D3D9A9EE31}"/>
              </a:ext>
            </a:extLst>
          </p:cNvPr>
          <p:cNvSpPr>
            <a:spLocks noGrp="1"/>
          </p:cNvSpPr>
          <p:nvPr>
            <p:ph type="title" hasCustomPrompt="1"/>
          </p:nvPr>
        </p:nvSpPr>
        <p:spPr>
          <a:xfrm>
            <a:off x="381000" y="663919"/>
            <a:ext cx="3343275" cy="5238406"/>
          </a:xfrm>
        </p:spPr>
        <p:txBody>
          <a:bodyPr anchor="ctr"/>
          <a:lstStyle>
            <a:lvl1pPr>
              <a:defRPr sz="3200">
                <a:solidFill>
                  <a:schemeClr val="accent1"/>
                </a:solidFill>
              </a:defRPr>
            </a:lvl1pPr>
          </a:lstStyle>
          <a:p>
            <a:r>
              <a:rPr lang="en-US"/>
              <a:t>Click to Add a Slide Title</a:t>
            </a:r>
            <a:endParaRPr/>
          </a:p>
        </p:txBody>
      </p:sp>
      <p:sp>
        <p:nvSpPr>
          <p:cNvPr id="5" name="Text Placeholder 3">
            <a:extLst>
              <a:ext uri="{FF2B5EF4-FFF2-40B4-BE49-F238E27FC236}">
                <a16:creationId xmlns:a16="http://schemas.microsoft.com/office/drawing/2014/main" id="{C7654B9B-D46A-BDFE-B4DA-B7A0A4502AE5}"/>
              </a:ext>
            </a:extLst>
          </p:cNvPr>
          <p:cNvSpPr>
            <a:spLocks noGrp="1"/>
          </p:cNvSpPr>
          <p:nvPr>
            <p:ph type="body" sz="quarter" idx="11" hasCustomPrompt="1"/>
          </p:nvPr>
        </p:nvSpPr>
        <p:spPr>
          <a:xfrm>
            <a:off x="4275139" y="663919"/>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4" name="Text Placeholder 3">
            <a:extLst>
              <a:ext uri="{FF2B5EF4-FFF2-40B4-BE49-F238E27FC236}">
                <a16:creationId xmlns:a16="http://schemas.microsoft.com/office/drawing/2014/main" id="{764B8B52-527E-6959-71FB-E5E0E8D019F8}"/>
              </a:ext>
            </a:extLst>
          </p:cNvPr>
          <p:cNvSpPr>
            <a:spLocks noGrp="1"/>
          </p:cNvSpPr>
          <p:nvPr>
            <p:ph type="body" sz="quarter" idx="10" hasCustomPrompt="1"/>
          </p:nvPr>
        </p:nvSpPr>
        <p:spPr>
          <a:xfrm>
            <a:off x="5504657" y="663919"/>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6" name="Text Placeholder 3">
            <a:extLst>
              <a:ext uri="{FF2B5EF4-FFF2-40B4-BE49-F238E27FC236}">
                <a16:creationId xmlns:a16="http://schemas.microsoft.com/office/drawing/2014/main" id="{19D1BFA1-79E9-DDFF-C674-9E7C277CA2BF}"/>
              </a:ext>
            </a:extLst>
          </p:cNvPr>
          <p:cNvSpPr>
            <a:spLocks noGrp="1"/>
          </p:cNvSpPr>
          <p:nvPr>
            <p:ph type="body" sz="quarter" idx="12" hasCustomPrompt="1"/>
          </p:nvPr>
        </p:nvSpPr>
        <p:spPr>
          <a:xfrm>
            <a:off x="4275139" y="174253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9" name="Text Placeholder 3">
            <a:extLst>
              <a:ext uri="{FF2B5EF4-FFF2-40B4-BE49-F238E27FC236}">
                <a16:creationId xmlns:a16="http://schemas.microsoft.com/office/drawing/2014/main" id="{6C674B29-F6C7-55AD-7BEB-C0BB00965FEB}"/>
              </a:ext>
            </a:extLst>
          </p:cNvPr>
          <p:cNvSpPr>
            <a:spLocks noGrp="1"/>
          </p:cNvSpPr>
          <p:nvPr>
            <p:ph type="body" sz="quarter" idx="15" hasCustomPrompt="1"/>
          </p:nvPr>
        </p:nvSpPr>
        <p:spPr>
          <a:xfrm>
            <a:off x="5504657" y="1742538"/>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4275139" y="282115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5504657" y="2821158"/>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4275139" y="389977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5504657" y="3899778"/>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3" name="Text Placeholder 3">
            <a:extLst>
              <a:ext uri="{FF2B5EF4-FFF2-40B4-BE49-F238E27FC236}">
                <a16:creationId xmlns:a16="http://schemas.microsoft.com/office/drawing/2014/main" id="{D0526F5B-BB09-D2A4-8271-0AE3A67B3BF5}"/>
              </a:ext>
            </a:extLst>
          </p:cNvPr>
          <p:cNvSpPr>
            <a:spLocks noGrp="1"/>
          </p:cNvSpPr>
          <p:nvPr>
            <p:ph type="body" sz="quarter" idx="18" hasCustomPrompt="1"/>
          </p:nvPr>
        </p:nvSpPr>
        <p:spPr>
          <a:xfrm>
            <a:off x="4275139" y="4978397"/>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43B51BE7-121E-D6B8-C8F5-929EC9D8FABE}"/>
              </a:ext>
            </a:extLst>
          </p:cNvPr>
          <p:cNvSpPr>
            <a:spLocks noGrp="1"/>
          </p:cNvSpPr>
          <p:nvPr>
            <p:ph type="body" sz="quarter" idx="19" hasCustomPrompt="1"/>
          </p:nvPr>
        </p:nvSpPr>
        <p:spPr>
          <a:xfrm>
            <a:off x="5504657" y="4978397"/>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a:p>
            <a:pPr lvl="1"/>
            <a:r>
              <a:t>Second level</a:t>
            </a:r>
          </a:p>
        </p:txBody>
      </p:sp>
      <p:sp>
        <p:nvSpPr>
          <p:cNvPr id="13" name="Footer Placeholder 12">
            <a:extLst>
              <a:ext uri="{FF2B5EF4-FFF2-40B4-BE49-F238E27FC236}">
                <a16:creationId xmlns:a16="http://schemas.microsoft.com/office/drawing/2014/main" id="{D8389201-6F7F-6372-C36E-21CBD9B64437}"/>
              </a:ext>
            </a:extLst>
          </p:cNvPr>
          <p:cNvSpPr>
            <a:spLocks noGrp="1"/>
          </p:cNvSpPr>
          <p:nvPr>
            <p:ph type="ftr" sz="quarter" idx="2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3345438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ist 6+ Items">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4549A1D-FE5F-6493-0D2C-5A67CCAFA759}"/>
              </a:ext>
            </a:extLst>
          </p:cNvPr>
          <p:cNvSpPr>
            <a:spLocks noGrp="1"/>
          </p:cNvSpPr>
          <p:nvPr>
            <p:ph type="title" hasCustomPrompt="1"/>
          </p:nvPr>
        </p:nvSpPr>
        <p:spPr/>
        <p:txBody>
          <a:bodyPr/>
          <a:lstStyle>
            <a:lvl1pPr>
              <a:defRPr>
                <a:solidFill>
                  <a:schemeClr val="accent1"/>
                </a:solidFill>
              </a:defRPr>
            </a:lvl1pPr>
          </a:lstStyle>
          <a:p>
            <a:r>
              <a:rPr lang="en-US"/>
              <a:t>Click to Add a Slide Title</a:t>
            </a:r>
            <a:endParaRPr/>
          </a:p>
        </p:txBody>
      </p:sp>
      <p:sp>
        <p:nvSpPr>
          <p:cNvPr id="5" name="Text Placeholder 3">
            <a:extLst>
              <a:ext uri="{FF2B5EF4-FFF2-40B4-BE49-F238E27FC236}">
                <a16:creationId xmlns:a16="http://schemas.microsoft.com/office/drawing/2014/main" id="{C7654B9B-D46A-BDFE-B4DA-B7A0A4502AE5}"/>
              </a:ext>
            </a:extLst>
          </p:cNvPr>
          <p:cNvSpPr>
            <a:spLocks noGrp="1"/>
          </p:cNvSpPr>
          <p:nvPr>
            <p:ph type="body" sz="quarter" idx="11" hasCustomPrompt="1"/>
          </p:nvPr>
        </p:nvSpPr>
        <p:spPr>
          <a:xfrm>
            <a:off x="381001" y="1220788"/>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4" name="Text Placeholder 3">
            <a:extLst>
              <a:ext uri="{FF2B5EF4-FFF2-40B4-BE49-F238E27FC236}">
                <a16:creationId xmlns:a16="http://schemas.microsoft.com/office/drawing/2014/main" id="{764B8B52-527E-6959-71FB-E5E0E8D019F8}"/>
              </a:ext>
            </a:extLst>
          </p:cNvPr>
          <p:cNvSpPr>
            <a:spLocks noGrp="1"/>
          </p:cNvSpPr>
          <p:nvPr>
            <p:ph type="body" sz="quarter" idx="10" hasCustomPrompt="1"/>
          </p:nvPr>
        </p:nvSpPr>
        <p:spPr>
          <a:xfrm>
            <a:off x="1354139" y="1220788"/>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6" name="Text Placeholder 3">
            <a:extLst>
              <a:ext uri="{FF2B5EF4-FFF2-40B4-BE49-F238E27FC236}">
                <a16:creationId xmlns:a16="http://schemas.microsoft.com/office/drawing/2014/main" id="{19D1BFA1-79E9-DDFF-C674-9E7C277CA2BF}"/>
              </a:ext>
            </a:extLst>
          </p:cNvPr>
          <p:cNvSpPr>
            <a:spLocks noGrp="1"/>
          </p:cNvSpPr>
          <p:nvPr>
            <p:ph type="body" sz="quarter" idx="12" hasCustomPrompt="1"/>
          </p:nvPr>
        </p:nvSpPr>
        <p:spPr>
          <a:xfrm>
            <a:off x="381001" y="2204887"/>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9" name="Text Placeholder 3">
            <a:extLst>
              <a:ext uri="{FF2B5EF4-FFF2-40B4-BE49-F238E27FC236}">
                <a16:creationId xmlns:a16="http://schemas.microsoft.com/office/drawing/2014/main" id="{6C674B29-F6C7-55AD-7BEB-C0BB00965FEB}"/>
              </a:ext>
            </a:extLst>
          </p:cNvPr>
          <p:cNvSpPr>
            <a:spLocks noGrp="1"/>
          </p:cNvSpPr>
          <p:nvPr>
            <p:ph type="body" sz="quarter" idx="15" hasCustomPrompt="1"/>
          </p:nvPr>
        </p:nvSpPr>
        <p:spPr>
          <a:xfrm>
            <a:off x="1354139" y="2204887"/>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381001" y="3188986"/>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1354139" y="3188986"/>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381001" y="4173085"/>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1354139" y="4173085"/>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3" name="Text Placeholder 3">
            <a:extLst>
              <a:ext uri="{FF2B5EF4-FFF2-40B4-BE49-F238E27FC236}">
                <a16:creationId xmlns:a16="http://schemas.microsoft.com/office/drawing/2014/main" id="{D0526F5B-BB09-D2A4-8271-0AE3A67B3BF5}"/>
              </a:ext>
            </a:extLst>
          </p:cNvPr>
          <p:cNvSpPr>
            <a:spLocks noGrp="1"/>
          </p:cNvSpPr>
          <p:nvPr>
            <p:ph type="body" sz="quarter" idx="18" hasCustomPrompt="1"/>
          </p:nvPr>
        </p:nvSpPr>
        <p:spPr>
          <a:xfrm>
            <a:off x="381001" y="5157185"/>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43B51BE7-121E-D6B8-C8F5-929EC9D8FABE}"/>
              </a:ext>
            </a:extLst>
          </p:cNvPr>
          <p:cNvSpPr>
            <a:spLocks noGrp="1"/>
          </p:cNvSpPr>
          <p:nvPr>
            <p:ph type="body" sz="quarter" idx="19" hasCustomPrompt="1"/>
          </p:nvPr>
        </p:nvSpPr>
        <p:spPr>
          <a:xfrm>
            <a:off x="1354139" y="5157185"/>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15" name="Text Placeholder 3">
            <a:extLst>
              <a:ext uri="{FF2B5EF4-FFF2-40B4-BE49-F238E27FC236}">
                <a16:creationId xmlns:a16="http://schemas.microsoft.com/office/drawing/2014/main" id="{4509322E-98EF-4BEF-6925-3A3C0BAD578F}"/>
              </a:ext>
            </a:extLst>
          </p:cNvPr>
          <p:cNvSpPr>
            <a:spLocks noGrp="1"/>
          </p:cNvSpPr>
          <p:nvPr>
            <p:ph type="body" sz="quarter" idx="21" hasCustomPrompt="1"/>
          </p:nvPr>
        </p:nvSpPr>
        <p:spPr>
          <a:xfrm>
            <a:off x="6223001" y="1220788"/>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4" name="Text Placeholder 3">
            <a:extLst>
              <a:ext uri="{FF2B5EF4-FFF2-40B4-BE49-F238E27FC236}">
                <a16:creationId xmlns:a16="http://schemas.microsoft.com/office/drawing/2014/main" id="{98D289B3-4BA2-C617-ED73-F39641E6A0AE}"/>
              </a:ext>
            </a:extLst>
          </p:cNvPr>
          <p:cNvSpPr>
            <a:spLocks noGrp="1"/>
          </p:cNvSpPr>
          <p:nvPr>
            <p:ph type="body" sz="quarter" idx="20" hasCustomPrompt="1"/>
          </p:nvPr>
        </p:nvSpPr>
        <p:spPr>
          <a:xfrm>
            <a:off x="7196139" y="1220788"/>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16" name="Text Placeholder 3">
            <a:extLst>
              <a:ext uri="{FF2B5EF4-FFF2-40B4-BE49-F238E27FC236}">
                <a16:creationId xmlns:a16="http://schemas.microsoft.com/office/drawing/2014/main" id="{33E0F58C-12CB-A4B7-2EE8-77D408185047}"/>
              </a:ext>
            </a:extLst>
          </p:cNvPr>
          <p:cNvSpPr>
            <a:spLocks noGrp="1"/>
          </p:cNvSpPr>
          <p:nvPr>
            <p:ph type="body" sz="quarter" idx="22" hasCustomPrompt="1"/>
          </p:nvPr>
        </p:nvSpPr>
        <p:spPr>
          <a:xfrm>
            <a:off x="6223001" y="2204887"/>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9" name="Text Placeholder 3">
            <a:extLst>
              <a:ext uri="{FF2B5EF4-FFF2-40B4-BE49-F238E27FC236}">
                <a16:creationId xmlns:a16="http://schemas.microsoft.com/office/drawing/2014/main" id="{D3EB67F8-216A-5032-DBD4-C4A0B76D41F6}"/>
              </a:ext>
            </a:extLst>
          </p:cNvPr>
          <p:cNvSpPr>
            <a:spLocks noGrp="1"/>
          </p:cNvSpPr>
          <p:nvPr>
            <p:ph type="body" sz="quarter" idx="25" hasCustomPrompt="1"/>
          </p:nvPr>
        </p:nvSpPr>
        <p:spPr>
          <a:xfrm>
            <a:off x="7196139" y="2204887"/>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17" name="Text Placeholder 3">
            <a:extLst>
              <a:ext uri="{FF2B5EF4-FFF2-40B4-BE49-F238E27FC236}">
                <a16:creationId xmlns:a16="http://schemas.microsoft.com/office/drawing/2014/main" id="{A38A73A5-69B6-B914-12E9-4F56BBEE673E}"/>
              </a:ext>
            </a:extLst>
          </p:cNvPr>
          <p:cNvSpPr>
            <a:spLocks noGrp="1"/>
          </p:cNvSpPr>
          <p:nvPr>
            <p:ph type="body" sz="quarter" idx="23" hasCustomPrompt="1"/>
          </p:nvPr>
        </p:nvSpPr>
        <p:spPr>
          <a:xfrm>
            <a:off x="6223001" y="3188986"/>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0" name="Text Placeholder 3">
            <a:extLst>
              <a:ext uri="{FF2B5EF4-FFF2-40B4-BE49-F238E27FC236}">
                <a16:creationId xmlns:a16="http://schemas.microsoft.com/office/drawing/2014/main" id="{F2631F80-E56A-4102-3E40-187FE9F4C315}"/>
              </a:ext>
            </a:extLst>
          </p:cNvPr>
          <p:cNvSpPr>
            <a:spLocks noGrp="1"/>
          </p:cNvSpPr>
          <p:nvPr>
            <p:ph type="body" sz="quarter" idx="26" hasCustomPrompt="1"/>
          </p:nvPr>
        </p:nvSpPr>
        <p:spPr>
          <a:xfrm>
            <a:off x="7196139" y="3188986"/>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18" name="Text Placeholder 3">
            <a:extLst>
              <a:ext uri="{FF2B5EF4-FFF2-40B4-BE49-F238E27FC236}">
                <a16:creationId xmlns:a16="http://schemas.microsoft.com/office/drawing/2014/main" id="{345A71CE-598C-454B-96BB-C01137AC221E}"/>
              </a:ext>
            </a:extLst>
          </p:cNvPr>
          <p:cNvSpPr>
            <a:spLocks noGrp="1"/>
          </p:cNvSpPr>
          <p:nvPr>
            <p:ph type="body" sz="quarter" idx="24" hasCustomPrompt="1"/>
          </p:nvPr>
        </p:nvSpPr>
        <p:spPr>
          <a:xfrm>
            <a:off x="6223001" y="4173085"/>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1" name="Text Placeholder 3">
            <a:extLst>
              <a:ext uri="{FF2B5EF4-FFF2-40B4-BE49-F238E27FC236}">
                <a16:creationId xmlns:a16="http://schemas.microsoft.com/office/drawing/2014/main" id="{3529EA03-13E7-5EFC-EFA4-E6045B38D8B9}"/>
              </a:ext>
            </a:extLst>
          </p:cNvPr>
          <p:cNvSpPr>
            <a:spLocks noGrp="1"/>
          </p:cNvSpPr>
          <p:nvPr>
            <p:ph type="body" sz="quarter" idx="27" hasCustomPrompt="1"/>
          </p:nvPr>
        </p:nvSpPr>
        <p:spPr>
          <a:xfrm>
            <a:off x="7196139" y="4173085"/>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22" name="Text Placeholder 3">
            <a:extLst>
              <a:ext uri="{FF2B5EF4-FFF2-40B4-BE49-F238E27FC236}">
                <a16:creationId xmlns:a16="http://schemas.microsoft.com/office/drawing/2014/main" id="{55862BA0-D7A5-FF34-6159-7A6D05CABF54}"/>
              </a:ext>
            </a:extLst>
          </p:cNvPr>
          <p:cNvSpPr>
            <a:spLocks noGrp="1"/>
          </p:cNvSpPr>
          <p:nvPr>
            <p:ph type="body" sz="quarter" idx="28" hasCustomPrompt="1"/>
          </p:nvPr>
        </p:nvSpPr>
        <p:spPr>
          <a:xfrm>
            <a:off x="6223001" y="5157185"/>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3" name="Text Placeholder 3">
            <a:extLst>
              <a:ext uri="{FF2B5EF4-FFF2-40B4-BE49-F238E27FC236}">
                <a16:creationId xmlns:a16="http://schemas.microsoft.com/office/drawing/2014/main" id="{60A3252F-943C-ABA4-B929-AA5599C802E7}"/>
              </a:ext>
            </a:extLst>
          </p:cNvPr>
          <p:cNvSpPr>
            <a:spLocks noGrp="1"/>
          </p:cNvSpPr>
          <p:nvPr>
            <p:ph type="body" sz="quarter" idx="29" hasCustomPrompt="1"/>
          </p:nvPr>
        </p:nvSpPr>
        <p:spPr>
          <a:xfrm>
            <a:off x="7196139" y="5157185"/>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t>Add agenda item; delete unused placeholders and reposition</a:t>
            </a:r>
          </a:p>
        </p:txBody>
      </p:sp>
      <p:sp>
        <p:nvSpPr>
          <p:cNvPr id="2" name="Footer Placeholder 1">
            <a:extLst>
              <a:ext uri="{FF2B5EF4-FFF2-40B4-BE49-F238E27FC236}">
                <a16:creationId xmlns:a16="http://schemas.microsoft.com/office/drawing/2014/main" id="{C5E2C9E3-D55E-954E-690D-6433F5294AEB}"/>
              </a:ext>
            </a:extLst>
          </p:cNvPr>
          <p:cNvSpPr>
            <a:spLocks noGrp="1"/>
          </p:cNvSpPr>
          <p:nvPr>
            <p:ph type="ftr" sz="quarter" idx="3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40389731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9307D7-93DB-5F15-1F17-D0657E39EA2D}"/>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69440805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tatement">
    <p:bg>
      <p:bgRef idx="1001">
        <a:schemeClr val="bg1"/>
      </p:bgRef>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CE00725-3C1E-62E1-41A0-61F76E5DA5A4}"/>
              </a:ext>
            </a:extLst>
          </p:cNvPr>
          <p:cNvSpPr>
            <a:spLocks noGrp="1"/>
          </p:cNvSpPr>
          <p:nvPr>
            <p:ph type="body" sz="quarter" idx="10" hasCustomPrompt="1"/>
          </p:nvPr>
        </p:nvSpPr>
        <p:spPr>
          <a:xfrm>
            <a:off x="381000" y="254000"/>
            <a:ext cx="11428414" cy="4006588"/>
          </a:xfrm>
        </p:spPr>
        <p:txBody>
          <a:bodyPr anchor="ctr"/>
          <a:lstStyle>
            <a:lvl1pPr marL="0">
              <a:spcBef>
                <a:spcPts val="0"/>
              </a:spcBef>
              <a:buNone/>
              <a:defRPr sz="3800">
                <a:latin typeface="+mj-lt"/>
              </a:defRPr>
            </a:lvl1pPr>
            <a:lvl2pPr marL="0" indent="0">
              <a:spcBef>
                <a:spcPts val="0"/>
              </a:spcBef>
              <a:buNone/>
              <a:defRPr sz="3800"/>
            </a:lvl2pPr>
            <a:lvl3pPr marL="0" indent="0">
              <a:spcBef>
                <a:spcPts val="0"/>
              </a:spcBef>
              <a:buNone/>
              <a:defRPr sz="3800"/>
            </a:lvl3pPr>
            <a:lvl4pPr marL="0" indent="0">
              <a:spcBef>
                <a:spcPts val="0"/>
              </a:spcBef>
              <a:buNone/>
              <a:defRPr sz="3800"/>
            </a:lvl4pPr>
            <a:lvl5pPr marL="0" indent="0">
              <a:spcBef>
                <a:spcPts val="0"/>
              </a:spcBef>
              <a:buNone/>
              <a:defRPr sz="3800"/>
            </a:lvl5pPr>
            <a:lvl6pPr marL="0" indent="0">
              <a:spcBef>
                <a:spcPts val="0"/>
              </a:spcBef>
              <a:buNone/>
              <a:defRPr sz="3800"/>
            </a:lvl6pPr>
            <a:lvl7pPr marL="0" indent="0">
              <a:spcBef>
                <a:spcPts val="0"/>
              </a:spcBef>
              <a:buNone/>
              <a:defRPr sz="3800"/>
            </a:lvl7pPr>
            <a:lvl8pPr marL="0" indent="0">
              <a:spcBef>
                <a:spcPts val="0"/>
              </a:spcBef>
              <a:buNone/>
              <a:defRPr sz="3800"/>
            </a:lvl8pPr>
            <a:lvl9pPr marL="0" indent="0">
              <a:spcBef>
                <a:spcPts val="0"/>
              </a:spcBef>
              <a:buNone/>
              <a:defRPr sz="3800"/>
            </a:lvl9pPr>
          </a:lstStyle>
          <a:p>
            <a:pPr lvl="0"/>
            <a:r>
              <a:t>Click to add statement text</a:t>
            </a:r>
          </a:p>
        </p:txBody>
      </p:sp>
      <p:sp>
        <p:nvSpPr>
          <p:cNvPr id="8" name="Text Placeholder 7">
            <a:extLst>
              <a:ext uri="{FF2B5EF4-FFF2-40B4-BE49-F238E27FC236}">
                <a16:creationId xmlns:a16="http://schemas.microsoft.com/office/drawing/2014/main" id="{397D9D8F-7C7B-9A1F-FFB2-D5F8D3FD09F6}"/>
              </a:ext>
            </a:extLst>
          </p:cNvPr>
          <p:cNvSpPr>
            <a:spLocks noGrp="1"/>
          </p:cNvSpPr>
          <p:nvPr>
            <p:ph type="body" sz="quarter" idx="11" hasCustomPrompt="1"/>
          </p:nvPr>
        </p:nvSpPr>
        <p:spPr>
          <a:xfrm>
            <a:off x="380948" y="4489989"/>
            <a:ext cx="11423754" cy="1412336"/>
          </a:xfrm>
        </p:spPr>
        <p:txBody>
          <a:bodyPr/>
          <a:lstStyle>
            <a:lvl1pPr marL="0">
              <a:spcBef>
                <a:spcPts val="0"/>
              </a:spcBef>
              <a:buNone/>
              <a:defRPr sz="2800">
                <a:solidFill>
                  <a:srgbClr val="646E81"/>
                </a:solidFill>
                <a:latin typeface="+mj-lt"/>
              </a:defRPr>
            </a:lvl1pPr>
            <a:lvl2pPr marL="0" indent="0">
              <a:spcBef>
                <a:spcPts val="0"/>
              </a:spcBef>
              <a:buNone/>
              <a:defRPr sz="2800">
                <a:solidFill>
                  <a:schemeClr val="tx2"/>
                </a:solidFill>
              </a:defRPr>
            </a:lvl2pPr>
            <a:lvl3pPr marL="0" indent="0">
              <a:spcBef>
                <a:spcPts val="0"/>
              </a:spcBef>
              <a:buNone/>
              <a:defRPr sz="2800">
                <a:solidFill>
                  <a:schemeClr val="tx2"/>
                </a:solidFill>
              </a:defRPr>
            </a:lvl3pPr>
            <a:lvl4pPr marL="0" indent="0">
              <a:spcBef>
                <a:spcPts val="0"/>
              </a:spcBef>
              <a:buNone/>
              <a:defRPr sz="2800">
                <a:solidFill>
                  <a:schemeClr val="tx2"/>
                </a:solidFill>
              </a:defRPr>
            </a:lvl4pPr>
            <a:lvl5pPr marL="0" indent="0">
              <a:spcBef>
                <a:spcPts val="0"/>
              </a:spcBef>
              <a:buNone/>
              <a:defRPr sz="2800">
                <a:solidFill>
                  <a:schemeClr val="tx2"/>
                </a:solidFill>
              </a:defRPr>
            </a:lvl5pPr>
            <a:lvl6pPr marL="0" indent="0">
              <a:spcBef>
                <a:spcPts val="0"/>
              </a:spcBef>
              <a:buNone/>
              <a:defRPr sz="2800">
                <a:solidFill>
                  <a:schemeClr val="tx2"/>
                </a:solidFill>
              </a:defRPr>
            </a:lvl6pPr>
            <a:lvl7pPr marL="0" indent="0">
              <a:spcBef>
                <a:spcPts val="0"/>
              </a:spcBef>
              <a:buNone/>
              <a:defRPr sz="2800">
                <a:solidFill>
                  <a:schemeClr val="tx2"/>
                </a:solidFill>
              </a:defRPr>
            </a:lvl7pPr>
            <a:lvl8pPr marL="0" indent="0">
              <a:spcBef>
                <a:spcPts val="0"/>
              </a:spcBef>
              <a:buNone/>
              <a:defRPr sz="2800">
                <a:solidFill>
                  <a:schemeClr val="tx2"/>
                </a:solidFill>
              </a:defRPr>
            </a:lvl8pPr>
            <a:lvl9pPr marL="0" indent="0">
              <a:spcBef>
                <a:spcPts val="0"/>
              </a:spcBef>
              <a:buNone/>
              <a:defRPr sz="2800">
                <a:solidFill>
                  <a:schemeClr val="tx2"/>
                </a:solidFill>
              </a:defRPr>
            </a:lvl9pPr>
          </a:lstStyle>
          <a:p>
            <a:pPr lvl="0"/>
            <a:r>
              <a:t>Optional information</a:t>
            </a:r>
          </a:p>
        </p:txBody>
      </p:sp>
      <p:sp>
        <p:nvSpPr>
          <p:cNvPr id="2" name="Footer Placeholder 1">
            <a:extLst>
              <a:ext uri="{FF2B5EF4-FFF2-40B4-BE49-F238E27FC236}">
                <a16:creationId xmlns:a16="http://schemas.microsoft.com/office/drawing/2014/main" id="{4D9E1CEF-27E0-070A-5743-9D41FE98786C}"/>
              </a:ext>
            </a:extLst>
          </p:cNvPr>
          <p:cNvSpPr>
            <a:spLocks noGrp="1"/>
          </p:cNvSpPr>
          <p:nvPr>
            <p:ph type="ftr" sz="quarter" idx="12"/>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7884007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Desig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B7C43C-87F9-FFEB-B752-41104C9ED8A7}"/>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0" y="1"/>
            <a:ext cx="12206854" cy="6856282"/>
          </a:xfrm>
          <a:prstGeom prst="rect">
            <a:avLst/>
          </a:prstGeom>
        </p:spPr>
      </p:pic>
      <p:sp>
        <p:nvSpPr>
          <p:cNvPr id="5" name="overlay">
            <a:extLst>
              <a:ext uri="{FF2B5EF4-FFF2-40B4-BE49-F238E27FC236}">
                <a16:creationId xmlns:a16="http://schemas.microsoft.com/office/drawing/2014/main" id="{8EAC0264-017E-95A5-6079-C0960382BE10}"/>
              </a:ext>
              <a:ext uri="{C183D7F6-B498-43B3-948B-1728B52AA6E4}">
                <adec:decorative xmlns:adec="http://schemas.microsoft.com/office/drawing/2017/decorative" val="1"/>
              </a:ext>
            </a:extLst>
          </p:cNvPr>
          <p:cNvSpPr/>
          <p:nvPr userDrawn="1"/>
        </p:nvSpPr>
        <p:spPr>
          <a:xfrm>
            <a:off x="0" y="-9144"/>
            <a:ext cx="12192000" cy="6867144"/>
          </a:xfrm>
          <a:prstGeom prst="rect">
            <a:avLst/>
          </a:prstGeom>
          <a:gradFill flip="none" rotWithShape="1">
            <a:gsLst>
              <a:gs pos="70000">
                <a:srgbClr val="000000">
                  <a:alpha val="0"/>
                </a:srgbClr>
              </a:gs>
              <a:gs pos="45000">
                <a:srgbClr val="000000">
                  <a:alpha val="80000"/>
                </a:srgbClr>
              </a:gs>
              <a:gs pos="20000">
                <a:srgbClr val="000000"/>
              </a:gs>
            </a:gsLst>
            <a:lin ang="1062000" scaled="0"/>
            <a:tileRect/>
          </a:gradFill>
          <a:ln w="12700" cap="flat" cmpd="sng" algn="ctr">
            <a:noFill/>
            <a:prstDash val="solid"/>
            <a:miter lim="800000"/>
          </a:ln>
          <a:effectLst/>
        </p:spPr>
        <p:txBody>
          <a:bodyPr rtlCol="0" anchor="t"/>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Arial" panose="020B0604020202020204"/>
            </a:endParaRPr>
          </a:p>
        </p:txBody>
      </p:sp>
      <p:sp>
        <p:nvSpPr>
          <p:cNvPr id="2" name="Freeform: Shape 1">
            <a:extLst>
              <a:ext uri="{FF2B5EF4-FFF2-40B4-BE49-F238E27FC236}">
                <a16:creationId xmlns:a16="http://schemas.microsoft.com/office/drawing/2014/main" id="{37E39B42-8A7F-1FC7-8852-5DB356597276}"/>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alpha val="90000"/>
                </a:srgbClr>
              </a:gs>
              <a:gs pos="96000">
                <a:schemeClr val="accent1">
                  <a:alpha val="90000"/>
                </a:schemeClr>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logo">
            <a:extLst>
              <a:ext uri="{FF2B5EF4-FFF2-40B4-BE49-F238E27FC236}">
                <a16:creationId xmlns:a16="http://schemas.microsoft.com/office/drawing/2014/main" id="{37BCCDDD-BC08-0BBC-5487-B86655196BE8}"/>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4" name="Title 1">
            <a:extLst>
              <a:ext uri="{FF2B5EF4-FFF2-40B4-BE49-F238E27FC236}">
                <a16:creationId xmlns:a16="http://schemas.microsoft.com/office/drawing/2014/main" id="{C6B9B324-4CB3-5DE5-149D-A99666DA5620}"/>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a:t>Click to Add a Title</a:t>
            </a:r>
            <a:endParaRPr/>
          </a:p>
        </p:txBody>
      </p:sp>
      <p:sp>
        <p:nvSpPr>
          <p:cNvPr id="7" name="Subtitle 2">
            <a:extLst>
              <a:ext uri="{FF2B5EF4-FFF2-40B4-BE49-F238E27FC236}">
                <a16:creationId xmlns:a16="http://schemas.microsoft.com/office/drawing/2014/main" id="{01AA2DFB-F8C9-4DBF-A49A-1E885C9A9534}"/>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a:extLst>
              <a:ext uri="{FF2B5EF4-FFF2-40B4-BE49-F238E27FC236}">
                <a16:creationId xmlns:a16="http://schemas.microsoft.com/office/drawing/2014/main" id="{E525E93B-A517-E74D-C282-375E74B80247}"/>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a:extLst>
              <a:ext uri="{FF2B5EF4-FFF2-40B4-BE49-F238E27FC236}">
                <a16:creationId xmlns:a16="http://schemas.microsoft.com/office/drawing/2014/main" id="{6AD48C3C-583D-2B52-82AB-3058F2F4C551}"/>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t>Click to Add a Date</a:t>
            </a:r>
          </a:p>
        </p:txBody>
      </p:sp>
    </p:spTree>
    <p:extLst>
      <p:ext uri="{BB962C8B-B14F-4D97-AF65-F5344CB8AC3E}">
        <p14:creationId xmlns:p14="http://schemas.microsoft.com/office/powerpoint/2010/main" val="50065263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102" name="Picture Placeholder 101">
            <a:extLst>
              <a:ext uri="{FF2B5EF4-FFF2-40B4-BE49-F238E27FC236}">
                <a16:creationId xmlns:a16="http://schemas.microsoft.com/office/drawing/2014/main" id="{0557EFC8-5F3B-23D5-BA0D-DB8F2746883A}"/>
              </a:ext>
            </a:extLst>
          </p:cNvPr>
          <p:cNvSpPr>
            <a:spLocks noGrp="1"/>
          </p:cNvSpPr>
          <p:nvPr>
            <p:ph type="pic" sz="quarter" idx="10" hasCustomPrompt="1"/>
          </p:nvPr>
        </p:nvSpPr>
        <p:spPr>
          <a:xfrm>
            <a:off x="7180146" y="942975"/>
            <a:ext cx="5018204" cy="5219700"/>
          </a:xfrm>
          <a:gradFill>
            <a:gsLst>
              <a:gs pos="100000">
                <a:schemeClr val="bg1"/>
              </a:gs>
              <a:gs pos="0">
                <a:srgbClr val="646E81"/>
              </a:gs>
            </a:gsLst>
            <a:lin ang="1062000" scaled="0"/>
          </a:gradFill>
        </p:spPr>
        <p:txBody>
          <a:bodyPr lIns="2743200" anchor="ctr"/>
          <a:lstStyle>
            <a:lvl1pPr marL="0" indent="0" algn="l">
              <a:spcBef>
                <a:spcPts val="0"/>
              </a:spcBef>
              <a:spcAft>
                <a:spcPts val="0"/>
              </a:spcAft>
              <a:buNone/>
              <a:defRPr sz="800" b="0"/>
            </a:lvl1pPr>
          </a:lstStyle>
          <a:p>
            <a:r>
              <a:rPr lang="en-US"/>
              <a:t>(Optional)</a:t>
            </a:r>
            <a:br>
              <a:rPr lang="en-US"/>
            </a:br>
            <a:r>
              <a:rPr lang="en-US"/>
              <a:t>Click icon to add picture</a:t>
            </a:r>
            <a:endParaRPr/>
          </a:p>
        </p:txBody>
      </p:sp>
      <p:sp>
        <p:nvSpPr>
          <p:cNvPr id="6" name="Text Placeholder 5">
            <a:extLst>
              <a:ext uri="{FF2B5EF4-FFF2-40B4-BE49-F238E27FC236}">
                <a16:creationId xmlns:a16="http://schemas.microsoft.com/office/drawing/2014/main" id="{30B2E0F2-B31D-08C7-5E94-BA68BF3E82B7}"/>
              </a:ext>
            </a:extLst>
          </p:cNvPr>
          <p:cNvSpPr>
            <a:spLocks noGrp="1"/>
          </p:cNvSpPr>
          <p:nvPr>
            <p:ph type="body" sz="quarter" idx="11"/>
          </p:nvPr>
        </p:nvSpPr>
        <p:spPr>
          <a:xfrm>
            <a:off x="0" y="941386"/>
            <a:ext cx="9022080" cy="5221289"/>
          </a:xfrm>
          <a:custGeom>
            <a:avLst/>
            <a:gdLst>
              <a:gd name="connsiteX0" fmla="*/ 0 w 8953500"/>
              <a:gd name="connsiteY0" fmla="*/ 0 h 5181600"/>
              <a:gd name="connsiteX1" fmla="*/ 8953500 w 8953500"/>
              <a:gd name="connsiteY1" fmla="*/ 0 h 5181600"/>
              <a:gd name="connsiteX2" fmla="*/ 8953500 w 8953500"/>
              <a:gd name="connsiteY2" fmla="*/ 11020 h 5181600"/>
              <a:gd name="connsiteX3" fmla="*/ 7302896 w 8953500"/>
              <a:gd name="connsiteY3" fmla="*/ 5181600 h 5181600"/>
              <a:gd name="connsiteX4" fmla="*/ 0 w 8953500"/>
              <a:gd name="connsiteY4" fmla="*/ 5181600 h 518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3500" h="5181600">
                <a:moveTo>
                  <a:pt x="0" y="0"/>
                </a:moveTo>
                <a:lnTo>
                  <a:pt x="8953500" y="0"/>
                </a:lnTo>
                <a:lnTo>
                  <a:pt x="8953500" y="11020"/>
                </a:lnTo>
                <a:lnTo>
                  <a:pt x="7302896" y="5181600"/>
                </a:lnTo>
                <a:lnTo>
                  <a:pt x="0" y="5181600"/>
                </a:lnTo>
                <a:close/>
              </a:path>
            </a:pathLst>
          </a:custGeom>
          <a:solidFill>
            <a:srgbClr val="DFE2E6"/>
          </a:solidFill>
          <a:effectLst>
            <a:outerShdw dist="76200" algn="l" rotWithShape="0">
              <a:schemeClr val="bg1">
                <a:alpha val="40000"/>
              </a:schemeClr>
            </a:outerShdw>
          </a:effectLst>
        </p:spPr>
        <p:txBody>
          <a:bodyPr wrap="square" lIns="384048" rIns="1865376" bIns="109728" anchor="ctr"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1">
            <a:extLst>
              <a:ext uri="{FF2B5EF4-FFF2-40B4-BE49-F238E27FC236}">
                <a16:creationId xmlns:a16="http://schemas.microsoft.com/office/drawing/2014/main" id="{7AD9D9C5-3C35-FEAA-1FE1-E0EFE37670F5}"/>
              </a:ext>
            </a:extLst>
          </p:cNvPr>
          <p:cNvSpPr>
            <a:spLocks noGrp="1"/>
          </p:cNvSpPr>
          <p:nvPr>
            <p:ph type="title"/>
          </p:nvPr>
        </p:nvSpPr>
        <p:spPr/>
        <p:txBody>
          <a:bodyPr/>
          <a:lstStyle>
            <a:lvl1pPr>
              <a:defRPr/>
            </a:lvl1pPr>
          </a:lstStyle>
          <a:p>
            <a:r>
              <a:rPr lang="en-US"/>
              <a:t>Click to edit Master title style</a:t>
            </a:r>
            <a:endParaRPr/>
          </a:p>
        </p:txBody>
      </p:sp>
      <p:sp>
        <p:nvSpPr>
          <p:cNvPr id="4" name="Footer Placeholder 3">
            <a:extLst>
              <a:ext uri="{FF2B5EF4-FFF2-40B4-BE49-F238E27FC236}">
                <a16:creationId xmlns:a16="http://schemas.microsoft.com/office/drawing/2014/main" id="{5DE93915-43F5-21F3-8AD0-34B780C776B0}"/>
              </a:ext>
            </a:extLst>
          </p:cNvPr>
          <p:cNvSpPr>
            <a:spLocks noGrp="1"/>
          </p:cNvSpPr>
          <p:nvPr>
            <p:ph type="ftr" sz="quarter" idx="12"/>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568909915"/>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4A003483-EE35-9CBD-8A84-22994FBCEE02}"/>
              </a:ext>
            </a:extLst>
          </p:cNvPr>
          <p:cNvSpPr/>
          <p:nvPr userDrawn="1"/>
        </p:nvSpPr>
        <p:spPr>
          <a:xfrm>
            <a:off x="0" y="0"/>
            <a:ext cx="4904741" cy="6858000"/>
          </a:xfrm>
          <a:custGeom>
            <a:avLst/>
            <a:gdLst>
              <a:gd name="connsiteX0" fmla="*/ 0 w 4904741"/>
              <a:gd name="connsiteY0" fmla="*/ 0 h 6858000"/>
              <a:gd name="connsiteX1" fmla="*/ 2214462 w 4904741"/>
              <a:gd name="connsiteY1" fmla="*/ 0 h 6858000"/>
              <a:gd name="connsiteX2" fmla="*/ 2675702 w 4904741"/>
              <a:gd name="connsiteY2" fmla="*/ 0 h 6858000"/>
              <a:gd name="connsiteX3" fmla="*/ 4904741 w 4904741"/>
              <a:gd name="connsiteY3" fmla="*/ 0 h 6858000"/>
              <a:gd name="connsiteX4" fmla="*/ 2728379 w 4904741"/>
              <a:gd name="connsiteY4" fmla="*/ 6858000 h 6858000"/>
              <a:gd name="connsiteX5" fmla="*/ 2675702 w 4904741"/>
              <a:gd name="connsiteY5" fmla="*/ 6858000 h 6858000"/>
              <a:gd name="connsiteX6" fmla="*/ 38100 w 4904741"/>
              <a:gd name="connsiteY6" fmla="*/ 6858000 h 6858000"/>
              <a:gd name="connsiteX7" fmla="*/ 0 w 490474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4741" h="6858000">
                <a:moveTo>
                  <a:pt x="0" y="0"/>
                </a:moveTo>
                <a:lnTo>
                  <a:pt x="2214462" y="0"/>
                </a:lnTo>
                <a:lnTo>
                  <a:pt x="2675702" y="0"/>
                </a:lnTo>
                <a:lnTo>
                  <a:pt x="4904741" y="0"/>
                </a:lnTo>
                <a:lnTo>
                  <a:pt x="2728379" y="6858000"/>
                </a:lnTo>
                <a:lnTo>
                  <a:pt x="2675702" y="6858000"/>
                </a:lnTo>
                <a:lnTo>
                  <a:pt x="38100" y="6858000"/>
                </a:lnTo>
                <a:lnTo>
                  <a:pt x="0" y="6858000"/>
                </a:lnTo>
                <a:close/>
              </a:path>
            </a:pathLst>
          </a:custGeom>
          <a:gradFill flip="none" rotWithShape="1">
            <a:gsLst>
              <a:gs pos="0">
                <a:srgbClr val="2D1541"/>
              </a:gs>
              <a:gs pos="50000">
                <a:srgbClr val="582A82"/>
              </a:gs>
              <a:gs pos="96000">
                <a:schemeClr val="accent1"/>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logo">
            <a:extLst>
              <a:ext uri="{FF2B5EF4-FFF2-40B4-BE49-F238E27FC236}">
                <a16:creationId xmlns:a16="http://schemas.microsoft.com/office/drawing/2014/main" id="{2770DEDA-191E-FBE1-6A20-4E9832B72969}"/>
              </a:ext>
            </a:extLst>
          </p:cNvPr>
          <p:cNvSpPr/>
          <p:nvPr userDrawn="1"/>
        </p:nvSpPr>
        <p:spPr>
          <a:xfrm>
            <a:off x="755369" y="3161060"/>
            <a:ext cx="2110764" cy="459338"/>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10" name="Text Placeholder 4">
            <a:extLst>
              <a:ext uri="{FF2B5EF4-FFF2-40B4-BE49-F238E27FC236}">
                <a16:creationId xmlns:a16="http://schemas.microsoft.com/office/drawing/2014/main" id="{58A17390-59A5-8377-CB43-AEE3B74DAA48}"/>
              </a:ext>
            </a:extLst>
          </p:cNvPr>
          <p:cNvSpPr txBox="1">
            <a:spLocks/>
          </p:cNvSpPr>
          <p:nvPr userDrawn="1"/>
        </p:nvSpPr>
        <p:spPr>
          <a:xfrm>
            <a:off x="6223001" y="2861905"/>
            <a:ext cx="3640138" cy="923330"/>
          </a:xfrm>
          <a:prstGeom prst="rect">
            <a:avLst/>
          </a:prstGeom>
        </p:spPr>
        <p:txBody>
          <a:bodyPr vert="horz" wrap="square" lIns="0" tIns="0" rIns="0" bIns="0" rtlCol="0" anchor="ctr">
            <a:sp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800" kern="1200" spc="0" baseline="0">
                <a:solidFill>
                  <a:schemeClr val="bg1"/>
                </a:solidFill>
                <a:latin typeface="+mj-lt"/>
                <a:ea typeface="+mn-ea"/>
                <a:cs typeface="+mn-cs"/>
              </a:defRPr>
            </a:lvl1pPr>
            <a:lvl2pPr marL="45720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000" kern="1200" spc="0" baseline="0">
                <a:solidFill>
                  <a:schemeClr val="tx1">
                    <a:tint val="75000"/>
                  </a:schemeClr>
                </a:solidFill>
                <a:latin typeface="+mn-lt"/>
                <a:ea typeface="+mn-ea"/>
                <a:cs typeface="+mn-cs"/>
              </a:defRPr>
            </a:lvl2pPr>
            <a:lvl3pPr marL="91440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1800" kern="1200" spc="0" baseline="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9pPr>
          </a:lstStyle>
          <a:p>
            <a:pPr algn="ctr"/>
            <a:r>
              <a:rPr lang="en-US" sz="6000">
                <a:solidFill>
                  <a:schemeClr val="accent1"/>
                </a:solidFill>
              </a:rPr>
              <a:t>Thank you</a:t>
            </a:r>
          </a:p>
        </p:txBody>
      </p:sp>
    </p:spTree>
    <p:extLst>
      <p:ext uri="{BB962C8B-B14F-4D97-AF65-F5344CB8AC3E}">
        <p14:creationId xmlns:p14="http://schemas.microsoft.com/office/powerpoint/2010/main" val="17267547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hank you 2">
    <p:bg>
      <p:bgPr>
        <a:gradFill>
          <a:gsLst>
            <a:gs pos="40000">
              <a:srgbClr val="2D1541"/>
            </a:gs>
            <a:gs pos="70000">
              <a:srgbClr val="582A82"/>
            </a:gs>
            <a:gs pos="100000">
              <a:schemeClr val="accent1"/>
            </a:gs>
          </a:gsLst>
          <a:lin ang="1062000" scaled="0"/>
        </a:gra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4A003483-EE35-9CBD-8A84-22994FBCEE02}"/>
              </a:ext>
            </a:extLst>
          </p:cNvPr>
          <p:cNvSpPr/>
          <p:nvPr userDrawn="1"/>
        </p:nvSpPr>
        <p:spPr>
          <a:xfrm>
            <a:off x="0" y="0"/>
            <a:ext cx="4904741" cy="6858000"/>
          </a:xfrm>
          <a:custGeom>
            <a:avLst/>
            <a:gdLst>
              <a:gd name="connsiteX0" fmla="*/ 0 w 4904741"/>
              <a:gd name="connsiteY0" fmla="*/ 0 h 6858000"/>
              <a:gd name="connsiteX1" fmla="*/ 2214462 w 4904741"/>
              <a:gd name="connsiteY1" fmla="*/ 0 h 6858000"/>
              <a:gd name="connsiteX2" fmla="*/ 2675702 w 4904741"/>
              <a:gd name="connsiteY2" fmla="*/ 0 h 6858000"/>
              <a:gd name="connsiteX3" fmla="*/ 4904741 w 4904741"/>
              <a:gd name="connsiteY3" fmla="*/ 0 h 6858000"/>
              <a:gd name="connsiteX4" fmla="*/ 2728379 w 4904741"/>
              <a:gd name="connsiteY4" fmla="*/ 6858000 h 6858000"/>
              <a:gd name="connsiteX5" fmla="*/ 2675702 w 4904741"/>
              <a:gd name="connsiteY5" fmla="*/ 6858000 h 6858000"/>
              <a:gd name="connsiteX6" fmla="*/ 38100 w 4904741"/>
              <a:gd name="connsiteY6" fmla="*/ 6858000 h 6858000"/>
              <a:gd name="connsiteX7" fmla="*/ 0 w 490474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4741" h="6858000">
                <a:moveTo>
                  <a:pt x="0" y="0"/>
                </a:moveTo>
                <a:lnTo>
                  <a:pt x="2214462" y="0"/>
                </a:lnTo>
                <a:lnTo>
                  <a:pt x="2675702" y="0"/>
                </a:lnTo>
                <a:lnTo>
                  <a:pt x="4904741" y="0"/>
                </a:lnTo>
                <a:lnTo>
                  <a:pt x="2728379" y="6858000"/>
                </a:lnTo>
                <a:lnTo>
                  <a:pt x="2675702" y="6858000"/>
                </a:lnTo>
                <a:lnTo>
                  <a:pt x="38100" y="6858000"/>
                </a:lnTo>
                <a:lnTo>
                  <a:pt x="0" y="6858000"/>
                </a:lnTo>
                <a:close/>
              </a:path>
            </a:pathLst>
          </a:custGeom>
          <a:solidFill>
            <a:schemeClr val="bg1"/>
          </a:solidFill>
          <a:ln>
            <a:noFill/>
          </a:ln>
          <a:effectLst>
            <a:outerShdw dist="76200" algn="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pc="0" baseline="0"/>
          </a:p>
        </p:txBody>
      </p:sp>
      <p:sp>
        <p:nvSpPr>
          <p:cNvPr id="9" name="logo">
            <a:extLst>
              <a:ext uri="{FF2B5EF4-FFF2-40B4-BE49-F238E27FC236}">
                <a16:creationId xmlns:a16="http://schemas.microsoft.com/office/drawing/2014/main" id="{2770DEDA-191E-FBE1-6A20-4E9832B72969}"/>
              </a:ext>
            </a:extLst>
          </p:cNvPr>
          <p:cNvSpPr/>
          <p:nvPr userDrawn="1"/>
        </p:nvSpPr>
        <p:spPr>
          <a:xfrm>
            <a:off x="755369" y="3161060"/>
            <a:ext cx="2110764" cy="459338"/>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82A82"/>
          </a:solidFill>
          <a:ln w="9525" cap="flat">
            <a:noFill/>
            <a:prstDash val="solid"/>
            <a:miter/>
          </a:ln>
        </p:spPr>
        <p:txBody>
          <a:bodyPr rtlCol="0" anchor="ctr"/>
          <a:lstStyle/>
          <a:p>
            <a:endParaRPr/>
          </a:p>
        </p:txBody>
      </p:sp>
      <p:sp>
        <p:nvSpPr>
          <p:cNvPr id="10" name="Text Placeholder 4">
            <a:extLst>
              <a:ext uri="{FF2B5EF4-FFF2-40B4-BE49-F238E27FC236}">
                <a16:creationId xmlns:a16="http://schemas.microsoft.com/office/drawing/2014/main" id="{58A17390-59A5-8377-CB43-AEE3B74DAA48}"/>
              </a:ext>
            </a:extLst>
          </p:cNvPr>
          <p:cNvSpPr txBox="1">
            <a:spLocks/>
          </p:cNvSpPr>
          <p:nvPr userDrawn="1"/>
        </p:nvSpPr>
        <p:spPr>
          <a:xfrm>
            <a:off x="6223001" y="2861905"/>
            <a:ext cx="3640138" cy="923330"/>
          </a:xfrm>
          <a:prstGeom prst="rect">
            <a:avLst/>
          </a:prstGeom>
        </p:spPr>
        <p:txBody>
          <a:bodyPr vert="horz" wrap="square" lIns="0" tIns="0" rIns="0" bIns="0" rtlCol="0" anchor="ctr">
            <a:sp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800" kern="1200" spc="0" baseline="0">
                <a:solidFill>
                  <a:schemeClr val="bg1"/>
                </a:solidFill>
                <a:latin typeface="+mj-lt"/>
                <a:ea typeface="+mn-ea"/>
                <a:cs typeface="+mn-cs"/>
              </a:defRPr>
            </a:lvl1pPr>
            <a:lvl2pPr marL="45720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000" kern="1200" spc="0" baseline="0">
                <a:solidFill>
                  <a:schemeClr val="tx1">
                    <a:tint val="75000"/>
                  </a:schemeClr>
                </a:solidFill>
                <a:latin typeface="+mn-lt"/>
                <a:ea typeface="+mn-ea"/>
                <a:cs typeface="+mn-cs"/>
              </a:defRPr>
            </a:lvl2pPr>
            <a:lvl3pPr marL="91440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1800" kern="1200" spc="0" baseline="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9pPr>
          </a:lstStyle>
          <a:p>
            <a:pPr algn="ctr"/>
            <a:r>
              <a:rPr lang="en-US" sz="6000"/>
              <a:t>Thank you</a:t>
            </a:r>
          </a:p>
        </p:txBody>
      </p:sp>
    </p:spTree>
    <p:extLst>
      <p:ext uri="{BB962C8B-B14F-4D97-AF65-F5344CB8AC3E}">
        <p14:creationId xmlns:p14="http://schemas.microsoft.com/office/powerpoint/2010/main" val="4247765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sp>
        <p:nvSpPr>
          <p:cNvPr id="4" name="DO NOT DELETE (BRANDIN)">
            <a:extLst>
              <a:ext uri="{FF2B5EF4-FFF2-40B4-BE49-F238E27FC236}">
                <a16:creationId xmlns:a16="http://schemas.microsoft.com/office/drawing/2014/main" id="{59DF3A18-37F3-1A58-599F-076DE1EF0061}"/>
              </a:ext>
            </a:extLst>
          </p:cNvPr>
          <p:cNvSpPr/>
          <p:nvPr/>
        </p:nvSpPr>
        <p:spPr>
          <a:xfrm>
            <a:off x="0" y="0"/>
            <a:ext cx="0" cy="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9" name="logo">
            <a:extLst>
              <a:ext uri="{FF2B5EF4-FFF2-40B4-BE49-F238E27FC236}">
                <a16:creationId xmlns:a16="http://schemas.microsoft.com/office/drawing/2014/main" id="{4A2E6EE5-1693-25C9-6E1D-FDE697D4E7DC}"/>
              </a:ext>
            </a:extLst>
          </p:cNvPr>
          <p:cNvSpPr/>
          <p:nvPr/>
        </p:nvSpPr>
        <p:spPr>
          <a:xfrm>
            <a:off x="4612481" y="3103897"/>
            <a:ext cx="3024188" cy="658118"/>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A2A82"/>
          </a:solidFill>
          <a:ln w="9525" cap="flat">
            <a:noFill/>
            <a:prstDash val="solid"/>
            <a:miter/>
          </a:ln>
        </p:spPr>
        <p:txBody>
          <a:bodyPr rtlCol="0" anchor="ctr"/>
          <a:lstStyle/>
          <a:p>
            <a:endParaRPr/>
          </a:p>
        </p:txBody>
      </p:sp>
    </p:spTree>
    <p:custDataLst>
      <p:custData r:id="rId1"/>
    </p:custDataLst>
    <p:extLst>
      <p:ext uri="{BB962C8B-B14F-4D97-AF65-F5344CB8AC3E}">
        <p14:creationId xmlns:p14="http://schemas.microsoft.com/office/powerpoint/2010/main" val="17505355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egal Disclosure 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C5AF47-EE93-C83D-035C-C69F37030271}"/>
              </a:ext>
            </a:extLst>
          </p:cNvPr>
          <p:cNvSpPr/>
          <p:nvPr userDrawn="1"/>
        </p:nvSpPr>
        <p:spPr>
          <a:xfrm>
            <a:off x="2327275" y="0"/>
            <a:ext cx="9864726" cy="6857790"/>
          </a:xfrm>
          <a:prstGeom prst="rect">
            <a:avLst/>
          </a:prstGeom>
          <a:gradFill flip="none" rotWithShape="1">
            <a:gsLst>
              <a:gs pos="90000">
                <a:srgbClr val="EEF2F6">
                  <a:alpha val="0"/>
                </a:srgbClr>
              </a:gs>
              <a:gs pos="30000">
                <a:srgbClr val="EEF2F6"/>
              </a:gs>
            </a:gsLst>
            <a:lin ang="1062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5" name="Wedge divider">
            <a:extLst>
              <a:ext uri="{FF2B5EF4-FFF2-40B4-BE49-F238E27FC236}">
                <a16:creationId xmlns:a16="http://schemas.microsoft.com/office/drawing/2014/main" id="{2AE2E071-C6CC-4EEA-0B65-1D010EC933E0}"/>
              </a:ext>
            </a:extLst>
          </p:cNvPr>
          <p:cNvGrpSpPr>
            <a:grpSpLocks noChangeAspect="1"/>
          </p:cNvGrpSpPr>
          <p:nvPr userDrawn="1"/>
        </p:nvGrpSpPr>
        <p:grpSpPr>
          <a:xfrm>
            <a:off x="0" y="0"/>
            <a:ext cx="4866641" cy="6858000"/>
            <a:chOff x="0" y="0"/>
            <a:chExt cx="4866641" cy="6858000"/>
          </a:xfrm>
          <a:effectLst/>
        </p:grpSpPr>
        <p:sp>
          <p:nvSpPr>
            <p:cNvPr id="6" name="Shadow wedge">
              <a:extLst>
                <a:ext uri="{FF2B5EF4-FFF2-40B4-BE49-F238E27FC236}">
                  <a16:creationId xmlns:a16="http://schemas.microsoft.com/office/drawing/2014/main" id="{CB0266EE-1A84-04C6-F97A-B060DACBE20B}"/>
                </a:ext>
              </a:extLst>
            </p:cNvPr>
            <p:cNvSpPr/>
            <p:nvPr/>
          </p:nvSpPr>
          <p:spPr>
            <a:xfrm>
              <a:off x="0" y="0"/>
              <a:ext cx="4866641" cy="6858000"/>
            </a:xfrm>
            <a:prstGeom prst="parallelogram">
              <a:avLst>
                <a:gd name="adj" fmla="val 44720"/>
              </a:avLst>
            </a:prstGeom>
            <a:gradFill flip="none" rotWithShape="1">
              <a:gsLst>
                <a:gs pos="19000">
                  <a:schemeClr val="bg1">
                    <a:alpha val="0"/>
                  </a:schemeClr>
                </a:gs>
                <a:gs pos="95000">
                  <a:schemeClr val="bg1">
                    <a:alpha val="0"/>
                  </a:schemeClr>
                </a:gs>
                <a:gs pos="85000">
                  <a:schemeClr val="bg1"/>
                </a:gs>
              </a:gsLst>
              <a:lin ang="5400000" scaled="1"/>
              <a:tileRect/>
            </a:gradFill>
            <a:ln w="12700" cap="rnd" cmpd="sng" algn="ctr">
              <a:noFill/>
              <a:prstDash val="solid"/>
              <a:round/>
            </a:ln>
            <a:effectLst>
              <a:outerShdw blurRad="127000" algn="ctr" rotWithShape="0">
                <a:prstClr val="black">
                  <a:alpha val="30000"/>
                </a:prstClr>
              </a:outerShdw>
            </a:effectLst>
          </p:spPr>
          <p:txBody>
            <a:bodyPr lIns="0" tIns="0" rIns="0" bIns="0" rtlCol="0" anchor="ctr"/>
            <a:lstStyle/>
            <a:p>
              <a:pPr algn="r" defTabSz="914400"/>
              <a:endParaRPr lang="en-US" sz="2400" kern="0">
                <a:solidFill>
                  <a:srgbClr val="FFFFFF">
                    <a:alpha val="0"/>
                  </a:srgbClr>
                </a:solidFill>
                <a:latin typeface="Arial" panose="020B0604020202020204" pitchFamily="34" charset="0"/>
                <a:ea typeface="Roboto" panose="02000000000000000000" pitchFamily="2" charset="0"/>
              </a:endParaRPr>
            </a:p>
          </p:txBody>
        </p:sp>
        <p:sp>
          <p:nvSpPr>
            <p:cNvPr id="7" name="Wedge">
              <a:extLst>
                <a:ext uri="{FF2B5EF4-FFF2-40B4-BE49-F238E27FC236}">
                  <a16:creationId xmlns:a16="http://schemas.microsoft.com/office/drawing/2014/main" id="{010B5447-04FB-9BDF-D9B8-F35263DF6F1B}"/>
                </a:ext>
              </a:extLst>
            </p:cNvPr>
            <p:cNvSpPr/>
            <p:nvPr/>
          </p:nvSpPr>
          <p:spPr>
            <a:xfrm>
              <a:off x="0" y="0"/>
              <a:ext cx="4866641" cy="6858000"/>
            </a:xfrm>
            <a:prstGeom prst="parallelogram">
              <a:avLst>
                <a:gd name="adj" fmla="val 44720"/>
              </a:avLst>
            </a:prstGeom>
            <a:solidFill>
              <a:schemeClr val="bg1"/>
            </a:solidFill>
            <a:ln w="12700" cap="rnd" cmpd="sng" algn="ctr">
              <a:noFill/>
              <a:prstDash val="solid"/>
              <a:round/>
            </a:ln>
            <a:effectLst/>
          </p:spPr>
          <p:txBody>
            <a:bodyPr lIns="0" tIns="0" rIns="0" bIns="0" rtlCol="0" anchor="ctr"/>
            <a:lstStyle/>
            <a:p>
              <a:pPr algn="r" defTabSz="914400"/>
              <a:endParaRPr lang="en-US" sz="2400" kern="0">
                <a:solidFill>
                  <a:srgbClr val="FFFFFF">
                    <a:alpha val="0"/>
                  </a:srgbClr>
                </a:solidFill>
                <a:latin typeface="Arial" panose="020B0604020202020204" pitchFamily="34" charset="0"/>
                <a:ea typeface="Roboto" panose="02000000000000000000" pitchFamily="2" charset="0"/>
              </a:endParaRPr>
            </a:p>
          </p:txBody>
        </p:sp>
        <p:sp>
          <p:nvSpPr>
            <p:cNvPr id="8" name="Rectangle">
              <a:extLst>
                <a:ext uri="{FF2B5EF4-FFF2-40B4-BE49-F238E27FC236}">
                  <a16:creationId xmlns:a16="http://schemas.microsoft.com/office/drawing/2014/main" id="{7A8B309C-9B62-9DCC-E430-8B51BFB678A8}"/>
                </a:ext>
              </a:extLst>
            </p:cNvPr>
            <p:cNvSpPr/>
            <p:nvPr/>
          </p:nvSpPr>
          <p:spPr>
            <a:xfrm>
              <a:off x="0" y="0"/>
              <a:ext cx="267570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a:p>
          </p:txBody>
        </p:sp>
      </p:grpSp>
      <p:sp>
        <p:nvSpPr>
          <p:cNvPr id="9" name="Title 11">
            <a:extLst>
              <a:ext uri="{FF2B5EF4-FFF2-40B4-BE49-F238E27FC236}">
                <a16:creationId xmlns:a16="http://schemas.microsoft.com/office/drawing/2014/main" id="{D7DBFCED-2D29-938F-B165-CF1931177326}"/>
              </a:ext>
            </a:extLst>
          </p:cNvPr>
          <p:cNvSpPr txBox="1">
            <a:spLocks/>
          </p:cNvSpPr>
          <p:nvPr userDrawn="1"/>
        </p:nvSpPr>
        <p:spPr>
          <a:xfrm>
            <a:off x="381000" y="2943117"/>
            <a:ext cx="2666999" cy="959065"/>
          </a:xfrm>
          <a:prstGeom prst="rect">
            <a:avLst/>
          </a:prstGeom>
        </p:spPr>
        <p:txBody>
          <a:bodyPr vert="horz" lIns="0" tIns="0" rIns="0" bIns="45720" rtlCol="0" anchor="ctr">
            <a:noAutofit/>
          </a:bodyPr>
          <a:lstStyle>
            <a:lvl1pPr algn="l" defTabSz="914400" rtl="0" eaLnBrk="1" latinLnBrk="0" hangingPunct="1">
              <a:lnSpc>
                <a:spcPct val="90000"/>
              </a:lnSpc>
              <a:spcBef>
                <a:spcPct val="0"/>
              </a:spcBef>
              <a:buNone/>
              <a:defRPr sz="3600" b="0" kern="1200" spc="0" baseline="0">
                <a:solidFill>
                  <a:schemeClr val="accent1"/>
                </a:solidFill>
                <a:latin typeface="+mj-lt"/>
                <a:ea typeface="+mj-ea"/>
                <a:cs typeface="+mj-cs"/>
              </a:defRPr>
            </a:lvl1pPr>
          </a:lstStyle>
          <a:p>
            <a:r>
              <a:rPr lang="en-US"/>
              <a:t>Legal Disclosure</a:t>
            </a:r>
          </a:p>
        </p:txBody>
      </p:sp>
      <p:sp>
        <p:nvSpPr>
          <p:cNvPr id="10" name="Textbox">
            <a:extLst>
              <a:ext uri="{FF2B5EF4-FFF2-40B4-BE49-F238E27FC236}">
                <a16:creationId xmlns:a16="http://schemas.microsoft.com/office/drawing/2014/main" id="{DD70B7FD-A91B-5206-6AD2-33AF1AD3D063}"/>
              </a:ext>
            </a:extLst>
          </p:cNvPr>
          <p:cNvSpPr>
            <a:spLocks noGrp="1"/>
          </p:cNvSpPr>
          <p:nvPr userDrawn="1">
            <p:custDataLst>
              <p:tags r:id="rId1"/>
            </p:custDataLst>
          </p:nvPr>
        </p:nvSpPr>
        <p:spPr>
          <a:xfrm>
            <a:off x="5247641" y="416083"/>
            <a:ext cx="6563360" cy="6013133"/>
          </a:xfrm>
          <a:prstGeom prst="rect">
            <a:avLst/>
          </a:prstGeom>
        </p:spPr>
        <p:txBody>
          <a:bodyPr vert="horz" lIns="0" tIns="0" rIns="0" bIns="0" rtlCol="0" anchor="ctr">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342900" indent="-342900" algn="l" defTabSz="914400" rtl="0" eaLnBrk="1" latinLnBrk="0" hangingPunct="1">
              <a:spcBef>
                <a:spcPts val="2400"/>
              </a:spcBef>
              <a:spcAft>
                <a:spcPts val="300"/>
              </a:spcAft>
              <a:buFont typeface="Arial" pitchFamily="34" charset="0"/>
              <a:buNone/>
            </a:pPr>
            <a:r>
              <a:rPr sz="1600" b="1" kern="1200" spc="0" baseline="0">
                <a:solidFill>
                  <a:schemeClr val="tx1"/>
                </a:solidFill>
                <a:latin typeface="+mj-lt"/>
                <a:ea typeface="+mn-ea"/>
                <a:cs typeface="+mn-cs"/>
              </a:rPr>
              <a:t>CONFIDENTIAL INFORMATION</a:t>
            </a:r>
          </a:p>
          <a:p>
            <a:pPr marL="0" indent="0">
              <a:spcBef>
                <a:spcPts val="0"/>
              </a:spcBef>
              <a:buNone/>
            </a:pPr>
            <a:r>
              <a:rPr kumimoji="0" lang="en-US" sz="1400" b="0" i="0" u="none" strike="noStrike" kern="1200" cap="none" spc="0" normalizeH="0" baseline="0" noProof="0">
                <a:ln>
                  <a:noFill/>
                </a:ln>
                <a:solidFill>
                  <a:prstClr val="black"/>
                </a:solidFill>
                <a:effectLst/>
                <a:uLnTx/>
                <a:uFillTx/>
                <a:latin typeface="Arial" panose="020B0604020202020204"/>
                <a:ea typeface="+mn-ea"/>
                <a:cs typeface="+mn-cs"/>
              </a:rPr>
              <a:t>The information contained in this presentation is the confidential and proprietary information of Synopsys. You are not permitted to disseminate or use any of the information provided to you in this presentation outside of Synopsys without prior written authorization</a:t>
            </a:r>
            <a:r>
              <a:rPr sz="1400" spc="0" baseline="0">
                <a:solidFill>
                  <a:schemeClr val="tx1"/>
                </a:solidFill>
                <a:latin typeface="+mj-lt"/>
              </a:rPr>
              <a:t>. </a:t>
            </a:r>
          </a:p>
          <a:p>
            <a:pPr marL="342900" indent="-342900" algn="l" defTabSz="914400" rtl="0" eaLnBrk="1" latinLnBrk="0" hangingPunct="1">
              <a:spcBef>
                <a:spcPts val="2400"/>
              </a:spcBef>
              <a:spcAft>
                <a:spcPts val="300"/>
              </a:spcAft>
              <a:buFont typeface="Arial" pitchFamily="34" charset="0"/>
              <a:buNone/>
            </a:pPr>
            <a:r>
              <a:rPr sz="1600" b="1" kern="1200" spc="0" baseline="0">
                <a:solidFill>
                  <a:schemeClr val="tx1"/>
                </a:solidFill>
                <a:latin typeface="+mj-lt"/>
                <a:ea typeface="+mn-ea"/>
                <a:cs typeface="+mn-cs"/>
              </a:rPr>
              <a:t>IMPORTANT NOTICE</a:t>
            </a:r>
          </a:p>
          <a:p>
            <a:pPr marL="0" indent="0" algn="l" defTabSz="914400" rtl="0" eaLnBrk="1" latinLnBrk="0" hangingPunct="1">
              <a:spcBef>
                <a:spcPts val="0"/>
              </a:spcBef>
              <a:buFont typeface="Arial" pitchFamily="34" charset="0"/>
              <a:buNone/>
            </a:pPr>
            <a:r>
              <a:rPr lang="en-US" sz="1400" kern="1200" spc="0" baseline="0">
                <a:solidFill>
                  <a:schemeClr val="tx1"/>
                </a:solidFill>
                <a:latin typeface="+mj-lt"/>
                <a:ea typeface="+mn-ea"/>
                <a:cs typeface="+mn-cs"/>
              </a:rPr>
              <a:t>This presentation may include information related to Synopsys’ future product or business plans. Such plans are as of the date of this presentation and subject to change. Synopsys is not obligated to update this presentation or develop the products with the features and/or functionality discussed in this presentation. Additionally, Synopsys’ products and services may only be offered and purchased pursuant to an authorized quote and purchase order or a mutually agreed upon written contract</a:t>
            </a:r>
            <a:r>
              <a:rPr sz="1400" kern="1200" spc="0" baseline="0">
                <a:solidFill>
                  <a:schemeClr val="tx1"/>
                </a:solidFill>
                <a:latin typeface="+mj-lt"/>
                <a:ea typeface="+mn-ea"/>
                <a:cs typeface="+mn-cs"/>
              </a:rPr>
              <a:t>.</a:t>
            </a:r>
            <a:endParaRPr lang="en-US" sz="1400" kern="1200" spc="0" baseline="0">
              <a:solidFill>
                <a:schemeClr val="tx1"/>
              </a:solidFill>
              <a:latin typeface="+mj-lt"/>
              <a:ea typeface="+mn-ea"/>
              <a:cs typeface="+mn-cs"/>
            </a:endParaRPr>
          </a:p>
          <a:p>
            <a:pPr marL="342900" indent="-342900" algn="l" defTabSz="914400" rtl="0" eaLnBrk="1" latinLnBrk="0" hangingPunct="1">
              <a:spcBef>
                <a:spcPts val="2400"/>
              </a:spcBef>
              <a:spcAft>
                <a:spcPts val="300"/>
              </a:spcAft>
              <a:buFont typeface="Arial" pitchFamily="34" charset="0"/>
              <a:buNone/>
            </a:pPr>
            <a:r>
              <a:rPr lang="en-US" sz="1600" b="1" kern="1200" spc="0" baseline="0">
                <a:solidFill>
                  <a:schemeClr val="tx1"/>
                </a:solidFill>
                <a:latin typeface="+mj-lt"/>
                <a:ea typeface="+mn-ea"/>
                <a:cs typeface="+mn-cs"/>
              </a:rPr>
              <a:t>FORWARD LOOKING STATEMENTS</a:t>
            </a:r>
          </a:p>
          <a:p>
            <a:pPr marL="0" indent="0" algn="l" defTabSz="914400" rtl="0" eaLnBrk="1" latinLnBrk="0" hangingPunct="1">
              <a:spcBef>
                <a:spcPts val="0"/>
              </a:spcBef>
              <a:buFont typeface="Arial" pitchFamily="34" charset="0"/>
              <a:buNone/>
            </a:pPr>
            <a:r>
              <a:rPr lang="en-US" sz="1400" kern="1200" spc="0" baseline="0">
                <a:solidFill>
                  <a:schemeClr val="tx1"/>
                </a:solidFill>
                <a:latin typeface="+mj-lt"/>
                <a:ea typeface="+mn-ea"/>
                <a:cs typeface="+mn-cs"/>
              </a:rPr>
              <a:t>This presentation may include certain statements including, but not limited to, Synopsys’ financial targets, expectations and objectives; business and market outlook, business opportunities, strategies and technological trends; and more. These statements are made only as of the date hereof and subject to change. Actual results or events could differ materially from those anticipated in such statements due to a number of factors. Synopsys undertakes no duty to, and does not intend to, update any statement in this presentation, whether as a result of new information, future events or otherwise, unless required by law.</a:t>
            </a:r>
            <a:endParaRPr sz="1400" kern="1200" spc="0" baseline="0">
              <a:solidFill>
                <a:schemeClr val="tx1"/>
              </a:solidFill>
              <a:latin typeface="+mj-lt"/>
              <a:ea typeface="+mn-ea"/>
              <a:cs typeface="+mn-cs"/>
            </a:endParaRPr>
          </a:p>
        </p:txBody>
      </p:sp>
    </p:spTree>
    <p:extLst>
      <p:ext uri="{BB962C8B-B14F-4D97-AF65-F5344CB8AC3E}">
        <p14:creationId xmlns:p14="http://schemas.microsoft.com/office/powerpoint/2010/main" val="4871076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Design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AA2536-52EA-AA6B-63C6-DD8589020213}"/>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0" y="0"/>
            <a:ext cx="12209910" cy="6858000"/>
          </a:xfrm>
          <a:prstGeom prst="rect">
            <a:avLst/>
          </a:prstGeom>
        </p:spPr>
      </p:pic>
      <p:sp>
        <p:nvSpPr>
          <p:cNvPr id="3" name="overlay">
            <a:extLst>
              <a:ext uri="{FF2B5EF4-FFF2-40B4-BE49-F238E27FC236}">
                <a16:creationId xmlns:a16="http://schemas.microsoft.com/office/drawing/2014/main" id="{A0E00369-72C2-3CDE-D01C-1A393E651BCA}"/>
              </a:ext>
              <a:ext uri="{C183D7F6-B498-43B3-948B-1728B52AA6E4}">
                <adec:decorative xmlns:adec="http://schemas.microsoft.com/office/drawing/2017/decorative" val="1"/>
              </a:ext>
            </a:extLst>
          </p:cNvPr>
          <p:cNvSpPr/>
          <p:nvPr userDrawn="1"/>
        </p:nvSpPr>
        <p:spPr>
          <a:xfrm>
            <a:off x="0" y="-4572"/>
            <a:ext cx="12192000" cy="6867144"/>
          </a:xfrm>
          <a:prstGeom prst="rect">
            <a:avLst/>
          </a:prstGeom>
          <a:gradFill flip="none" rotWithShape="1">
            <a:gsLst>
              <a:gs pos="70000">
                <a:srgbClr val="000000">
                  <a:alpha val="0"/>
                </a:srgbClr>
              </a:gs>
              <a:gs pos="45000">
                <a:srgbClr val="000000">
                  <a:alpha val="85000"/>
                </a:srgbClr>
              </a:gs>
              <a:gs pos="20000">
                <a:srgbClr val="000000"/>
              </a:gs>
            </a:gsLst>
            <a:lin ang="1062000" scaled="0"/>
            <a:tileRect/>
          </a:gradFill>
          <a:ln w="12700" cap="flat" cmpd="sng" algn="ctr">
            <a:noFill/>
            <a:prstDash val="solid"/>
            <a:miter lim="800000"/>
          </a:ln>
          <a:effectLst/>
        </p:spPr>
        <p:txBody>
          <a:bodyPr rtlCol="0" anchor="t"/>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Arial" panose="020B0604020202020204"/>
            </a:endParaRPr>
          </a:p>
        </p:txBody>
      </p:sp>
      <p:sp>
        <p:nvSpPr>
          <p:cNvPr id="2" name="Freeform: Shape 1">
            <a:extLst>
              <a:ext uri="{FF2B5EF4-FFF2-40B4-BE49-F238E27FC236}">
                <a16:creationId xmlns:a16="http://schemas.microsoft.com/office/drawing/2014/main" id="{EA868559-224C-BAED-B7CD-7FF76A3FF532}"/>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alpha val="95000"/>
                </a:srgbClr>
              </a:gs>
              <a:gs pos="96000">
                <a:schemeClr val="accent1">
                  <a:alpha val="90000"/>
                </a:schemeClr>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logo">
            <a:extLst>
              <a:ext uri="{FF2B5EF4-FFF2-40B4-BE49-F238E27FC236}">
                <a16:creationId xmlns:a16="http://schemas.microsoft.com/office/drawing/2014/main" id="{9B7FD3E2-6C18-AACD-8252-5167B82EC2F5}"/>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5" name="Title 1">
            <a:extLst>
              <a:ext uri="{FF2B5EF4-FFF2-40B4-BE49-F238E27FC236}">
                <a16:creationId xmlns:a16="http://schemas.microsoft.com/office/drawing/2014/main" id="{21B393CD-C1F5-0DE2-EA87-912923EFED05}"/>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a:t>Click to Add a Title</a:t>
            </a:r>
            <a:endParaRPr/>
          </a:p>
        </p:txBody>
      </p:sp>
      <p:sp>
        <p:nvSpPr>
          <p:cNvPr id="7" name="Subtitle 2">
            <a:extLst>
              <a:ext uri="{FF2B5EF4-FFF2-40B4-BE49-F238E27FC236}">
                <a16:creationId xmlns:a16="http://schemas.microsoft.com/office/drawing/2014/main" id="{012782EC-A40B-F7F7-43E3-B68416921664}"/>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a:extLst>
              <a:ext uri="{FF2B5EF4-FFF2-40B4-BE49-F238E27FC236}">
                <a16:creationId xmlns:a16="http://schemas.microsoft.com/office/drawing/2014/main" id="{3CB05F8D-11D1-6142-91CA-230849AE4AB7}"/>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a:extLst>
              <a:ext uri="{FF2B5EF4-FFF2-40B4-BE49-F238E27FC236}">
                <a16:creationId xmlns:a16="http://schemas.microsoft.com/office/drawing/2014/main" id="{FDBB4444-95D6-EB42-77A0-7F260041CCEA}"/>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t>Click to Add a Date</a:t>
            </a:r>
          </a:p>
        </p:txBody>
      </p:sp>
    </p:spTree>
    <p:extLst>
      <p:ext uri="{BB962C8B-B14F-4D97-AF65-F5344CB8AC3E}">
        <p14:creationId xmlns:p14="http://schemas.microsoft.com/office/powerpoint/2010/main" val="16661376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Design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1457D-D58C-D8D0-19A4-CA5A7D4EC0DB}"/>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 y="0"/>
            <a:ext cx="12209913" cy="6858000"/>
          </a:xfrm>
          <a:prstGeom prst="rect">
            <a:avLst/>
          </a:prstGeom>
        </p:spPr>
      </p:pic>
      <p:sp>
        <p:nvSpPr>
          <p:cNvPr id="5" name="overlay">
            <a:extLst>
              <a:ext uri="{FF2B5EF4-FFF2-40B4-BE49-F238E27FC236}">
                <a16:creationId xmlns:a16="http://schemas.microsoft.com/office/drawing/2014/main" id="{7B2853AF-254D-DE3F-D04E-C07EC859907C}"/>
              </a:ext>
              <a:ext uri="{C183D7F6-B498-43B3-948B-1728B52AA6E4}">
                <adec:decorative xmlns:adec="http://schemas.microsoft.com/office/drawing/2017/decorative" val="1"/>
              </a:ext>
            </a:extLst>
          </p:cNvPr>
          <p:cNvSpPr/>
          <p:nvPr userDrawn="1"/>
        </p:nvSpPr>
        <p:spPr>
          <a:xfrm>
            <a:off x="0" y="-9144"/>
            <a:ext cx="12192000" cy="6867144"/>
          </a:xfrm>
          <a:prstGeom prst="rect">
            <a:avLst/>
          </a:prstGeom>
          <a:gradFill flip="none" rotWithShape="1">
            <a:gsLst>
              <a:gs pos="70000">
                <a:srgbClr val="000000">
                  <a:alpha val="0"/>
                </a:srgbClr>
              </a:gs>
              <a:gs pos="45000">
                <a:srgbClr val="000000">
                  <a:alpha val="80000"/>
                </a:srgbClr>
              </a:gs>
              <a:gs pos="20000">
                <a:srgbClr val="000000"/>
              </a:gs>
            </a:gsLst>
            <a:lin ang="1062000" scaled="0"/>
            <a:tileRect/>
          </a:gradFill>
          <a:ln w="12700" cap="flat" cmpd="sng" algn="ctr">
            <a:noFill/>
            <a:prstDash val="solid"/>
            <a:miter lim="800000"/>
          </a:ln>
          <a:effectLst/>
        </p:spPr>
        <p:txBody>
          <a:bodyPr rtlCol="0" anchor="t"/>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a:ln>
                <a:noFill/>
              </a:ln>
              <a:solidFill>
                <a:srgbClr val="FFFFFF"/>
              </a:solidFill>
              <a:effectLst/>
              <a:uLnTx/>
              <a:uFillTx/>
              <a:latin typeface="Arial" panose="020B0604020202020204"/>
            </a:endParaRPr>
          </a:p>
        </p:txBody>
      </p:sp>
      <p:sp>
        <p:nvSpPr>
          <p:cNvPr id="3" name="Freeform: Shape 2">
            <a:extLst>
              <a:ext uri="{FF2B5EF4-FFF2-40B4-BE49-F238E27FC236}">
                <a16:creationId xmlns:a16="http://schemas.microsoft.com/office/drawing/2014/main" id="{5C818821-41E4-9284-4877-047B15ECFEF8}"/>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alpha val="90000"/>
                </a:srgbClr>
              </a:gs>
              <a:gs pos="96000">
                <a:schemeClr val="accent1">
                  <a:alpha val="90000"/>
                </a:schemeClr>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logo">
            <a:extLst>
              <a:ext uri="{FF2B5EF4-FFF2-40B4-BE49-F238E27FC236}">
                <a16:creationId xmlns:a16="http://schemas.microsoft.com/office/drawing/2014/main" id="{F1BFED4E-6EAB-A3CA-8554-531A840E8E8B}"/>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6" name="Title 1">
            <a:extLst>
              <a:ext uri="{FF2B5EF4-FFF2-40B4-BE49-F238E27FC236}">
                <a16:creationId xmlns:a16="http://schemas.microsoft.com/office/drawing/2014/main" id="{E2E97955-9BA9-7D58-C196-88191226207B}"/>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a:t>Click to Add a Title</a:t>
            </a:r>
            <a:endParaRPr/>
          </a:p>
        </p:txBody>
      </p:sp>
      <p:sp>
        <p:nvSpPr>
          <p:cNvPr id="7" name="Subtitle 2">
            <a:extLst>
              <a:ext uri="{FF2B5EF4-FFF2-40B4-BE49-F238E27FC236}">
                <a16:creationId xmlns:a16="http://schemas.microsoft.com/office/drawing/2014/main" id="{EB967CBE-890F-3C89-EB0D-C25BB05D7881}"/>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a:extLst>
              <a:ext uri="{FF2B5EF4-FFF2-40B4-BE49-F238E27FC236}">
                <a16:creationId xmlns:a16="http://schemas.microsoft.com/office/drawing/2014/main" id="{E5A40C20-36C4-225C-55E8-68D86CF0266A}"/>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a:extLst>
              <a:ext uri="{FF2B5EF4-FFF2-40B4-BE49-F238E27FC236}">
                <a16:creationId xmlns:a16="http://schemas.microsoft.com/office/drawing/2014/main" id="{EC0324B8-D078-0D08-9C3C-8AF228931F03}"/>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t>Click to Add a Date</a:t>
            </a:r>
          </a:p>
        </p:txBody>
      </p:sp>
    </p:spTree>
    <p:extLst>
      <p:ext uri="{BB962C8B-B14F-4D97-AF65-F5344CB8AC3E}">
        <p14:creationId xmlns:p14="http://schemas.microsoft.com/office/powerpoint/2010/main" val="147358058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ynopsys Title Slide Design 4">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1D1EBB-F095-080B-0D9E-64E32C62A62C}"/>
              </a:ext>
            </a:extLst>
          </p:cNvPr>
          <p:cNvSpPr/>
          <p:nvPr userDrawn="1"/>
        </p:nvSpPr>
        <p:spPr>
          <a:xfrm>
            <a:off x="7254240" y="0"/>
            <a:ext cx="4937760" cy="6858000"/>
          </a:xfrm>
          <a:prstGeom prst="rect">
            <a:avLst/>
          </a:prstGeom>
          <a:gradFill flip="none" rotWithShape="1">
            <a:gsLst>
              <a:gs pos="20000">
                <a:srgbClr val="2D1541"/>
              </a:gs>
              <a:gs pos="60000">
                <a:srgbClr val="582A82"/>
              </a:gs>
              <a:gs pos="100000">
                <a:schemeClr val="accent1"/>
              </a:gs>
            </a:gsLst>
            <a:lin ang="1062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pc="0" baseline="0"/>
          </a:p>
        </p:txBody>
      </p:sp>
      <p:sp>
        <p:nvSpPr>
          <p:cNvPr id="17" name="Freeform: Shape 16">
            <a:extLst>
              <a:ext uri="{FF2B5EF4-FFF2-40B4-BE49-F238E27FC236}">
                <a16:creationId xmlns:a16="http://schemas.microsoft.com/office/drawing/2014/main" id="{A2E88C14-4138-E959-55D0-ABFCD811DFFF}"/>
              </a:ext>
            </a:extLst>
          </p:cNvPr>
          <p:cNvSpPr>
            <a:spLocks noChangeAspect="1"/>
          </p:cNvSpPr>
          <p:nvPr/>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solidFill>
            <a:schemeClr val="bg1"/>
          </a:solidFill>
          <a:ln>
            <a:noFill/>
          </a:ln>
          <a:effectLst>
            <a:outerShdw dist="76200" algn="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pc="0" baseline="0"/>
          </a:p>
        </p:txBody>
      </p:sp>
      <p:sp>
        <p:nvSpPr>
          <p:cNvPr id="16" name="logo">
            <a:extLst>
              <a:ext uri="{FF2B5EF4-FFF2-40B4-BE49-F238E27FC236}">
                <a16:creationId xmlns:a16="http://schemas.microsoft.com/office/drawing/2014/main" id="{9D34D5AB-C18A-1C79-BBBA-6A22B3EDD588}"/>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82A82"/>
          </a:solidFill>
          <a:ln w="9525" cap="flat">
            <a:noFill/>
            <a:prstDash val="solid"/>
            <a:miter/>
          </a:ln>
        </p:spPr>
        <p:txBody>
          <a:bodyPr rtlCol="0" anchor="ctr"/>
          <a:lstStyle/>
          <a:p>
            <a:endParaRPr/>
          </a:p>
        </p:txBody>
      </p:sp>
      <p:sp>
        <p:nvSpPr>
          <p:cNvPr id="22" name="Title 1"/>
          <p:cNvSpPr>
            <a:spLocks noGrp="1"/>
          </p:cNvSpPr>
          <p:nvPr userDrawn="1">
            <p:ph type="ctrTitle" hasCustomPrompt="1"/>
            <p:custDataLst>
              <p:tags r:id="rId1"/>
            </p:custDataLst>
          </p:nvPr>
        </p:nvSpPr>
        <p:spPr>
          <a:xfrm>
            <a:off x="381001" y="2170162"/>
            <a:ext cx="7534274" cy="1376111"/>
          </a:xfrm>
        </p:spPr>
        <p:txBody>
          <a:bodyPr anchor="b">
            <a:noAutofit/>
          </a:bodyPr>
          <a:lstStyle>
            <a:lvl1pPr algn="l">
              <a:defRPr sz="4000" baseline="0">
                <a:solidFill>
                  <a:schemeClr val="accent1"/>
                </a:solidFill>
                <a:effectLst/>
              </a:defRPr>
            </a:lvl1pPr>
          </a:lstStyle>
          <a:p>
            <a:r>
              <a:rPr lang="en-US"/>
              <a:t>Click to Add a Title</a:t>
            </a:r>
            <a:endParaRPr/>
          </a:p>
        </p:txBody>
      </p:sp>
      <p:sp>
        <p:nvSpPr>
          <p:cNvPr id="21" name="Subtitle 2"/>
          <p:cNvSpPr>
            <a:spLocks noGrp="1"/>
          </p:cNvSpPr>
          <p:nvPr userDrawn="1">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tx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8" name="Text Placeholder 15"/>
          <p:cNvSpPr>
            <a:spLocks noGrp="1"/>
          </p:cNvSpPr>
          <p:nvPr userDrawn="1">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tx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userDrawn="1">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tx1"/>
                </a:solidFill>
                <a:effectLst/>
                <a:latin typeface="+mj-lt"/>
              </a:defRPr>
            </a:lvl1pPr>
          </a:lstStyle>
          <a:p>
            <a:pPr lvl="0"/>
            <a:r>
              <a:t>Click to Add a Date</a:t>
            </a:r>
          </a:p>
        </p:txBody>
      </p:sp>
    </p:spTree>
    <p:extLst>
      <p:ext uri="{BB962C8B-B14F-4D97-AF65-F5344CB8AC3E}">
        <p14:creationId xmlns:p14="http://schemas.microsoft.com/office/powerpoint/2010/main" val="369848436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p:txBody>
          <a:bodyPr/>
          <a:lstStyle>
            <a:lvl1pPr>
              <a:defRPr/>
            </a:lvl1pPr>
          </a:lstStyle>
          <a:p>
            <a:r>
              <a:rPr lang="en-US"/>
              <a:t>Click to Add a Slide Title</a:t>
            </a:r>
            <a:endParaRPr/>
          </a:p>
        </p:txBody>
      </p:sp>
      <p:sp>
        <p:nvSpPr>
          <p:cNvPr id="3" name="Content Placeholder 2"/>
          <p:cNvSpPr>
            <a:spLocks noGrp="1"/>
          </p:cNvSpPr>
          <p:nvPr>
            <p:ph idx="1" hasCustomPrompt="1"/>
            <p:custDataLst>
              <p:tags r:id="rId2"/>
            </p:custDataLst>
          </p:nvPr>
        </p:nvSpPr>
        <p:spPr>
          <a:xfrm>
            <a:off x="379288" y="942975"/>
            <a:ext cx="11433424" cy="5510212"/>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2" name="Footer Placeholder 1">
            <a:extLst>
              <a:ext uri="{FF2B5EF4-FFF2-40B4-BE49-F238E27FC236}">
                <a16:creationId xmlns:a16="http://schemas.microsoft.com/office/drawing/2014/main" id="{20FBF724-1B56-E25B-AE86-3E7D384F3082}"/>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9195681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381000" y="166710"/>
            <a:ext cx="11430000" cy="457200"/>
          </a:xfrm>
        </p:spPr>
        <p:txBody>
          <a:bodyPr/>
          <a:lstStyle>
            <a:lvl1pPr>
              <a:defRPr/>
            </a:lvl1pPr>
          </a:lstStyle>
          <a:p>
            <a:r>
              <a:rPr lang="en-US"/>
              <a:t>Click to Add a Slide Title</a:t>
            </a:r>
            <a:endParaRPr/>
          </a:p>
        </p:txBody>
      </p:sp>
      <p:sp>
        <p:nvSpPr>
          <p:cNvPr id="4" name="Text Placeholder 6"/>
          <p:cNvSpPr>
            <a:spLocks noGrp="1"/>
          </p:cNvSpPr>
          <p:nvPr>
            <p:ph type="body" sz="quarter" idx="12" hasCustomPrompt="1"/>
            <p:custDataLst>
              <p:tags r:id="rId2"/>
            </p:custDataLst>
          </p:nvPr>
        </p:nvSpPr>
        <p:spPr>
          <a:xfrm>
            <a:off x="381001" y="661035"/>
            <a:ext cx="11429998"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 </a:t>
            </a:r>
          </a:p>
        </p:txBody>
      </p:sp>
      <p:sp>
        <p:nvSpPr>
          <p:cNvPr id="3" name="Content Placeholder 2"/>
          <p:cNvSpPr>
            <a:spLocks noGrp="1"/>
          </p:cNvSpPr>
          <p:nvPr>
            <p:ph idx="1" hasCustomPrompt="1"/>
            <p:custDataLst>
              <p:tags r:id="rId3"/>
            </p:custDataLst>
          </p:nvPr>
        </p:nvSpPr>
        <p:spPr>
          <a:xfrm>
            <a:off x="381000" y="1219200"/>
            <a:ext cx="11430000" cy="5233988"/>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Footer Placeholder 5">
            <a:extLst>
              <a:ext uri="{FF2B5EF4-FFF2-40B4-BE49-F238E27FC236}">
                <a16:creationId xmlns:a16="http://schemas.microsoft.com/office/drawing/2014/main" id="{795C11CE-EC85-CE94-8C6D-6CCCC155C514}"/>
              </a:ext>
            </a:extLst>
          </p:cNvPr>
          <p:cNvSpPr>
            <a:spLocks noGrp="1"/>
          </p:cNvSpPr>
          <p:nvPr>
            <p:ph type="ftr" sz="quarter" idx="13"/>
          </p:nvPr>
        </p:nvSpPr>
        <p:spPr/>
        <p:txBody>
          <a:bodyPr/>
          <a:lstStyle/>
          <a:p>
            <a:r>
              <a:rPr lang="en-US"/>
              <a:t>Synopsys Confidential Information</a:t>
            </a:r>
          </a:p>
        </p:txBody>
      </p:sp>
    </p:spTree>
    <p:extLst>
      <p:ext uri="{BB962C8B-B14F-4D97-AF65-F5344CB8AC3E}">
        <p14:creationId xmlns:p14="http://schemas.microsoft.com/office/powerpoint/2010/main" val="219095006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0637-1F42-1D6F-98C0-EB3C66AA5786}"/>
              </a:ext>
            </a:extLst>
          </p:cNvPr>
          <p:cNvSpPr>
            <a:spLocks noGrp="1"/>
          </p:cNvSpPr>
          <p:nvPr>
            <p:ph type="title" hasCustomPrompt="1"/>
          </p:nvPr>
        </p:nvSpPr>
        <p:spPr/>
        <p:txBody>
          <a:bodyPr/>
          <a:lstStyle>
            <a:lvl1pPr>
              <a:defRPr/>
            </a:lvl1pPr>
          </a:lstStyle>
          <a:p>
            <a:r>
              <a:rPr lang="en-US"/>
              <a:t>Click to Add a Slide Title</a:t>
            </a:r>
            <a:endParaRPr/>
          </a:p>
        </p:txBody>
      </p:sp>
      <p:sp>
        <p:nvSpPr>
          <p:cNvPr id="3" name="Footer Placeholder 2">
            <a:extLst>
              <a:ext uri="{FF2B5EF4-FFF2-40B4-BE49-F238E27FC236}">
                <a16:creationId xmlns:a16="http://schemas.microsoft.com/office/drawing/2014/main" id="{398B3BEE-C43A-B601-FA3C-F5F399D3BE0B}"/>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428166038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Copyright"/>
          <p:cNvSpPr txBox="1"/>
          <p:nvPr>
            <p:custDataLst>
              <p:tags r:id="rId36"/>
            </p:custDataLst>
          </p:nvPr>
        </p:nvSpPr>
        <p:spPr>
          <a:xfrm>
            <a:off x="10203830" y="6544891"/>
            <a:ext cx="1226107" cy="215444"/>
          </a:xfrm>
          <a:prstGeom prst="rect">
            <a:avLst/>
          </a:prstGeom>
          <a:noFill/>
        </p:spPr>
        <p:txBody>
          <a:bodyPr wrap="square" rIns="0" rtlCol="0" anchor="ctr">
            <a:noAutofit/>
          </a:bodyPr>
          <a:lstStyle/>
          <a:p>
            <a:pPr algn="r"/>
            <a:r>
              <a:rPr lang="en-US" sz="700">
                <a:solidFill>
                  <a:srgbClr val="646E81"/>
                </a:solidFill>
              </a:rPr>
              <a:t>© 2025</a:t>
            </a:r>
            <a:r>
              <a:rPr sz="700">
                <a:solidFill>
                  <a:srgbClr val="646E81"/>
                </a:solidFill>
              </a:rPr>
              <a:t> Synopsys, Inc. </a:t>
            </a:r>
          </a:p>
        </p:txBody>
      </p:sp>
      <p:sp>
        <p:nvSpPr>
          <p:cNvPr id="9" name="Slide Number"/>
          <p:cNvSpPr txBox="1"/>
          <p:nvPr>
            <p:custDataLst>
              <p:tags r:id="rId37"/>
            </p:custDataLst>
          </p:nvPr>
        </p:nvSpPr>
        <p:spPr>
          <a:xfrm>
            <a:off x="11429937" y="6544891"/>
            <a:ext cx="374204" cy="215444"/>
          </a:xfrm>
          <a:prstGeom prst="rect">
            <a:avLst/>
          </a:prstGeom>
          <a:noFill/>
        </p:spPr>
        <p:txBody>
          <a:bodyPr wrap="square" lIns="0" tIns="0" rIns="0" bIns="0" rtlCol="0" anchor="ctr">
            <a:noAutofit/>
          </a:bodyPr>
          <a:lstStyle/>
          <a:p>
            <a:pPr algn="r"/>
            <a:fld id="{CAE2347F-76BC-4690-80B5-B24BA0EA7B0A}" type="slidenum">
              <a:rPr sz="700">
                <a:solidFill>
                  <a:srgbClr val="646E81"/>
                </a:solidFill>
              </a:rPr>
              <a:pPr algn="r"/>
              <a:t>‹#›</a:t>
            </a:fld>
            <a:endParaRPr sz="700">
              <a:solidFill>
                <a:srgbClr val="646E81"/>
              </a:solidFill>
            </a:endParaRPr>
          </a:p>
        </p:txBody>
      </p:sp>
      <p:sp>
        <p:nvSpPr>
          <p:cNvPr id="2" name="Title Placeholder 1"/>
          <p:cNvSpPr>
            <a:spLocks noGrp="1"/>
          </p:cNvSpPr>
          <p:nvPr>
            <p:ph type="title"/>
            <p:custDataLst>
              <p:tags r:id="rId38"/>
            </p:custDataLst>
          </p:nvPr>
        </p:nvSpPr>
        <p:spPr>
          <a:xfrm>
            <a:off x="379288" y="166710"/>
            <a:ext cx="11431708" cy="457200"/>
          </a:xfrm>
          <a:prstGeom prst="rect">
            <a:avLst/>
          </a:prstGeom>
        </p:spPr>
        <p:txBody>
          <a:bodyPr vert="horz" lIns="0" tIns="0" rIns="0" bIns="0" rtlCol="0" anchor="t">
            <a:noAutofit/>
          </a:bodyPr>
          <a:lstStyle/>
          <a:p>
            <a:r>
              <a:t>Click to Add a Slide Title</a:t>
            </a:r>
          </a:p>
        </p:txBody>
      </p:sp>
      <p:sp>
        <p:nvSpPr>
          <p:cNvPr id="3" name="Text Placeholder 2"/>
          <p:cNvSpPr>
            <a:spLocks noGrp="1"/>
          </p:cNvSpPr>
          <p:nvPr>
            <p:ph type="body" idx="1"/>
            <p:custDataLst>
              <p:tags r:id="rId39"/>
            </p:custDataLst>
          </p:nvPr>
        </p:nvSpPr>
        <p:spPr>
          <a:xfrm>
            <a:off x="381001" y="942405"/>
            <a:ext cx="11431710" cy="5510014"/>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3">
            <a:extLst>
              <a:ext uri="{FF2B5EF4-FFF2-40B4-BE49-F238E27FC236}">
                <a16:creationId xmlns:a16="http://schemas.microsoft.com/office/drawing/2014/main" id="{97649AA5-4E68-25C7-7F26-7CADC3CBBAC6}"/>
              </a:ext>
            </a:extLst>
          </p:cNvPr>
          <p:cNvSpPr>
            <a:spLocks noGrp="1"/>
          </p:cNvSpPr>
          <p:nvPr>
            <p:ph type="ftr" sz="quarter" idx="3"/>
          </p:nvPr>
        </p:nvSpPr>
        <p:spPr>
          <a:xfrm>
            <a:off x="7196137" y="6544891"/>
            <a:ext cx="2921001" cy="215444"/>
          </a:xfrm>
          <a:prstGeom prst="rect">
            <a:avLst/>
          </a:prstGeom>
        </p:spPr>
        <p:txBody>
          <a:bodyPr vert="horz" lIns="0" tIns="0" rIns="0" bIns="0" rtlCol="0" anchor="ctr"/>
          <a:lstStyle>
            <a:lvl1pPr algn="r">
              <a:defRPr sz="700" b="0" i="0">
                <a:solidFill>
                  <a:srgbClr val="646E81"/>
                </a:solidFill>
              </a:defRPr>
            </a:lvl1pPr>
          </a:lstStyle>
          <a:p>
            <a:r>
              <a:rPr lang="en-US"/>
              <a:t>Synopsys Confidential Information</a:t>
            </a:r>
          </a:p>
        </p:txBody>
      </p:sp>
    </p:spTree>
    <p:extLst>
      <p:ext uri="{BB962C8B-B14F-4D97-AF65-F5344CB8AC3E}">
        <p14:creationId xmlns:p14="http://schemas.microsoft.com/office/powerpoint/2010/main" val="391417459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37" r:id="rId6"/>
    <p:sldLayoutId id="2147483814" r:id="rId7"/>
    <p:sldLayoutId id="2147483816" r:id="rId8"/>
    <p:sldLayoutId id="2147483813" r:id="rId9"/>
    <p:sldLayoutId id="2147483815" r:id="rId10"/>
    <p:sldLayoutId id="2147483820" r:id="rId11"/>
    <p:sldLayoutId id="2147483823" r:id="rId12"/>
    <p:sldLayoutId id="2147483824" r:id="rId13"/>
    <p:sldLayoutId id="2147483817" r:id="rId14"/>
    <p:sldLayoutId id="2147483818" r:id="rId15"/>
    <p:sldLayoutId id="2147483819" r:id="rId16"/>
    <p:sldLayoutId id="2147483821" r:id="rId17"/>
    <p:sldLayoutId id="2147483822" r:id="rId18"/>
    <p:sldLayoutId id="2147483825" r:id="rId19"/>
    <p:sldLayoutId id="2147483826" r:id="rId20"/>
    <p:sldLayoutId id="2147483811" r:id="rId21"/>
    <p:sldLayoutId id="2147483832" r:id="rId22"/>
    <p:sldLayoutId id="2147483835" r:id="rId23"/>
    <p:sldLayoutId id="2147483836" r:id="rId24"/>
    <p:sldLayoutId id="2147483808" r:id="rId25"/>
    <p:sldLayoutId id="2147483809" r:id="rId26"/>
    <p:sldLayoutId id="2147483810" r:id="rId27"/>
    <p:sldLayoutId id="2147483827" r:id="rId28"/>
    <p:sldLayoutId id="2147483828" r:id="rId29"/>
    <p:sldLayoutId id="2147483829" r:id="rId30"/>
    <p:sldLayoutId id="2147483830" r:id="rId31"/>
    <p:sldLayoutId id="2147483838" r:id="rId32"/>
    <p:sldLayoutId id="2147483831" r:id="rId33"/>
    <p:sldLayoutId id="2147483801" r:id="rId34"/>
  </p:sldLayoutIdLst>
  <p:hf sldNum="0" hdr="0" dt="0"/>
  <p:txStyles>
    <p:titleStyle>
      <a:lvl1pPr algn="l" defTabSz="914400" rtl="0" eaLnBrk="1" latinLnBrk="0" hangingPunct="1">
        <a:lnSpc>
          <a:spcPct val="100000"/>
        </a:lnSpc>
        <a:spcBef>
          <a:spcPct val="0"/>
        </a:spcBef>
        <a:buNone/>
        <a:defRPr sz="2800" b="0" kern="1200" spc="0"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spcAft>
          <a:spcPts val="600"/>
        </a:spcAft>
        <a:buClr>
          <a:schemeClr val="tx1"/>
        </a:buClr>
        <a:buFont typeface="Arial" panose="020B0604020202020204" pitchFamily="34" charset="0"/>
        <a:buChar char="•"/>
        <a:defRPr sz="2000" kern="1200" spc="0" baseline="0">
          <a:solidFill>
            <a:schemeClr val="tx1"/>
          </a:solidFill>
          <a:latin typeface="+mn-lt"/>
          <a:ea typeface="+mn-ea"/>
          <a:cs typeface="+mn-cs"/>
        </a:defRPr>
      </a:lvl1pPr>
      <a:lvl2pPr marL="521208" indent="-228600" algn="l" defTabSz="914400" rtl="0" eaLnBrk="1" latinLnBrk="0" hangingPunct="1">
        <a:lnSpc>
          <a:spcPct val="100000"/>
        </a:lnSpc>
        <a:spcBef>
          <a:spcPts val="0"/>
        </a:spcBef>
        <a:spcAft>
          <a:spcPts val="600"/>
        </a:spcAft>
        <a:buClr>
          <a:schemeClr val="tx1"/>
        </a:buClr>
        <a:buFont typeface="Arial" panose="020B0604020202020204" pitchFamily="34" charset="0"/>
        <a:buChar char="–"/>
        <a:defRPr sz="1800" kern="1200" spc="0" baseline="0">
          <a:solidFill>
            <a:schemeClr val="tx1"/>
          </a:solidFill>
          <a:latin typeface="+mn-lt"/>
          <a:ea typeface="+mn-ea"/>
          <a:cs typeface="+mn-cs"/>
        </a:defRPr>
      </a:lvl2pPr>
      <a:lvl3pPr marL="804672" indent="-228600" algn="l" defTabSz="914400" rtl="0" eaLnBrk="1" latinLnBrk="0" hangingPunct="1">
        <a:lnSpc>
          <a:spcPct val="100000"/>
        </a:lnSpc>
        <a:spcBef>
          <a:spcPts val="0"/>
        </a:spcBef>
        <a:spcAft>
          <a:spcPts val="600"/>
        </a:spcAft>
        <a:buClr>
          <a:schemeClr val="tx1"/>
        </a:buClr>
        <a:buFont typeface="Arial" panose="020B0604020202020204" pitchFamily="34" charset="0"/>
        <a:buChar char="–"/>
        <a:defRPr sz="1600" kern="1200" spc="0" baseline="0">
          <a:solidFill>
            <a:schemeClr val="tx1"/>
          </a:solidFill>
          <a:latin typeface="+mn-lt"/>
          <a:ea typeface="+mn-ea"/>
          <a:cs typeface="+mn-cs"/>
        </a:defRPr>
      </a:lvl3pPr>
      <a:lvl4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4pPr>
      <a:lvl5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5pPr>
      <a:lvl6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6pPr>
      <a:lvl7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7pPr>
      <a:lvl8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8pPr>
      <a:lvl9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40" userDrawn="1">
          <p15:clr>
            <a:srgbClr val="5ACBF0"/>
          </p15:clr>
        </p15:guide>
        <p15:guide id="4" pos="693" userDrawn="1">
          <p15:clr>
            <a:srgbClr val="E1E1E1"/>
          </p15:clr>
        </p15:guide>
        <p15:guide id="5" pos="853" userDrawn="1">
          <p15:clr>
            <a:srgbClr val="E1E1E1"/>
          </p15:clr>
        </p15:guide>
        <p15:guide id="6" pos="1306" userDrawn="1">
          <p15:clr>
            <a:srgbClr val="E1E1E1"/>
          </p15:clr>
        </p15:guide>
        <p15:guide id="7" pos="1466" userDrawn="1">
          <p15:clr>
            <a:srgbClr val="E1E1E1"/>
          </p15:clr>
        </p15:guide>
        <p15:guide id="8" pos="1920" userDrawn="1">
          <p15:clr>
            <a:srgbClr val="E1E1E1"/>
          </p15:clr>
        </p15:guide>
        <p15:guide id="9" pos="2080" userDrawn="1">
          <p15:clr>
            <a:srgbClr val="E1E1E1"/>
          </p15:clr>
        </p15:guide>
        <p15:guide id="10" pos="2533" userDrawn="1">
          <p15:clr>
            <a:srgbClr val="E1E1E1"/>
          </p15:clr>
        </p15:guide>
        <p15:guide id="11" pos="2693" userDrawn="1">
          <p15:clr>
            <a:srgbClr val="E1E1E1"/>
          </p15:clr>
        </p15:guide>
        <p15:guide id="12" pos="3146" userDrawn="1">
          <p15:clr>
            <a:srgbClr val="E1E1E1"/>
          </p15:clr>
        </p15:guide>
        <p15:guide id="13" pos="3306" userDrawn="1">
          <p15:clr>
            <a:srgbClr val="E1E1E1"/>
          </p15:clr>
        </p15:guide>
        <p15:guide id="14" pos="3760" userDrawn="1">
          <p15:clr>
            <a:srgbClr val="E1E1E1"/>
          </p15:clr>
        </p15:guide>
        <p15:guide id="15" pos="3920" userDrawn="1">
          <p15:clr>
            <a:srgbClr val="E1E1E1"/>
          </p15:clr>
        </p15:guide>
        <p15:guide id="16" pos="4373" userDrawn="1">
          <p15:clr>
            <a:srgbClr val="E1E1E1"/>
          </p15:clr>
        </p15:guide>
        <p15:guide id="17" pos="4533" userDrawn="1">
          <p15:clr>
            <a:srgbClr val="E1E1E1"/>
          </p15:clr>
        </p15:guide>
        <p15:guide id="18" pos="4986" userDrawn="1">
          <p15:clr>
            <a:srgbClr val="E1E1E1"/>
          </p15:clr>
        </p15:guide>
        <p15:guide id="19" pos="5146" userDrawn="1">
          <p15:clr>
            <a:srgbClr val="E1E1E1"/>
          </p15:clr>
        </p15:guide>
        <p15:guide id="20" pos="5600" userDrawn="1">
          <p15:clr>
            <a:srgbClr val="E1E1E1"/>
          </p15:clr>
        </p15:guide>
        <p15:guide id="21" pos="5760" userDrawn="1">
          <p15:clr>
            <a:srgbClr val="E1E1E1"/>
          </p15:clr>
        </p15:guide>
        <p15:guide id="22" pos="6213" userDrawn="1">
          <p15:clr>
            <a:srgbClr val="E1E1E1"/>
          </p15:clr>
        </p15:guide>
        <p15:guide id="23" pos="6373" userDrawn="1">
          <p15:clr>
            <a:srgbClr val="E1E1E1"/>
          </p15:clr>
        </p15:guide>
        <p15:guide id="24" pos="6826" userDrawn="1">
          <p15:clr>
            <a:srgbClr val="E1E1E1"/>
          </p15:clr>
        </p15:guide>
        <p15:guide id="25" pos="6986" userDrawn="1">
          <p15:clr>
            <a:srgbClr val="E1E1E1"/>
          </p15:clr>
        </p15:guide>
        <p15:guide id="26" pos="7440" userDrawn="1">
          <p15:clr>
            <a:srgbClr val="5ACBF0"/>
          </p15:clr>
        </p15:guide>
        <p15:guide id="29" orient="horz" pos="160" userDrawn="1">
          <p15:clr>
            <a:srgbClr val="5ACBF0"/>
          </p15:clr>
        </p15:guide>
        <p15:guide id="30" orient="horz" pos="2157" userDrawn="1">
          <p15:clr>
            <a:srgbClr val="FBAE40"/>
          </p15:clr>
        </p15:guide>
        <p15:guide id="31" orient="horz" pos="4065" userDrawn="1">
          <p15:clr>
            <a:srgbClr val="5ACBF0"/>
          </p15:clr>
        </p15:guide>
        <p15:guide id="32" orient="horz" pos="594" userDrawn="1">
          <p15:clr>
            <a:srgbClr val="E1E1E1"/>
          </p15:clr>
        </p15:guide>
        <p15:guide id="33" orient="horz" pos="768" userDrawn="1">
          <p15:clr>
            <a:srgbClr val="E1E1E1"/>
          </p15:clr>
        </p15:guide>
        <p15:guide id="34" orient="horz" pos="941" userDrawn="1">
          <p15:clr>
            <a:srgbClr val="E1E1E1"/>
          </p15:clr>
        </p15:guide>
        <p15:guide id="35" orient="horz" pos="3892" userDrawn="1">
          <p15:clr>
            <a:srgbClr val="E1E1E1"/>
          </p15:clr>
        </p15:guide>
        <p15:guide id="36" orient="horz" pos="3718" userDrawn="1">
          <p15:clr>
            <a:srgbClr val="E1E1E1"/>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BB86-CDAA-EFDA-4484-A44E7F6CCB54}"/>
              </a:ext>
            </a:extLst>
          </p:cNvPr>
          <p:cNvSpPr>
            <a:spLocks noGrp="1"/>
          </p:cNvSpPr>
          <p:nvPr>
            <p:ph type="ctrTitle"/>
          </p:nvPr>
        </p:nvSpPr>
        <p:spPr/>
        <p:txBody>
          <a:bodyPr/>
          <a:lstStyle/>
          <a:p>
            <a:r>
              <a:rPr lang="en-US" err="1"/>
              <a:t>Chipathon</a:t>
            </a:r>
            <a:r>
              <a:rPr lang="en-US"/>
              <a:t> Design Specification</a:t>
            </a:r>
          </a:p>
        </p:txBody>
      </p:sp>
      <p:sp>
        <p:nvSpPr>
          <p:cNvPr id="3" name="Subtitle 2">
            <a:extLst>
              <a:ext uri="{FF2B5EF4-FFF2-40B4-BE49-F238E27FC236}">
                <a16:creationId xmlns:a16="http://schemas.microsoft.com/office/drawing/2014/main" id="{AD665A56-0C08-9B4F-C12C-838D8F370A6D}"/>
              </a:ext>
            </a:extLst>
          </p:cNvPr>
          <p:cNvSpPr>
            <a:spLocks noGrp="1"/>
          </p:cNvSpPr>
          <p:nvPr>
            <p:ph type="subTitle" idx="1"/>
          </p:nvPr>
        </p:nvSpPr>
        <p:spPr/>
        <p:txBody>
          <a:bodyPr/>
          <a:lstStyle/>
          <a:p>
            <a:r>
              <a:rPr lang="en-US"/>
              <a:t>Block ORCA_TOP</a:t>
            </a:r>
          </a:p>
        </p:txBody>
      </p:sp>
      <p:sp>
        <p:nvSpPr>
          <p:cNvPr id="4" name="Text Placeholder 3">
            <a:extLst>
              <a:ext uri="{FF2B5EF4-FFF2-40B4-BE49-F238E27FC236}">
                <a16:creationId xmlns:a16="http://schemas.microsoft.com/office/drawing/2014/main" id="{DC9583C5-1A40-889F-6571-72F7CF692349}"/>
              </a:ext>
            </a:extLst>
          </p:cNvPr>
          <p:cNvSpPr>
            <a:spLocks noGrp="1"/>
          </p:cNvSpPr>
          <p:nvPr>
            <p:ph type="body" sz="quarter" idx="10"/>
          </p:nvPr>
        </p:nvSpPr>
        <p:spPr/>
        <p:txBody>
          <a:bodyPr/>
          <a:lstStyle/>
          <a:p>
            <a:r>
              <a:rPr lang="en-US"/>
              <a:t>Cuong Truong, Thuc Nguyen</a:t>
            </a:r>
          </a:p>
        </p:txBody>
      </p:sp>
      <p:sp>
        <p:nvSpPr>
          <p:cNvPr id="5" name="Text Placeholder 4">
            <a:extLst>
              <a:ext uri="{FF2B5EF4-FFF2-40B4-BE49-F238E27FC236}">
                <a16:creationId xmlns:a16="http://schemas.microsoft.com/office/drawing/2014/main" id="{120BE4F3-8AC9-7068-ED7C-45A31358651D}"/>
              </a:ext>
            </a:extLst>
          </p:cNvPr>
          <p:cNvSpPr>
            <a:spLocks noGrp="1"/>
          </p:cNvSpPr>
          <p:nvPr>
            <p:ph type="body" sz="quarter" idx="11"/>
          </p:nvPr>
        </p:nvSpPr>
        <p:spPr/>
        <p:txBody>
          <a:bodyPr/>
          <a:lstStyle/>
          <a:p>
            <a:r>
              <a:rPr lang="en-US"/>
              <a:t>Monday, July 01, 2025</a:t>
            </a:r>
          </a:p>
        </p:txBody>
      </p:sp>
    </p:spTree>
    <p:extLst>
      <p:ext uri="{BB962C8B-B14F-4D97-AF65-F5344CB8AC3E}">
        <p14:creationId xmlns:p14="http://schemas.microsoft.com/office/powerpoint/2010/main" val="1022629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9F0D7-08C3-5171-7DDC-2FD8C3F745E0}"/>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468F3E-5325-535B-C09D-6CACB891C828}"/>
              </a:ext>
            </a:extLst>
          </p:cNvPr>
          <p:cNvSpPr>
            <a:spLocks noGrp="1"/>
          </p:cNvSpPr>
          <p:nvPr>
            <p:ph type="ftr" sz="quarter" idx="10"/>
          </p:nvPr>
        </p:nvSpPr>
        <p:spPr>
          <a:xfrm>
            <a:off x="7196137" y="6544891"/>
            <a:ext cx="2921001" cy="215444"/>
          </a:xfrm>
        </p:spPr>
        <p:txBody>
          <a:bodyPr vert="horz" lIns="0" tIns="0" rIns="0" bIns="0" rtlCol="0" anchor="ctr">
            <a:normAutofit/>
          </a:bodyPr>
          <a:lstStyle/>
          <a:p>
            <a:pPr>
              <a:spcAft>
                <a:spcPts val="600"/>
              </a:spcAft>
            </a:pPr>
            <a:r>
              <a:rPr lang="en-US" b="0" i="0" kern="1200">
                <a:latin typeface="+mn-lt"/>
                <a:ea typeface="+mn-ea"/>
                <a:cs typeface="+mn-cs"/>
              </a:rPr>
              <a:t>Synopsys Confidential Information</a:t>
            </a:r>
          </a:p>
        </p:txBody>
      </p:sp>
      <p:sp>
        <p:nvSpPr>
          <p:cNvPr id="7" name="Title 1">
            <a:extLst>
              <a:ext uri="{FF2B5EF4-FFF2-40B4-BE49-F238E27FC236}">
                <a16:creationId xmlns:a16="http://schemas.microsoft.com/office/drawing/2014/main" id="{8F5E37BB-2451-FB84-E570-2589AC889680}"/>
              </a:ext>
            </a:extLst>
          </p:cNvPr>
          <p:cNvSpPr txBox="1">
            <a:spLocks/>
          </p:cNvSpPr>
          <p:nvPr/>
        </p:nvSpPr>
        <p:spPr>
          <a:xfrm>
            <a:off x="379288" y="166710"/>
            <a:ext cx="11431708" cy="519090"/>
          </a:xfrm>
          <a:prstGeom prst="rect">
            <a:avLst/>
          </a:prstGeom>
        </p:spPr>
        <p:txBody>
          <a:bodyPr anchor="ctr">
            <a:normAutofit fontScale="90000" lnSpcReduction="20000"/>
          </a:bodyPr>
          <a:lstStyle>
            <a:lvl1pPr algn="l" defTabSz="914400" rtl="0" eaLnBrk="1" latinLnBrk="0" hangingPunct="1">
              <a:lnSpc>
                <a:spcPct val="100000"/>
              </a:lnSpc>
              <a:spcBef>
                <a:spcPct val="0"/>
              </a:spcBef>
              <a:buNone/>
              <a:defRPr sz="2800" b="0" kern="1200" spc="0" baseline="0">
                <a:solidFill>
                  <a:schemeClr val="tx1"/>
                </a:solidFill>
                <a:latin typeface="+mj-lt"/>
                <a:ea typeface="+mj-ea"/>
                <a:cs typeface="+mj-cs"/>
              </a:defRPr>
            </a:lvl1pPr>
          </a:lstStyle>
          <a:p>
            <a:r>
              <a:rPr lang="en-US" sz="3600" b="1"/>
              <a:t>Design Clocks</a:t>
            </a:r>
          </a:p>
        </p:txBody>
      </p:sp>
      <p:pic>
        <p:nvPicPr>
          <p:cNvPr id="3" name="Picture 2">
            <a:extLst>
              <a:ext uri="{FF2B5EF4-FFF2-40B4-BE49-F238E27FC236}">
                <a16:creationId xmlns:a16="http://schemas.microsoft.com/office/drawing/2014/main" id="{6246A471-BF3B-70C8-C1C0-DEFAFE1E1910}"/>
              </a:ext>
            </a:extLst>
          </p:cNvPr>
          <p:cNvPicPr>
            <a:picLocks noChangeAspect="1"/>
          </p:cNvPicPr>
          <p:nvPr/>
        </p:nvPicPr>
        <p:blipFill>
          <a:blip r:embed="rId2"/>
          <a:stretch>
            <a:fillRect/>
          </a:stretch>
        </p:blipFill>
        <p:spPr>
          <a:xfrm>
            <a:off x="811873" y="1447800"/>
            <a:ext cx="10566537" cy="4589177"/>
          </a:xfrm>
          <a:prstGeom prst="rect">
            <a:avLst/>
          </a:prstGeom>
        </p:spPr>
      </p:pic>
    </p:spTree>
    <p:extLst>
      <p:ext uri="{BB962C8B-B14F-4D97-AF65-F5344CB8AC3E}">
        <p14:creationId xmlns:p14="http://schemas.microsoft.com/office/powerpoint/2010/main" val="356473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ABD40-689E-B5C3-6A48-2831C1729F25}"/>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F6A783-4F68-A68C-D47B-D64BBB601B54}"/>
              </a:ext>
            </a:extLst>
          </p:cNvPr>
          <p:cNvSpPr>
            <a:spLocks noGrp="1"/>
          </p:cNvSpPr>
          <p:nvPr>
            <p:ph type="ftr" sz="quarter" idx="10"/>
          </p:nvPr>
        </p:nvSpPr>
        <p:spPr>
          <a:xfrm>
            <a:off x="7196137" y="6544891"/>
            <a:ext cx="2921001" cy="215444"/>
          </a:xfrm>
        </p:spPr>
        <p:txBody>
          <a:bodyPr vert="horz" lIns="0" tIns="0" rIns="0" bIns="0" rtlCol="0" anchor="ctr">
            <a:normAutofit/>
          </a:bodyPr>
          <a:lstStyle/>
          <a:p>
            <a:pPr>
              <a:spcAft>
                <a:spcPts val="600"/>
              </a:spcAft>
            </a:pPr>
            <a:r>
              <a:rPr lang="en-US" b="0" i="0" kern="1200">
                <a:latin typeface="+mn-lt"/>
                <a:ea typeface="+mn-ea"/>
                <a:cs typeface="+mn-cs"/>
              </a:rPr>
              <a:t>Synopsys Confidential Information</a:t>
            </a:r>
          </a:p>
        </p:txBody>
      </p:sp>
      <p:sp>
        <p:nvSpPr>
          <p:cNvPr id="7" name="Title 1">
            <a:extLst>
              <a:ext uri="{FF2B5EF4-FFF2-40B4-BE49-F238E27FC236}">
                <a16:creationId xmlns:a16="http://schemas.microsoft.com/office/drawing/2014/main" id="{6843FD9C-B090-F12D-6732-4A2EBEFF8ACB}"/>
              </a:ext>
            </a:extLst>
          </p:cNvPr>
          <p:cNvSpPr txBox="1">
            <a:spLocks/>
          </p:cNvSpPr>
          <p:nvPr/>
        </p:nvSpPr>
        <p:spPr>
          <a:xfrm>
            <a:off x="379288" y="166710"/>
            <a:ext cx="11431708" cy="519090"/>
          </a:xfrm>
          <a:prstGeom prst="rect">
            <a:avLst/>
          </a:prstGeom>
        </p:spPr>
        <p:txBody>
          <a:bodyPr anchor="ctr">
            <a:normAutofit fontScale="90000" lnSpcReduction="20000"/>
          </a:bodyPr>
          <a:lstStyle>
            <a:lvl1pPr algn="l" defTabSz="914400" rtl="0" eaLnBrk="1" latinLnBrk="0" hangingPunct="1">
              <a:lnSpc>
                <a:spcPct val="100000"/>
              </a:lnSpc>
              <a:spcBef>
                <a:spcPct val="0"/>
              </a:spcBef>
              <a:buNone/>
              <a:defRPr sz="2800" b="0" kern="1200" spc="0" baseline="0">
                <a:solidFill>
                  <a:schemeClr val="tx1"/>
                </a:solidFill>
                <a:latin typeface="+mj-lt"/>
                <a:ea typeface="+mj-ea"/>
                <a:cs typeface="+mj-cs"/>
              </a:defRPr>
            </a:lvl1pPr>
          </a:lstStyle>
          <a:p>
            <a:r>
              <a:rPr lang="en-US" sz="3600" b="1"/>
              <a:t>Design Clocks</a:t>
            </a:r>
          </a:p>
        </p:txBody>
      </p:sp>
      <p:pic>
        <p:nvPicPr>
          <p:cNvPr id="5" name="Picture 4">
            <a:extLst>
              <a:ext uri="{FF2B5EF4-FFF2-40B4-BE49-F238E27FC236}">
                <a16:creationId xmlns:a16="http://schemas.microsoft.com/office/drawing/2014/main" id="{17CCE994-3852-C1EE-CB94-EB3BE939C629}"/>
              </a:ext>
            </a:extLst>
          </p:cNvPr>
          <p:cNvPicPr>
            <a:picLocks noChangeAspect="1"/>
          </p:cNvPicPr>
          <p:nvPr/>
        </p:nvPicPr>
        <p:blipFill>
          <a:blip r:embed="rId2"/>
          <a:stretch>
            <a:fillRect/>
          </a:stretch>
        </p:blipFill>
        <p:spPr>
          <a:xfrm>
            <a:off x="913541" y="1156687"/>
            <a:ext cx="10363202" cy="4917316"/>
          </a:xfrm>
          <a:prstGeom prst="rect">
            <a:avLst/>
          </a:prstGeom>
        </p:spPr>
      </p:pic>
    </p:spTree>
    <p:extLst>
      <p:ext uri="{BB962C8B-B14F-4D97-AF65-F5344CB8AC3E}">
        <p14:creationId xmlns:p14="http://schemas.microsoft.com/office/powerpoint/2010/main" val="3204699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41C6D-DF08-D6F0-F9A8-5FBEF56476FB}"/>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30F79E-03F1-CF5A-0EE1-E9F7BF8A7320}"/>
              </a:ext>
            </a:extLst>
          </p:cNvPr>
          <p:cNvSpPr>
            <a:spLocks noGrp="1"/>
          </p:cNvSpPr>
          <p:nvPr>
            <p:ph type="ftr" sz="quarter" idx="10"/>
          </p:nvPr>
        </p:nvSpPr>
        <p:spPr/>
        <p:txBody>
          <a:bodyPr/>
          <a:lstStyle/>
          <a:p>
            <a:r>
              <a:rPr lang="en-US"/>
              <a:t>Synopsys Confidential Information</a:t>
            </a:r>
          </a:p>
        </p:txBody>
      </p:sp>
      <p:sp>
        <p:nvSpPr>
          <p:cNvPr id="3" name="Title 1">
            <a:extLst>
              <a:ext uri="{FF2B5EF4-FFF2-40B4-BE49-F238E27FC236}">
                <a16:creationId xmlns:a16="http://schemas.microsoft.com/office/drawing/2014/main" id="{8D1D859C-7016-5DAB-CAA8-EFBFAEC1E432}"/>
              </a:ext>
            </a:extLst>
          </p:cNvPr>
          <p:cNvSpPr txBox="1">
            <a:spLocks/>
          </p:cNvSpPr>
          <p:nvPr/>
        </p:nvSpPr>
        <p:spPr>
          <a:xfrm>
            <a:off x="379288" y="166710"/>
            <a:ext cx="11431708" cy="519090"/>
          </a:xfrm>
          <a:prstGeom prst="rect">
            <a:avLst/>
          </a:prstGeom>
        </p:spPr>
        <p:txBody>
          <a:bodyPr anchor="t">
            <a:normAutofit fontScale="90000" lnSpcReduction="20000"/>
          </a:bodyPr>
          <a:lstStyle>
            <a:lvl1pPr algn="l" defTabSz="914400" rtl="0" eaLnBrk="1" latinLnBrk="0" hangingPunct="1">
              <a:lnSpc>
                <a:spcPct val="100000"/>
              </a:lnSpc>
              <a:spcBef>
                <a:spcPct val="0"/>
              </a:spcBef>
              <a:buNone/>
              <a:defRPr sz="2800" b="0" kern="1200" spc="0" baseline="0">
                <a:solidFill>
                  <a:schemeClr val="tx1"/>
                </a:solidFill>
                <a:latin typeface="+mj-lt"/>
                <a:ea typeface="+mj-ea"/>
                <a:cs typeface="+mj-cs"/>
              </a:defRPr>
            </a:lvl1pPr>
          </a:lstStyle>
          <a:p>
            <a:r>
              <a:rPr lang="en-US" sz="3600" b="1"/>
              <a:t>Block Diagram</a:t>
            </a:r>
          </a:p>
        </p:txBody>
      </p:sp>
      <p:pic>
        <p:nvPicPr>
          <p:cNvPr id="4" name="Picture 3" descr="A computer screen shot of a computer&#10;&#10;AI-generated content may be incorrect.">
            <a:extLst>
              <a:ext uri="{FF2B5EF4-FFF2-40B4-BE49-F238E27FC236}">
                <a16:creationId xmlns:a16="http://schemas.microsoft.com/office/drawing/2014/main" id="{26131FBA-DD64-5569-2A7E-8C35618B093E}"/>
              </a:ext>
            </a:extLst>
          </p:cNvPr>
          <p:cNvPicPr>
            <a:picLocks noChangeAspect="1"/>
          </p:cNvPicPr>
          <p:nvPr/>
        </p:nvPicPr>
        <p:blipFill>
          <a:blip r:embed="rId2"/>
          <a:stretch>
            <a:fillRect/>
          </a:stretch>
        </p:blipFill>
        <p:spPr>
          <a:xfrm>
            <a:off x="75342" y="770991"/>
            <a:ext cx="12039600" cy="5688709"/>
          </a:xfrm>
          <a:prstGeom prst="rect">
            <a:avLst/>
          </a:prstGeom>
          <a:noFill/>
        </p:spPr>
      </p:pic>
    </p:spTree>
    <p:extLst>
      <p:ext uri="{BB962C8B-B14F-4D97-AF65-F5344CB8AC3E}">
        <p14:creationId xmlns:p14="http://schemas.microsoft.com/office/powerpoint/2010/main" val="976722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B91F0-2727-0AA1-B87D-0A11BFEB2FF9}"/>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F56E8F-D702-AEFF-44CC-53169545CB56}"/>
              </a:ext>
            </a:extLst>
          </p:cNvPr>
          <p:cNvSpPr>
            <a:spLocks noGrp="1"/>
          </p:cNvSpPr>
          <p:nvPr>
            <p:ph type="ftr" sz="quarter" idx="10"/>
          </p:nvPr>
        </p:nvSpPr>
        <p:spPr/>
        <p:txBody>
          <a:bodyPr/>
          <a:lstStyle/>
          <a:p>
            <a:r>
              <a:rPr lang="en-US"/>
              <a:t>Synopsys Confidential Information</a:t>
            </a:r>
          </a:p>
        </p:txBody>
      </p:sp>
      <p:sp>
        <p:nvSpPr>
          <p:cNvPr id="3" name="Title 1">
            <a:extLst>
              <a:ext uri="{FF2B5EF4-FFF2-40B4-BE49-F238E27FC236}">
                <a16:creationId xmlns:a16="http://schemas.microsoft.com/office/drawing/2014/main" id="{9C511EAF-A810-94CA-D8DD-3CEFCB6532D3}"/>
              </a:ext>
            </a:extLst>
          </p:cNvPr>
          <p:cNvSpPr txBox="1">
            <a:spLocks/>
          </p:cNvSpPr>
          <p:nvPr/>
        </p:nvSpPr>
        <p:spPr>
          <a:xfrm>
            <a:off x="379288" y="166710"/>
            <a:ext cx="11431708" cy="519090"/>
          </a:xfrm>
          <a:prstGeom prst="rect">
            <a:avLst/>
          </a:prstGeom>
        </p:spPr>
        <p:txBody>
          <a:bodyPr anchor="t">
            <a:normAutofit fontScale="90000" lnSpcReduction="20000"/>
          </a:bodyPr>
          <a:lstStyle>
            <a:lvl1pPr algn="l" defTabSz="914400" rtl="0" eaLnBrk="1" latinLnBrk="0" hangingPunct="1">
              <a:lnSpc>
                <a:spcPct val="100000"/>
              </a:lnSpc>
              <a:spcBef>
                <a:spcPct val="0"/>
              </a:spcBef>
              <a:buNone/>
              <a:defRPr sz="2800" b="0" kern="1200" spc="0" baseline="0">
                <a:solidFill>
                  <a:schemeClr val="tx1"/>
                </a:solidFill>
                <a:latin typeface="+mj-lt"/>
                <a:ea typeface="+mj-ea"/>
                <a:cs typeface="+mj-cs"/>
              </a:defRPr>
            </a:lvl1pPr>
          </a:lstStyle>
          <a:p>
            <a:r>
              <a:rPr lang="en-US" sz="3600" b="1"/>
              <a:t>Power Diagram</a:t>
            </a:r>
          </a:p>
        </p:txBody>
      </p:sp>
      <p:grpSp>
        <p:nvGrpSpPr>
          <p:cNvPr id="6" name="Group 5">
            <a:extLst>
              <a:ext uri="{FF2B5EF4-FFF2-40B4-BE49-F238E27FC236}">
                <a16:creationId xmlns:a16="http://schemas.microsoft.com/office/drawing/2014/main" id="{3A82F01C-0030-C6C7-D9A8-5693F6A47A50}"/>
              </a:ext>
            </a:extLst>
          </p:cNvPr>
          <p:cNvGrpSpPr/>
          <p:nvPr/>
        </p:nvGrpSpPr>
        <p:grpSpPr>
          <a:xfrm>
            <a:off x="633262" y="774514"/>
            <a:ext cx="10923759" cy="5727886"/>
            <a:chOff x="404688" y="658949"/>
            <a:chExt cx="11179517" cy="5861993"/>
          </a:xfrm>
        </p:grpSpPr>
        <p:pic>
          <p:nvPicPr>
            <p:cNvPr id="5" name="Picture 4">
              <a:extLst>
                <a:ext uri="{FF2B5EF4-FFF2-40B4-BE49-F238E27FC236}">
                  <a16:creationId xmlns:a16="http://schemas.microsoft.com/office/drawing/2014/main" id="{1843174C-C87D-0BDD-094D-314F1A51D7EB}"/>
                </a:ext>
              </a:extLst>
            </p:cNvPr>
            <p:cNvPicPr>
              <a:picLocks noChangeAspect="1"/>
            </p:cNvPicPr>
            <p:nvPr/>
          </p:nvPicPr>
          <p:blipFill>
            <a:blip r:embed="rId2"/>
            <a:stretch>
              <a:fillRect/>
            </a:stretch>
          </p:blipFill>
          <p:spPr>
            <a:xfrm>
              <a:off x="6198313" y="658949"/>
              <a:ext cx="5385892" cy="5861993"/>
            </a:xfrm>
            <a:prstGeom prst="rect">
              <a:avLst/>
            </a:prstGeom>
          </p:spPr>
        </p:pic>
        <p:pic>
          <p:nvPicPr>
            <p:cNvPr id="7" name="Picture 6">
              <a:extLst>
                <a:ext uri="{FF2B5EF4-FFF2-40B4-BE49-F238E27FC236}">
                  <a16:creationId xmlns:a16="http://schemas.microsoft.com/office/drawing/2014/main" id="{485BA6DE-66B6-E09A-8C67-96F4F8A28D32}"/>
                </a:ext>
              </a:extLst>
            </p:cNvPr>
            <p:cNvPicPr>
              <a:picLocks noChangeAspect="1"/>
            </p:cNvPicPr>
            <p:nvPr/>
          </p:nvPicPr>
          <p:blipFill>
            <a:blip r:embed="rId3"/>
            <a:stretch>
              <a:fillRect/>
            </a:stretch>
          </p:blipFill>
          <p:spPr>
            <a:xfrm>
              <a:off x="404688" y="658949"/>
              <a:ext cx="4590501" cy="5861993"/>
            </a:xfrm>
            <a:prstGeom prst="rect">
              <a:avLst/>
            </a:prstGeom>
          </p:spPr>
        </p:pic>
      </p:grpSp>
    </p:spTree>
    <p:extLst>
      <p:ext uri="{BB962C8B-B14F-4D97-AF65-F5344CB8AC3E}">
        <p14:creationId xmlns:p14="http://schemas.microsoft.com/office/powerpoint/2010/main" val="12150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5EF0C-DEA2-CD72-AA07-E96945B49CE3}"/>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AE47C1-0A36-B9CF-8B4C-239848EF97CE}"/>
              </a:ext>
            </a:extLst>
          </p:cNvPr>
          <p:cNvSpPr>
            <a:spLocks noGrp="1"/>
          </p:cNvSpPr>
          <p:nvPr>
            <p:ph type="ftr" sz="quarter" idx="10"/>
          </p:nvPr>
        </p:nvSpPr>
        <p:spPr/>
        <p:txBody>
          <a:bodyPr/>
          <a:lstStyle/>
          <a:p>
            <a:r>
              <a:rPr lang="en-US"/>
              <a:t>Synopsys Confidential Information</a:t>
            </a:r>
          </a:p>
        </p:txBody>
      </p:sp>
      <p:sp>
        <p:nvSpPr>
          <p:cNvPr id="3" name="Title 2">
            <a:extLst>
              <a:ext uri="{FF2B5EF4-FFF2-40B4-BE49-F238E27FC236}">
                <a16:creationId xmlns:a16="http://schemas.microsoft.com/office/drawing/2014/main" id="{AECC1AF9-E991-6D83-F2EE-3C8EE0182758}"/>
              </a:ext>
            </a:extLst>
          </p:cNvPr>
          <p:cNvSpPr>
            <a:spLocks noGrp="1"/>
          </p:cNvSpPr>
          <p:nvPr>
            <p:ph type="title"/>
          </p:nvPr>
        </p:nvSpPr>
        <p:spPr/>
        <p:txBody>
          <a:bodyPr/>
          <a:lstStyle/>
          <a:p>
            <a:r>
              <a:rPr lang="en-US"/>
              <a:t>3. Flow Usage Guideline</a:t>
            </a:r>
          </a:p>
        </p:txBody>
      </p:sp>
      <p:sp>
        <p:nvSpPr>
          <p:cNvPr id="4" name="Text Placeholder 3">
            <a:extLst>
              <a:ext uri="{FF2B5EF4-FFF2-40B4-BE49-F238E27FC236}">
                <a16:creationId xmlns:a16="http://schemas.microsoft.com/office/drawing/2014/main" id="{DB88DCB8-4A23-17AD-7768-79D518DD2098}"/>
              </a:ext>
            </a:extLst>
          </p:cNvPr>
          <p:cNvSpPr>
            <a:spLocks noGrp="1"/>
          </p:cNvSpPr>
          <p:nvPr>
            <p:ph type="body" idx="1"/>
          </p:nvPr>
        </p:nvSpPr>
        <p:spPr/>
        <p:txBody>
          <a:bodyPr/>
          <a:lstStyle/>
          <a:p>
            <a:r>
              <a:rPr lang="en-US"/>
              <a:t>Flow ITP25_Custom0.1</a:t>
            </a:r>
          </a:p>
        </p:txBody>
      </p:sp>
    </p:spTree>
    <p:extLst>
      <p:ext uri="{BB962C8B-B14F-4D97-AF65-F5344CB8AC3E}">
        <p14:creationId xmlns:p14="http://schemas.microsoft.com/office/powerpoint/2010/main" val="2804556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72903-AA15-D8BD-7443-D5FC849CB7B8}"/>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AD59A8-BC21-E50B-8440-C7F166308DC8}"/>
              </a:ext>
            </a:extLst>
          </p:cNvPr>
          <p:cNvSpPr>
            <a:spLocks noGrp="1"/>
          </p:cNvSpPr>
          <p:nvPr>
            <p:ph type="ftr" sz="quarter" idx="10"/>
          </p:nvPr>
        </p:nvSpPr>
        <p:spPr/>
        <p:txBody>
          <a:bodyPr/>
          <a:lstStyle/>
          <a:p>
            <a:r>
              <a:rPr lang="en-US"/>
              <a:t>Synopsys Confidential Information</a:t>
            </a:r>
          </a:p>
        </p:txBody>
      </p:sp>
      <p:sp>
        <p:nvSpPr>
          <p:cNvPr id="3" name="Title 1">
            <a:extLst>
              <a:ext uri="{FF2B5EF4-FFF2-40B4-BE49-F238E27FC236}">
                <a16:creationId xmlns:a16="http://schemas.microsoft.com/office/drawing/2014/main" id="{D1FDA921-A5B3-F631-A7C5-E9857E5109CA}"/>
              </a:ext>
            </a:extLst>
          </p:cNvPr>
          <p:cNvSpPr txBox="1">
            <a:spLocks/>
          </p:cNvSpPr>
          <p:nvPr/>
        </p:nvSpPr>
        <p:spPr>
          <a:xfrm>
            <a:off x="379288" y="166710"/>
            <a:ext cx="11431708" cy="519090"/>
          </a:xfrm>
          <a:prstGeom prst="rect">
            <a:avLst/>
          </a:prstGeom>
        </p:spPr>
        <p:txBody>
          <a:bodyPr anchor="t">
            <a:normAutofit fontScale="90000" lnSpcReduction="20000"/>
          </a:bodyPr>
          <a:lstStyle>
            <a:lvl1pPr algn="l" defTabSz="914400" rtl="0" eaLnBrk="1" latinLnBrk="0" hangingPunct="1">
              <a:lnSpc>
                <a:spcPct val="100000"/>
              </a:lnSpc>
              <a:spcBef>
                <a:spcPct val="0"/>
              </a:spcBef>
              <a:buNone/>
              <a:defRPr sz="2800" b="0" kern="1200" spc="0" baseline="0">
                <a:solidFill>
                  <a:schemeClr val="tx1"/>
                </a:solidFill>
                <a:latin typeface="+mj-lt"/>
                <a:ea typeface="+mj-ea"/>
                <a:cs typeface="+mj-cs"/>
              </a:defRPr>
            </a:lvl1pPr>
          </a:lstStyle>
          <a:p>
            <a:r>
              <a:rPr lang="en-US" sz="3600" b="1"/>
              <a:t>Flow Structure</a:t>
            </a:r>
          </a:p>
        </p:txBody>
      </p:sp>
      <p:graphicFrame>
        <p:nvGraphicFramePr>
          <p:cNvPr id="8" name="Diagram 7">
            <a:extLst>
              <a:ext uri="{FF2B5EF4-FFF2-40B4-BE49-F238E27FC236}">
                <a16:creationId xmlns:a16="http://schemas.microsoft.com/office/drawing/2014/main" id="{EC061ECE-286D-0B41-DC72-63BEF4EACBB3}"/>
              </a:ext>
            </a:extLst>
          </p:cNvPr>
          <p:cNvGraphicFramePr/>
          <p:nvPr>
            <p:extLst>
              <p:ext uri="{D42A27DB-BD31-4B8C-83A1-F6EECF244321}">
                <p14:modId xmlns:p14="http://schemas.microsoft.com/office/powerpoint/2010/main" val="1986607868"/>
              </p:ext>
            </p:extLst>
          </p:nvPr>
        </p:nvGraphicFramePr>
        <p:xfrm>
          <a:off x="379288" y="516387"/>
          <a:ext cx="11431708" cy="5825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0548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4FBE0-F264-525D-0B4C-601F390C4973}"/>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8BDE11-D031-4C8D-7F43-DD99944C38D2}"/>
              </a:ext>
            </a:extLst>
          </p:cNvPr>
          <p:cNvSpPr>
            <a:spLocks noGrp="1"/>
          </p:cNvSpPr>
          <p:nvPr>
            <p:ph type="ftr" sz="quarter" idx="10"/>
          </p:nvPr>
        </p:nvSpPr>
        <p:spPr/>
        <p:txBody>
          <a:bodyPr/>
          <a:lstStyle/>
          <a:p>
            <a:r>
              <a:rPr lang="en-US"/>
              <a:t>Synopsys Confidential Information</a:t>
            </a:r>
          </a:p>
        </p:txBody>
      </p:sp>
      <p:sp>
        <p:nvSpPr>
          <p:cNvPr id="3" name="Title 1">
            <a:extLst>
              <a:ext uri="{FF2B5EF4-FFF2-40B4-BE49-F238E27FC236}">
                <a16:creationId xmlns:a16="http://schemas.microsoft.com/office/drawing/2014/main" id="{10142362-1B7F-3C1B-373C-11012DB52837}"/>
              </a:ext>
            </a:extLst>
          </p:cNvPr>
          <p:cNvSpPr txBox="1">
            <a:spLocks/>
          </p:cNvSpPr>
          <p:nvPr/>
        </p:nvSpPr>
        <p:spPr>
          <a:xfrm>
            <a:off x="379288" y="166710"/>
            <a:ext cx="11431708" cy="519090"/>
          </a:xfrm>
          <a:prstGeom prst="rect">
            <a:avLst/>
          </a:prstGeom>
        </p:spPr>
        <p:txBody>
          <a:bodyPr anchor="t">
            <a:normAutofit fontScale="90000" lnSpcReduction="20000"/>
          </a:bodyPr>
          <a:lstStyle>
            <a:lvl1pPr algn="l" defTabSz="914400" rtl="0" eaLnBrk="1" latinLnBrk="0" hangingPunct="1">
              <a:lnSpc>
                <a:spcPct val="100000"/>
              </a:lnSpc>
              <a:spcBef>
                <a:spcPct val="0"/>
              </a:spcBef>
              <a:buNone/>
              <a:defRPr sz="2800" b="0" kern="1200" spc="0" baseline="0">
                <a:solidFill>
                  <a:schemeClr val="tx1"/>
                </a:solidFill>
                <a:latin typeface="+mj-lt"/>
                <a:ea typeface="+mj-ea"/>
                <a:cs typeface="+mj-cs"/>
              </a:defRPr>
            </a:lvl1pPr>
          </a:lstStyle>
          <a:p>
            <a:r>
              <a:rPr lang="en-US" sz="3600" b="1"/>
              <a:t>Flow Structure</a:t>
            </a:r>
          </a:p>
        </p:txBody>
      </p:sp>
      <p:graphicFrame>
        <p:nvGraphicFramePr>
          <p:cNvPr id="8" name="Diagram 7">
            <a:extLst>
              <a:ext uri="{FF2B5EF4-FFF2-40B4-BE49-F238E27FC236}">
                <a16:creationId xmlns:a16="http://schemas.microsoft.com/office/drawing/2014/main" id="{49C1C385-1B16-923B-D84D-505AFE023EFF}"/>
              </a:ext>
            </a:extLst>
          </p:cNvPr>
          <p:cNvGraphicFramePr/>
          <p:nvPr>
            <p:extLst>
              <p:ext uri="{D42A27DB-BD31-4B8C-83A1-F6EECF244321}">
                <p14:modId xmlns:p14="http://schemas.microsoft.com/office/powerpoint/2010/main" val="2528511097"/>
              </p:ext>
            </p:extLst>
          </p:nvPr>
        </p:nvGraphicFramePr>
        <p:xfrm>
          <a:off x="379288" y="685800"/>
          <a:ext cx="11507912" cy="3598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80F8030-83F6-0FA2-3757-6215CFBD47BE}"/>
              </a:ext>
            </a:extLst>
          </p:cNvPr>
          <p:cNvSpPr txBox="1"/>
          <p:nvPr/>
        </p:nvSpPr>
        <p:spPr>
          <a:xfrm>
            <a:off x="379288" y="4952887"/>
            <a:ext cx="11507912" cy="923330"/>
          </a:xfrm>
          <a:prstGeom prst="rect">
            <a:avLst/>
          </a:prstGeom>
          <a:noFill/>
        </p:spPr>
        <p:txBody>
          <a:bodyPr wrap="square" lIns="0" tIns="0" rIns="0" bIns="0" rtlCol="0">
            <a:spAutoFit/>
          </a:bodyPr>
          <a:lstStyle/>
          <a:p>
            <a:pPr algn="l"/>
            <a:r>
              <a:rPr lang="en-US" sz="2000" b="1" u="sng" spc="0" baseline="0"/>
              <a:t>Note:</a:t>
            </a:r>
          </a:p>
          <a:p>
            <a:pPr marL="342900" indent="-342900" algn="l">
              <a:buFont typeface="Arial" panose="020B0604020202020204" pitchFamily="34" charset="0"/>
              <a:buChar char="•"/>
            </a:pPr>
            <a:r>
              <a:rPr lang="en-US" sz="2000"/>
              <a:t>The main Script will be sourced into tool execution terminal. Example: </a:t>
            </a:r>
            <a:r>
              <a:rPr lang="en-US" sz="2000" err="1"/>
              <a:t>place_opt.tcl</a:t>
            </a:r>
            <a:endParaRPr lang="en-US" sz="2000"/>
          </a:p>
          <a:p>
            <a:pPr marL="342900" indent="-342900" algn="l">
              <a:buFont typeface="Arial" panose="020B0604020202020204" pitchFamily="34" charset="0"/>
              <a:buChar char="•"/>
            </a:pPr>
            <a:r>
              <a:rPr lang="en-US" sz="2000"/>
              <a:t>The Proc Script defines the procs called inside the Main Script for settings or optimization purpose.</a:t>
            </a:r>
            <a:endParaRPr lang="en-US" sz="2000" spc="0" baseline="0"/>
          </a:p>
        </p:txBody>
      </p:sp>
    </p:spTree>
    <p:extLst>
      <p:ext uri="{BB962C8B-B14F-4D97-AF65-F5344CB8AC3E}">
        <p14:creationId xmlns:p14="http://schemas.microsoft.com/office/powerpoint/2010/main" val="3934444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70568-FC51-BCE5-A715-C776F8DD3E78}"/>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B37BC0-4FB5-8A3C-48A4-1F394E0569F0}"/>
              </a:ext>
            </a:extLst>
          </p:cNvPr>
          <p:cNvSpPr>
            <a:spLocks noGrp="1"/>
          </p:cNvSpPr>
          <p:nvPr>
            <p:ph type="ftr" sz="quarter" idx="10"/>
          </p:nvPr>
        </p:nvSpPr>
        <p:spPr/>
        <p:txBody>
          <a:bodyPr/>
          <a:lstStyle/>
          <a:p>
            <a:r>
              <a:rPr lang="en-US"/>
              <a:t>Synopsys Confidential Information</a:t>
            </a:r>
          </a:p>
        </p:txBody>
      </p:sp>
      <p:sp>
        <p:nvSpPr>
          <p:cNvPr id="3" name="Title 1">
            <a:extLst>
              <a:ext uri="{FF2B5EF4-FFF2-40B4-BE49-F238E27FC236}">
                <a16:creationId xmlns:a16="http://schemas.microsoft.com/office/drawing/2014/main" id="{177B37C0-7BC9-709F-BC58-F53C8A08490D}"/>
              </a:ext>
            </a:extLst>
          </p:cNvPr>
          <p:cNvSpPr txBox="1">
            <a:spLocks/>
          </p:cNvSpPr>
          <p:nvPr/>
        </p:nvSpPr>
        <p:spPr>
          <a:xfrm>
            <a:off x="379288" y="166710"/>
            <a:ext cx="11431708" cy="519090"/>
          </a:xfrm>
          <a:prstGeom prst="rect">
            <a:avLst/>
          </a:prstGeom>
        </p:spPr>
        <p:txBody>
          <a:bodyPr anchor="t">
            <a:normAutofit fontScale="90000" lnSpcReduction="20000"/>
          </a:bodyPr>
          <a:lstStyle>
            <a:lvl1pPr algn="l" defTabSz="914400" rtl="0" eaLnBrk="1" latinLnBrk="0" hangingPunct="1">
              <a:lnSpc>
                <a:spcPct val="100000"/>
              </a:lnSpc>
              <a:spcBef>
                <a:spcPct val="0"/>
              </a:spcBef>
              <a:buNone/>
              <a:defRPr sz="2800" b="0" kern="1200" spc="0" baseline="0">
                <a:solidFill>
                  <a:schemeClr val="tx1"/>
                </a:solidFill>
                <a:latin typeface="+mj-lt"/>
                <a:ea typeface="+mj-ea"/>
                <a:cs typeface="+mj-cs"/>
              </a:defRPr>
            </a:lvl1pPr>
          </a:lstStyle>
          <a:p>
            <a:r>
              <a:rPr lang="en-US" sz="3600" b="1"/>
              <a:t>Script Structure</a:t>
            </a:r>
          </a:p>
        </p:txBody>
      </p:sp>
      <p:pic>
        <p:nvPicPr>
          <p:cNvPr id="5" name="Picture 4">
            <a:extLst>
              <a:ext uri="{FF2B5EF4-FFF2-40B4-BE49-F238E27FC236}">
                <a16:creationId xmlns:a16="http://schemas.microsoft.com/office/drawing/2014/main" id="{0A577AE0-8BA6-641D-8560-CCA0B28693FB}"/>
              </a:ext>
            </a:extLst>
          </p:cNvPr>
          <p:cNvPicPr>
            <a:picLocks noChangeAspect="1"/>
          </p:cNvPicPr>
          <p:nvPr/>
        </p:nvPicPr>
        <p:blipFill>
          <a:blip r:embed="rId2"/>
          <a:stretch>
            <a:fillRect/>
          </a:stretch>
        </p:blipFill>
        <p:spPr>
          <a:xfrm>
            <a:off x="457200" y="685800"/>
            <a:ext cx="5133122" cy="5859091"/>
          </a:xfrm>
          <a:prstGeom prst="rect">
            <a:avLst/>
          </a:prstGeom>
        </p:spPr>
      </p:pic>
      <p:pic>
        <p:nvPicPr>
          <p:cNvPr id="7" name="Picture 6">
            <a:extLst>
              <a:ext uri="{FF2B5EF4-FFF2-40B4-BE49-F238E27FC236}">
                <a16:creationId xmlns:a16="http://schemas.microsoft.com/office/drawing/2014/main" id="{C7A1E467-8B87-D7A3-9832-F6D588F1D2A9}"/>
              </a:ext>
            </a:extLst>
          </p:cNvPr>
          <p:cNvPicPr>
            <a:picLocks noChangeAspect="1"/>
          </p:cNvPicPr>
          <p:nvPr/>
        </p:nvPicPr>
        <p:blipFill>
          <a:blip r:embed="rId3"/>
          <a:stretch>
            <a:fillRect/>
          </a:stretch>
        </p:blipFill>
        <p:spPr>
          <a:xfrm>
            <a:off x="6995296" y="685800"/>
            <a:ext cx="4815700" cy="4114801"/>
          </a:xfrm>
          <a:prstGeom prst="rect">
            <a:avLst/>
          </a:prstGeom>
        </p:spPr>
      </p:pic>
      <p:sp>
        <p:nvSpPr>
          <p:cNvPr id="10" name="TextBox 9">
            <a:extLst>
              <a:ext uri="{FF2B5EF4-FFF2-40B4-BE49-F238E27FC236}">
                <a16:creationId xmlns:a16="http://schemas.microsoft.com/office/drawing/2014/main" id="{E930832B-2BD3-B45C-4494-D43F0F05FAE1}"/>
              </a:ext>
            </a:extLst>
          </p:cNvPr>
          <p:cNvSpPr txBox="1"/>
          <p:nvPr/>
        </p:nvSpPr>
        <p:spPr>
          <a:xfrm>
            <a:off x="4114800" y="762000"/>
            <a:ext cx="1282402" cy="307777"/>
          </a:xfrm>
          <a:prstGeom prst="rect">
            <a:avLst/>
          </a:prstGeom>
          <a:noFill/>
        </p:spPr>
        <p:txBody>
          <a:bodyPr wrap="none" lIns="0" tIns="0" rIns="0" bIns="0" rtlCol="0">
            <a:spAutoFit/>
          </a:bodyPr>
          <a:lstStyle/>
          <a:p>
            <a:pPr algn="l"/>
            <a:r>
              <a:rPr lang="en-US" sz="2000" spc="0" baseline="0">
                <a:highlight>
                  <a:srgbClr val="FFFF00"/>
                </a:highlight>
              </a:rPr>
              <a:t>Main Script</a:t>
            </a:r>
          </a:p>
        </p:txBody>
      </p:sp>
      <p:sp>
        <p:nvSpPr>
          <p:cNvPr id="11" name="TextBox 10">
            <a:extLst>
              <a:ext uri="{FF2B5EF4-FFF2-40B4-BE49-F238E27FC236}">
                <a16:creationId xmlns:a16="http://schemas.microsoft.com/office/drawing/2014/main" id="{FA69C141-2FF6-FAE3-7C4A-1CCF01D1E9AD}"/>
              </a:ext>
            </a:extLst>
          </p:cNvPr>
          <p:cNvSpPr txBox="1"/>
          <p:nvPr/>
        </p:nvSpPr>
        <p:spPr>
          <a:xfrm>
            <a:off x="10439400" y="761999"/>
            <a:ext cx="1253548" cy="307777"/>
          </a:xfrm>
          <a:prstGeom prst="rect">
            <a:avLst/>
          </a:prstGeom>
          <a:noFill/>
        </p:spPr>
        <p:txBody>
          <a:bodyPr wrap="none" lIns="0" tIns="0" rIns="0" bIns="0" rtlCol="0">
            <a:spAutoFit/>
          </a:bodyPr>
          <a:lstStyle/>
          <a:p>
            <a:pPr algn="l"/>
            <a:r>
              <a:rPr lang="en-US" sz="2000" spc="0" baseline="0">
                <a:highlight>
                  <a:srgbClr val="FFFF00"/>
                </a:highlight>
              </a:rPr>
              <a:t>Proc Script</a:t>
            </a:r>
          </a:p>
        </p:txBody>
      </p:sp>
      <p:sp>
        <p:nvSpPr>
          <p:cNvPr id="12" name="Rectangle 11">
            <a:extLst>
              <a:ext uri="{FF2B5EF4-FFF2-40B4-BE49-F238E27FC236}">
                <a16:creationId xmlns:a16="http://schemas.microsoft.com/office/drawing/2014/main" id="{9DF37B96-FBF4-7FAE-2CA4-370BC191403B}"/>
              </a:ext>
            </a:extLst>
          </p:cNvPr>
          <p:cNvSpPr/>
          <p:nvPr/>
        </p:nvSpPr>
        <p:spPr>
          <a:xfrm>
            <a:off x="457200" y="1524000"/>
            <a:ext cx="5133122" cy="1663244"/>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a:p>
        </p:txBody>
      </p:sp>
      <p:sp>
        <p:nvSpPr>
          <p:cNvPr id="13" name="TextBox 12">
            <a:extLst>
              <a:ext uri="{FF2B5EF4-FFF2-40B4-BE49-F238E27FC236}">
                <a16:creationId xmlns:a16="http://schemas.microsoft.com/office/drawing/2014/main" id="{72A79C91-45FD-EF47-CBC2-BC2C72F15065}"/>
              </a:ext>
            </a:extLst>
          </p:cNvPr>
          <p:cNvSpPr txBox="1"/>
          <p:nvPr/>
        </p:nvSpPr>
        <p:spPr>
          <a:xfrm>
            <a:off x="4208575" y="2871461"/>
            <a:ext cx="1094852" cy="215444"/>
          </a:xfrm>
          <a:prstGeom prst="rect">
            <a:avLst/>
          </a:prstGeom>
          <a:noFill/>
        </p:spPr>
        <p:txBody>
          <a:bodyPr wrap="none" lIns="0" tIns="0" rIns="0" bIns="0" rtlCol="0">
            <a:spAutoFit/>
          </a:bodyPr>
          <a:lstStyle/>
          <a:p>
            <a:pPr algn="l"/>
            <a:r>
              <a:rPr lang="en-US" sz="1400">
                <a:highlight>
                  <a:srgbClr val="00FF00"/>
                </a:highlight>
              </a:rPr>
              <a:t>Script Header</a:t>
            </a:r>
            <a:endParaRPr lang="en-US" sz="1400" spc="0" baseline="0">
              <a:highlight>
                <a:srgbClr val="00FF00"/>
              </a:highlight>
            </a:endParaRPr>
          </a:p>
        </p:txBody>
      </p:sp>
      <p:sp>
        <p:nvSpPr>
          <p:cNvPr id="14" name="Rectangle 13">
            <a:extLst>
              <a:ext uri="{FF2B5EF4-FFF2-40B4-BE49-F238E27FC236}">
                <a16:creationId xmlns:a16="http://schemas.microsoft.com/office/drawing/2014/main" id="{E687AE21-34B0-7DD1-8B80-212CDC5BFBFB}"/>
              </a:ext>
            </a:extLst>
          </p:cNvPr>
          <p:cNvSpPr/>
          <p:nvPr/>
        </p:nvSpPr>
        <p:spPr>
          <a:xfrm>
            <a:off x="457200" y="3333750"/>
            <a:ext cx="5133122" cy="1822450"/>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a:p>
        </p:txBody>
      </p:sp>
      <p:sp>
        <p:nvSpPr>
          <p:cNvPr id="15" name="TextBox 14">
            <a:extLst>
              <a:ext uri="{FF2B5EF4-FFF2-40B4-BE49-F238E27FC236}">
                <a16:creationId xmlns:a16="http://schemas.microsoft.com/office/drawing/2014/main" id="{E1CBC43A-88D5-0A27-78F5-8D84E7AB4068}"/>
              </a:ext>
            </a:extLst>
          </p:cNvPr>
          <p:cNvSpPr txBox="1"/>
          <p:nvPr/>
        </p:nvSpPr>
        <p:spPr>
          <a:xfrm>
            <a:off x="4297542" y="4876800"/>
            <a:ext cx="916918" cy="215444"/>
          </a:xfrm>
          <a:prstGeom prst="rect">
            <a:avLst/>
          </a:prstGeom>
          <a:noFill/>
        </p:spPr>
        <p:txBody>
          <a:bodyPr wrap="none" lIns="0" tIns="0" rIns="0" bIns="0" rtlCol="0">
            <a:spAutoFit/>
          </a:bodyPr>
          <a:lstStyle/>
          <a:p>
            <a:pPr algn="l"/>
            <a:r>
              <a:rPr lang="en-US" sz="1400">
                <a:highlight>
                  <a:srgbClr val="00FF00"/>
                </a:highlight>
              </a:rPr>
              <a:t>Script Body</a:t>
            </a:r>
            <a:endParaRPr lang="en-US" sz="1400" spc="0" baseline="0">
              <a:highlight>
                <a:srgbClr val="00FF00"/>
              </a:highlight>
            </a:endParaRPr>
          </a:p>
        </p:txBody>
      </p:sp>
      <p:sp>
        <p:nvSpPr>
          <p:cNvPr id="16" name="Rectangle 15">
            <a:extLst>
              <a:ext uri="{FF2B5EF4-FFF2-40B4-BE49-F238E27FC236}">
                <a16:creationId xmlns:a16="http://schemas.microsoft.com/office/drawing/2014/main" id="{8CBBAB09-FFC3-26A7-F491-AB88F27A1352}"/>
              </a:ext>
            </a:extLst>
          </p:cNvPr>
          <p:cNvSpPr/>
          <p:nvPr/>
        </p:nvSpPr>
        <p:spPr>
          <a:xfrm>
            <a:off x="457200" y="5251450"/>
            <a:ext cx="5133122" cy="1070212"/>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a:p>
        </p:txBody>
      </p:sp>
      <p:sp>
        <p:nvSpPr>
          <p:cNvPr id="17" name="TextBox 16">
            <a:extLst>
              <a:ext uri="{FF2B5EF4-FFF2-40B4-BE49-F238E27FC236}">
                <a16:creationId xmlns:a16="http://schemas.microsoft.com/office/drawing/2014/main" id="{C59445B3-A08B-E0F5-FDC7-23485F7EC42E}"/>
              </a:ext>
            </a:extLst>
          </p:cNvPr>
          <p:cNvSpPr txBox="1"/>
          <p:nvPr/>
        </p:nvSpPr>
        <p:spPr>
          <a:xfrm>
            <a:off x="4480284" y="6201468"/>
            <a:ext cx="1024319" cy="215444"/>
          </a:xfrm>
          <a:prstGeom prst="rect">
            <a:avLst/>
          </a:prstGeom>
          <a:noFill/>
        </p:spPr>
        <p:txBody>
          <a:bodyPr wrap="none" lIns="0" tIns="0" rIns="0" bIns="0" rtlCol="0">
            <a:spAutoFit/>
          </a:bodyPr>
          <a:lstStyle/>
          <a:p>
            <a:pPr algn="l"/>
            <a:r>
              <a:rPr lang="en-US" sz="1400">
                <a:highlight>
                  <a:srgbClr val="00FF00"/>
                </a:highlight>
              </a:rPr>
              <a:t>Script Footer</a:t>
            </a:r>
            <a:endParaRPr lang="en-US" sz="1400" spc="0" baseline="0">
              <a:highlight>
                <a:srgbClr val="00FF00"/>
              </a:highlight>
            </a:endParaRPr>
          </a:p>
        </p:txBody>
      </p:sp>
      <p:cxnSp>
        <p:nvCxnSpPr>
          <p:cNvPr id="19" name="Straight Arrow Connector 18">
            <a:extLst>
              <a:ext uri="{FF2B5EF4-FFF2-40B4-BE49-F238E27FC236}">
                <a16:creationId xmlns:a16="http://schemas.microsoft.com/office/drawing/2014/main" id="{FE202FBA-CF8F-6833-A016-C4A28222B8D7}"/>
              </a:ext>
            </a:extLst>
          </p:cNvPr>
          <p:cNvCxnSpPr>
            <a:cxnSpLocks/>
          </p:cNvCxnSpPr>
          <p:nvPr/>
        </p:nvCxnSpPr>
        <p:spPr>
          <a:xfrm flipV="1">
            <a:off x="2286000" y="1143000"/>
            <a:ext cx="5029200" cy="71786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02463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3DFA5-4527-6B25-76DD-0FB8AF3FF5F3}"/>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9A7845-85EE-04E6-1AE8-7EF4E1D96D0A}"/>
              </a:ext>
            </a:extLst>
          </p:cNvPr>
          <p:cNvSpPr>
            <a:spLocks noGrp="1"/>
          </p:cNvSpPr>
          <p:nvPr>
            <p:ph type="ftr" sz="quarter" idx="10"/>
          </p:nvPr>
        </p:nvSpPr>
        <p:spPr/>
        <p:txBody>
          <a:bodyPr/>
          <a:lstStyle/>
          <a:p>
            <a:r>
              <a:rPr lang="en-US"/>
              <a:t>Synopsys Confidential Information</a:t>
            </a:r>
          </a:p>
        </p:txBody>
      </p:sp>
      <p:sp>
        <p:nvSpPr>
          <p:cNvPr id="3" name="Title 1">
            <a:extLst>
              <a:ext uri="{FF2B5EF4-FFF2-40B4-BE49-F238E27FC236}">
                <a16:creationId xmlns:a16="http://schemas.microsoft.com/office/drawing/2014/main" id="{5D5C32CF-C3DD-ED83-819F-875D6B2E273E}"/>
              </a:ext>
            </a:extLst>
          </p:cNvPr>
          <p:cNvSpPr txBox="1">
            <a:spLocks/>
          </p:cNvSpPr>
          <p:nvPr/>
        </p:nvSpPr>
        <p:spPr>
          <a:xfrm>
            <a:off x="379288" y="166710"/>
            <a:ext cx="11431708" cy="519090"/>
          </a:xfrm>
          <a:prstGeom prst="rect">
            <a:avLst/>
          </a:prstGeom>
        </p:spPr>
        <p:txBody>
          <a:bodyPr anchor="t">
            <a:normAutofit fontScale="90000" lnSpcReduction="20000"/>
          </a:bodyPr>
          <a:lstStyle>
            <a:lvl1pPr algn="l" defTabSz="914400" rtl="0" eaLnBrk="1" latinLnBrk="0" hangingPunct="1">
              <a:lnSpc>
                <a:spcPct val="100000"/>
              </a:lnSpc>
              <a:spcBef>
                <a:spcPct val="0"/>
              </a:spcBef>
              <a:buNone/>
              <a:defRPr sz="2800" b="0" kern="1200" spc="0" baseline="0">
                <a:solidFill>
                  <a:schemeClr val="tx1"/>
                </a:solidFill>
                <a:latin typeface="+mj-lt"/>
                <a:ea typeface="+mj-ea"/>
                <a:cs typeface="+mj-cs"/>
              </a:defRPr>
            </a:lvl1pPr>
          </a:lstStyle>
          <a:p>
            <a:r>
              <a:rPr lang="en-US" sz="3600" b="1"/>
              <a:t>Run Multiple Steps</a:t>
            </a:r>
          </a:p>
        </p:txBody>
      </p:sp>
      <p:pic>
        <p:nvPicPr>
          <p:cNvPr id="6" name="Picture 5">
            <a:extLst>
              <a:ext uri="{FF2B5EF4-FFF2-40B4-BE49-F238E27FC236}">
                <a16:creationId xmlns:a16="http://schemas.microsoft.com/office/drawing/2014/main" id="{A5045E43-37A1-0574-6769-A9688DB2B687}"/>
              </a:ext>
            </a:extLst>
          </p:cNvPr>
          <p:cNvPicPr>
            <a:picLocks noChangeAspect="1"/>
          </p:cNvPicPr>
          <p:nvPr/>
        </p:nvPicPr>
        <p:blipFill>
          <a:blip r:embed="rId2"/>
          <a:stretch>
            <a:fillRect/>
          </a:stretch>
        </p:blipFill>
        <p:spPr>
          <a:xfrm>
            <a:off x="413544" y="1599944"/>
            <a:ext cx="11364911" cy="3658111"/>
          </a:xfrm>
          <a:prstGeom prst="rect">
            <a:avLst/>
          </a:prstGeom>
        </p:spPr>
      </p:pic>
      <p:sp>
        <p:nvSpPr>
          <p:cNvPr id="8" name="TextBox 7">
            <a:extLst>
              <a:ext uri="{FF2B5EF4-FFF2-40B4-BE49-F238E27FC236}">
                <a16:creationId xmlns:a16="http://schemas.microsoft.com/office/drawing/2014/main" id="{68BFD60F-685F-DAFE-5D33-E348081E6632}"/>
              </a:ext>
            </a:extLst>
          </p:cNvPr>
          <p:cNvSpPr txBox="1"/>
          <p:nvPr/>
        </p:nvSpPr>
        <p:spPr>
          <a:xfrm>
            <a:off x="10668000" y="1752600"/>
            <a:ext cx="839974" cy="307777"/>
          </a:xfrm>
          <a:prstGeom prst="rect">
            <a:avLst/>
          </a:prstGeom>
          <a:noFill/>
        </p:spPr>
        <p:txBody>
          <a:bodyPr wrap="none" lIns="0" tIns="0" rIns="0" bIns="0" rtlCol="0">
            <a:spAutoFit/>
          </a:bodyPr>
          <a:lstStyle/>
          <a:p>
            <a:pPr algn="l"/>
            <a:r>
              <a:rPr lang="en-US" sz="2000" spc="0" baseline="0" err="1">
                <a:highlight>
                  <a:srgbClr val="FFFF00"/>
                </a:highlight>
              </a:rPr>
              <a:t>run.csh</a:t>
            </a:r>
            <a:endParaRPr lang="en-US" sz="2000" spc="0" baseline="0">
              <a:highlight>
                <a:srgbClr val="FFFF00"/>
              </a:highlight>
            </a:endParaRPr>
          </a:p>
        </p:txBody>
      </p:sp>
      <p:sp>
        <p:nvSpPr>
          <p:cNvPr id="9" name="TextBox 8">
            <a:extLst>
              <a:ext uri="{FF2B5EF4-FFF2-40B4-BE49-F238E27FC236}">
                <a16:creationId xmlns:a16="http://schemas.microsoft.com/office/drawing/2014/main" id="{08D0C27E-92A7-EF40-9A67-385CD75F09E6}"/>
              </a:ext>
            </a:extLst>
          </p:cNvPr>
          <p:cNvSpPr txBox="1"/>
          <p:nvPr/>
        </p:nvSpPr>
        <p:spPr>
          <a:xfrm>
            <a:off x="8458200" y="4648200"/>
            <a:ext cx="3154710" cy="430887"/>
          </a:xfrm>
          <a:prstGeom prst="rect">
            <a:avLst/>
          </a:prstGeom>
          <a:noFill/>
        </p:spPr>
        <p:txBody>
          <a:bodyPr wrap="none" lIns="0" tIns="0" rIns="0" bIns="0" rtlCol="0">
            <a:spAutoFit/>
          </a:bodyPr>
          <a:lstStyle/>
          <a:p>
            <a:pPr algn="l"/>
            <a:r>
              <a:rPr lang="en-US" sz="1400">
                <a:highlight>
                  <a:srgbClr val="00FFFF"/>
                </a:highlight>
              </a:rPr>
              <a:t>Select which steps need to be executed</a:t>
            </a:r>
          </a:p>
          <a:p>
            <a:pPr algn="l"/>
            <a:r>
              <a:rPr lang="en-US" sz="1400">
                <a:highlight>
                  <a:srgbClr val="00FFFF"/>
                </a:highlight>
              </a:rPr>
              <a:t>In Unix, execute ./</a:t>
            </a:r>
            <a:r>
              <a:rPr lang="en-US" sz="1400" err="1">
                <a:highlight>
                  <a:srgbClr val="00FFFF"/>
                </a:highlight>
              </a:rPr>
              <a:t>run.csh</a:t>
            </a:r>
            <a:endParaRPr lang="en-US" sz="1400">
              <a:highlight>
                <a:srgbClr val="00FFFF"/>
              </a:highlight>
            </a:endParaRPr>
          </a:p>
        </p:txBody>
      </p:sp>
    </p:spTree>
    <p:extLst>
      <p:ext uri="{BB962C8B-B14F-4D97-AF65-F5344CB8AC3E}">
        <p14:creationId xmlns:p14="http://schemas.microsoft.com/office/powerpoint/2010/main" val="2033708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DDE8C-5DBD-56BA-516A-D13F770A8A31}"/>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D893B8-A9F0-E66A-BC28-F00DB8E4F3A3}"/>
              </a:ext>
            </a:extLst>
          </p:cNvPr>
          <p:cNvSpPr>
            <a:spLocks noGrp="1"/>
          </p:cNvSpPr>
          <p:nvPr>
            <p:ph type="ftr" sz="quarter" idx="10"/>
          </p:nvPr>
        </p:nvSpPr>
        <p:spPr/>
        <p:txBody>
          <a:bodyPr/>
          <a:lstStyle/>
          <a:p>
            <a:r>
              <a:rPr lang="en-US"/>
              <a:t>Synopsys Confidential Information</a:t>
            </a:r>
          </a:p>
        </p:txBody>
      </p:sp>
      <p:sp>
        <p:nvSpPr>
          <p:cNvPr id="3" name="Title 2">
            <a:extLst>
              <a:ext uri="{FF2B5EF4-FFF2-40B4-BE49-F238E27FC236}">
                <a16:creationId xmlns:a16="http://schemas.microsoft.com/office/drawing/2014/main" id="{62DB234C-BD4F-7C64-5332-8232409C13C2}"/>
              </a:ext>
            </a:extLst>
          </p:cNvPr>
          <p:cNvSpPr>
            <a:spLocks noGrp="1"/>
          </p:cNvSpPr>
          <p:nvPr>
            <p:ph type="title"/>
          </p:nvPr>
        </p:nvSpPr>
        <p:spPr/>
        <p:txBody>
          <a:bodyPr/>
          <a:lstStyle/>
          <a:p>
            <a:r>
              <a:rPr lang="en-US"/>
              <a:t>4. </a:t>
            </a:r>
            <a:r>
              <a:rPr lang="en-US" err="1"/>
              <a:t>PnR</a:t>
            </a:r>
            <a:r>
              <a:rPr lang="en-US"/>
              <a:t> Guideline</a:t>
            </a:r>
          </a:p>
        </p:txBody>
      </p:sp>
      <p:sp>
        <p:nvSpPr>
          <p:cNvPr id="4" name="Text Placeholder 3">
            <a:extLst>
              <a:ext uri="{FF2B5EF4-FFF2-40B4-BE49-F238E27FC236}">
                <a16:creationId xmlns:a16="http://schemas.microsoft.com/office/drawing/2014/main" id="{FEFD46A8-39BC-FD5F-FC8A-738B1DC653E0}"/>
              </a:ext>
            </a:extLst>
          </p:cNvPr>
          <p:cNvSpPr>
            <a:spLocks noGrp="1"/>
          </p:cNvSpPr>
          <p:nvPr>
            <p:ph type="body" idx="1"/>
          </p:nvPr>
        </p:nvSpPr>
        <p:spPr/>
        <p:txBody>
          <a:bodyPr/>
          <a:lstStyle/>
          <a:p>
            <a:r>
              <a:rPr lang="en-US"/>
              <a:t>Guideline for setting to implement block ORCA_TOP</a:t>
            </a:r>
          </a:p>
        </p:txBody>
      </p:sp>
    </p:spTree>
    <p:extLst>
      <p:ext uri="{BB962C8B-B14F-4D97-AF65-F5344CB8AC3E}">
        <p14:creationId xmlns:p14="http://schemas.microsoft.com/office/powerpoint/2010/main" val="2618344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536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4C04B-A446-C48B-F373-1276CEED9CD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4C4988F-25A5-B7AD-2838-50FF1579B1FA}"/>
              </a:ext>
            </a:extLst>
          </p:cNvPr>
          <p:cNvPicPr>
            <a:picLocks noChangeAspect="1"/>
          </p:cNvPicPr>
          <p:nvPr/>
        </p:nvPicPr>
        <p:blipFill>
          <a:blip r:embed="rId2"/>
          <a:stretch>
            <a:fillRect/>
          </a:stretch>
        </p:blipFill>
        <p:spPr>
          <a:xfrm>
            <a:off x="1837461" y="1219200"/>
            <a:ext cx="8517071" cy="4943475"/>
          </a:xfrm>
          <a:prstGeom prst="rect">
            <a:avLst/>
          </a:prstGeom>
          <a:noFill/>
        </p:spPr>
      </p:pic>
      <p:sp>
        <p:nvSpPr>
          <p:cNvPr id="2" name="Footer Placeholder 1">
            <a:extLst>
              <a:ext uri="{FF2B5EF4-FFF2-40B4-BE49-F238E27FC236}">
                <a16:creationId xmlns:a16="http://schemas.microsoft.com/office/drawing/2014/main" id="{7DFA2A8D-1B12-F0BC-F9FE-C57BCA0E233D}"/>
              </a:ext>
            </a:extLst>
          </p:cNvPr>
          <p:cNvSpPr>
            <a:spLocks noGrp="1"/>
          </p:cNvSpPr>
          <p:nvPr>
            <p:ph type="ftr" sz="quarter" idx="10"/>
          </p:nvPr>
        </p:nvSpPr>
        <p:spPr>
          <a:xfrm>
            <a:off x="7196137" y="6544891"/>
            <a:ext cx="2921001" cy="215444"/>
          </a:xfrm>
        </p:spPr>
        <p:txBody>
          <a:bodyPr vert="horz" lIns="0" tIns="0" rIns="0" bIns="0" rtlCol="0" anchor="ctr">
            <a:normAutofit/>
          </a:bodyPr>
          <a:lstStyle/>
          <a:p>
            <a:pPr>
              <a:spcAft>
                <a:spcPts val="600"/>
              </a:spcAft>
            </a:pPr>
            <a:r>
              <a:rPr lang="en-US" b="0" i="0" kern="1200">
                <a:latin typeface="+mn-lt"/>
                <a:ea typeface="+mn-ea"/>
                <a:cs typeface="+mn-cs"/>
              </a:rPr>
              <a:t>Synopsys Confidential Information</a:t>
            </a:r>
          </a:p>
        </p:txBody>
      </p:sp>
      <p:sp>
        <p:nvSpPr>
          <p:cNvPr id="5" name="Title 1">
            <a:extLst>
              <a:ext uri="{FF2B5EF4-FFF2-40B4-BE49-F238E27FC236}">
                <a16:creationId xmlns:a16="http://schemas.microsoft.com/office/drawing/2014/main" id="{F53CE22A-E929-B84D-27BC-2BC778A3696E}"/>
              </a:ext>
            </a:extLst>
          </p:cNvPr>
          <p:cNvSpPr txBox="1">
            <a:spLocks/>
          </p:cNvSpPr>
          <p:nvPr/>
        </p:nvSpPr>
        <p:spPr>
          <a:xfrm>
            <a:off x="379288" y="166710"/>
            <a:ext cx="11431708" cy="519090"/>
          </a:xfrm>
          <a:prstGeom prst="rect">
            <a:avLst/>
          </a:prstGeom>
        </p:spPr>
        <p:txBody>
          <a:bodyPr anchor="t">
            <a:normAutofit fontScale="90000" lnSpcReduction="20000"/>
          </a:bodyPr>
          <a:lstStyle>
            <a:lvl1pPr algn="l" defTabSz="914400" rtl="0" eaLnBrk="1" latinLnBrk="0" hangingPunct="1">
              <a:lnSpc>
                <a:spcPct val="100000"/>
              </a:lnSpc>
              <a:spcBef>
                <a:spcPct val="0"/>
              </a:spcBef>
              <a:buNone/>
              <a:defRPr sz="2800" b="0" kern="1200" spc="0" baseline="0">
                <a:solidFill>
                  <a:schemeClr val="tx1"/>
                </a:solidFill>
                <a:latin typeface="+mj-lt"/>
                <a:ea typeface="+mj-ea"/>
                <a:cs typeface="+mj-cs"/>
              </a:defRPr>
            </a:lvl1pPr>
          </a:lstStyle>
          <a:p>
            <a:r>
              <a:rPr lang="en-US" sz="3600" b="1"/>
              <a:t>Routing Rules</a:t>
            </a:r>
          </a:p>
        </p:txBody>
      </p:sp>
    </p:spTree>
    <p:extLst>
      <p:ext uri="{BB962C8B-B14F-4D97-AF65-F5344CB8AC3E}">
        <p14:creationId xmlns:p14="http://schemas.microsoft.com/office/powerpoint/2010/main" val="314270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12438-CB2E-C2B6-71F7-B4ADB93D7E9E}"/>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0580C3-EE72-2D86-FEDD-5FE2957D5DD8}"/>
              </a:ext>
            </a:extLst>
          </p:cNvPr>
          <p:cNvSpPr>
            <a:spLocks noGrp="1"/>
          </p:cNvSpPr>
          <p:nvPr>
            <p:ph type="ftr" sz="quarter" idx="10"/>
          </p:nvPr>
        </p:nvSpPr>
        <p:spPr>
          <a:xfrm>
            <a:off x="7196137" y="6544891"/>
            <a:ext cx="2921001" cy="215444"/>
          </a:xfrm>
        </p:spPr>
        <p:txBody>
          <a:bodyPr vert="horz" lIns="0" tIns="0" rIns="0" bIns="0" rtlCol="0" anchor="ctr">
            <a:normAutofit/>
          </a:bodyPr>
          <a:lstStyle/>
          <a:p>
            <a:pPr>
              <a:spcAft>
                <a:spcPts val="600"/>
              </a:spcAft>
            </a:pPr>
            <a:r>
              <a:rPr lang="en-US" b="0" i="0" kern="1200">
                <a:latin typeface="+mn-lt"/>
                <a:ea typeface="+mn-ea"/>
                <a:cs typeface="+mn-cs"/>
              </a:rPr>
              <a:t>Synopsys Confidential Information</a:t>
            </a:r>
          </a:p>
        </p:txBody>
      </p:sp>
      <p:sp>
        <p:nvSpPr>
          <p:cNvPr id="5" name="Title 1">
            <a:extLst>
              <a:ext uri="{FF2B5EF4-FFF2-40B4-BE49-F238E27FC236}">
                <a16:creationId xmlns:a16="http://schemas.microsoft.com/office/drawing/2014/main" id="{779CD87E-A964-1A3E-0260-153D83950DAA}"/>
              </a:ext>
            </a:extLst>
          </p:cNvPr>
          <p:cNvSpPr txBox="1">
            <a:spLocks/>
          </p:cNvSpPr>
          <p:nvPr/>
        </p:nvSpPr>
        <p:spPr>
          <a:xfrm>
            <a:off x="379288" y="166710"/>
            <a:ext cx="11431708" cy="519090"/>
          </a:xfrm>
          <a:prstGeom prst="rect">
            <a:avLst/>
          </a:prstGeom>
        </p:spPr>
        <p:txBody>
          <a:bodyPr anchor="t">
            <a:normAutofit fontScale="90000" lnSpcReduction="20000"/>
          </a:bodyPr>
          <a:lstStyle>
            <a:lvl1pPr algn="l" defTabSz="914400" rtl="0" eaLnBrk="1" latinLnBrk="0" hangingPunct="1">
              <a:lnSpc>
                <a:spcPct val="100000"/>
              </a:lnSpc>
              <a:spcBef>
                <a:spcPct val="0"/>
              </a:spcBef>
              <a:buNone/>
              <a:defRPr sz="2800" b="0" kern="1200" spc="0" baseline="0">
                <a:solidFill>
                  <a:schemeClr val="tx1"/>
                </a:solidFill>
                <a:latin typeface="+mj-lt"/>
                <a:ea typeface="+mj-ea"/>
                <a:cs typeface="+mj-cs"/>
              </a:defRPr>
            </a:lvl1pPr>
          </a:lstStyle>
          <a:p>
            <a:r>
              <a:rPr lang="en-US" sz="3600" b="1"/>
              <a:t>Non-Default Rules For CTS</a:t>
            </a:r>
          </a:p>
        </p:txBody>
      </p:sp>
      <p:grpSp>
        <p:nvGrpSpPr>
          <p:cNvPr id="12" name="Group 11">
            <a:extLst>
              <a:ext uri="{FF2B5EF4-FFF2-40B4-BE49-F238E27FC236}">
                <a16:creationId xmlns:a16="http://schemas.microsoft.com/office/drawing/2014/main" id="{3C03BFED-3489-B0D3-581E-005029206A73}"/>
              </a:ext>
            </a:extLst>
          </p:cNvPr>
          <p:cNvGrpSpPr/>
          <p:nvPr/>
        </p:nvGrpSpPr>
        <p:grpSpPr>
          <a:xfrm>
            <a:off x="379288" y="2449055"/>
            <a:ext cx="11429311" cy="2376489"/>
            <a:chOff x="685800" y="2271711"/>
            <a:chExt cx="11131546" cy="2314575"/>
          </a:xfrm>
        </p:grpSpPr>
        <p:pic>
          <p:nvPicPr>
            <p:cNvPr id="9" name="Picture 8">
              <a:extLst>
                <a:ext uri="{FF2B5EF4-FFF2-40B4-BE49-F238E27FC236}">
                  <a16:creationId xmlns:a16="http://schemas.microsoft.com/office/drawing/2014/main" id="{1965506D-1F48-0959-3C8A-07DEC4AB4E24}"/>
                </a:ext>
              </a:extLst>
            </p:cNvPr>
            <p:cNvPicPr>
              <a:picLocks noChangeAspect="1"/>
            </p:cNvPicPr>
            <p:nvPr/>
          </p:nvPicPr>
          <p:blipFill>
            <a:blip r:embed="rId2"/>
            <a:stretch>
              <a:fillRect/>
            </a:stretch>
          </p:blipFill>
          <p:spPr>
            <a:xfrm>
              <a:off x="6369046" y="2662237"/>
              <a:ext cx="5448300" cy="1533525"/>
            </a:xfrm>
            <a:prstGeom prst="rect">
              <a:avLst/>
            </a:prstGeom>
          </p:spPr>
        </p:pic>
        <p:pic>
          <p:nvPicPr>
            <p:cNvPr id="11" name="Picture 10">
              <a:extLst>
                <a:ext uri="{FF2B5EF4-FFF2-40B4-BE49-F238E27FC236}">
                  <a16:creationId xmlns:a16="http://schemas.microsoft.com/office/drawing/2014/main" id="{990B1F01-34BE-E7D0-9EAF-658A79B61B1F}"/>
                </a:ext>
              </a:extLst>
            </p:cNvPr>
            <p:cNvPicPr>
              <a:picLocks noChangeAspect="1"/>
            </p:cNvPicPr>
            <p:nvPr/>
          </p:nvPicPr>
          <p:blipFill>
            <a:blip r:embed="rId3"/>
            <a:stretch>
              <a:fillRect/>
            </a:stretch>
          </p:blipFill>
          <p:spPr>
            <a:xfrm>
              <a:off x="685800" y="2271711"/>
              <a:ext cx="5448300" cy="2314575"/>
            </a:xfrm>
            <a:prstGeom prst="rect">
              <a:avLst/>
            </a:prstGeom>
          </p:spPr>
        </p:pic>
      </p:grpSp>
    </p:spTree>
    <p:extLst>
      <p:ext uri="{BB962C8B-B14F-4D97-AF65-F5344CB8AC3E}">
        <p14:creationId xmlns:p14="http://schemas.microsoft.com/office/powerpoint/2010/main" val="1554446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CB7B0B-990B-1CB0-6DDD-46F4FAF614C0}"/>
              </a:ext>
            </a:extLst>
          </p:cNvPr>
          <p:cNvSpPr>
            <a:spLocks noGrp="1"/>
          </p:cNvSpPr>
          <p:nvPr>
            <p:ph type="title"/>
          </p:nvPr>
        </p:nvSpPr>
        <p:spPr/>
        <p:txBody>
          <a:bodyPr/>
          <a:lstStyle/>
          <a:p>
            <a:r>
              <a:rPr lang="en-US" sz="3200" b="1"/>
              <a:t>Placement Guideline – </a:t>
            </a:r>
            <a:r>
              <a:rPr lang="en-US" sz="3200" b="1" err="1"/>
              <a:t>place_opt</a:t>
            </a:r>
            <a:endParaRPr lang="en-US" sz="3200" b="1"/>
          </a:p>
        </p:txBody>
      </p:sp>
      <p:sp>
        <p:nvSpPr>
          <p:cNvPr id="5" name="Content Placeholder 4">
            <a:extLst>
              <a:ext uri="{FF2B5EF4-FFF2-40B4-BE49-F238E27FC236}">
                <a16:creationId xmlns:a16="http://schemas.microsoft.com/office/drawing/2014/main" id="{34220371-FB68-5BE3-B237-CC9421B2917D}"/>
              </a:ext>
            </a:extLst>
          </p:cNvPr>
          <p:cNvSpPr>
            <a:spLocks noGrp="1"/>
          </p:cNvSpPr>
          <p:nvPr>
            <p:ph idx="1"/>
          </p:nvPr>
        </p:nvSpPr>
        <p:spPr/>
        <p:txBody>
          <a:bodyPr/>
          <a:lstStyle/>
          <a:p>
            <a:r>
              <a:rPr lang="en-US">
                <a:highlight>
                  <a:srgbClr val="00FF00"/>
                </a:highlight>
              </a:rPr>
              <a:t>Scenarios:</a:t>
            </a:r>
            <a:r>
              <a:rPr lang="en-US"/>
              <a:t> test.ss_125c; func.ss_125c; func.ss_m40c</a:t>
            </a:r>
          </a:p>
          <a:p>
            <a:r>
              <a:rPr lang="en-US">
                <a:highlight>
                  <a:srgbClr val="00FF00"/>
                </a:highlight>
              </a:rPr>
              <a:t>Using lib cells</a:t>
            </a:r>
            <a:r>
              <a:rPr lang="en-US"/>
              <a:t> */TIE* for optimization</a:t>
            </a:r>
          </a:p>
          <a:p>
            <a:r>
              <a:rPr lang="en-US">
                <a:highlight>
                  <a:srgbClr val="00FF00"/>
                </a:highlight>
              </a:rPr>
              <a:t>Don’t touch nets:</a:t>
            </a:r>
            <a:r>
              <a:rPr lang="en-US"/>
              <a:t> </a:t>
            </a:r>
            <a:r>
              <a:rPr lang="en-US" err="1"/>
              <a:t>sd_DQ_out</a:t>
            </a:r>
            <a:r>
              <a:rPr lang="en-US"/>
              <a:t>[*]; </a:t>
            </a:r>
            <a:r>
              <a:rPr lang="en-US" err="1"/>
              <a:t>sd_CK</a:t>
            </a:r>
            <a:r>
              <a:rPr lang="en-US"/>
              <a:t>*</a:t>
            </a:r>
          </a:p>
          <a:p>
            <a:r>
              <a:rPr lang="en-US">
                <a:highlight>
                  <a:srgbClr val="00FF00"/>
                </a:highlight>
              </a:rPr>
              <a:t>Don’t touch cells:</a:t>
            </a:r>
            <a:r>
              <a:rPr lang="en-US"/>
              <a:t> I_SDRAM_TOP/I_SDRAM_IF/</a:t>
            </a:r>
            <a:r>
              <a:rPr lang="en-US" err="1"/>
              <a:t>sd_mux</a:t>
            </a:r>
            <a:r>
              <a:rPr lang="en-US"/>
              <a:t>_*</a:t>
            </a:r>
          </a:p>
          <a:p>
            <a:r>
              <a:rPr lang="en-US">
                <a:highlight>
                  <a:srgbClr val="00FF00"/>
                </a:highlight>
              </a:rPr>
              <a:t>Bound:</a:t>
            </a:r>
            <a:r>
              <a:rPr lang="en-US"/>
              <a:t> create a hard bound size 50x100 for </a:t>
            </a:r>
            <a:r>
              <a:rPr lang="en-US" err="1"/>
              <a:t>snps_OCC_controller</a:t>
            </a:r>
            <a:r>
              <a:rPr lang="en-US"/>
              <a:t> cell</a:t>
            </a:r>
          </a:p>
        </p:txBody>
      </p:sp>
      <p:sp>
        <p:nvSpPr>
          <p:cNvPr id="3" name="Footer Placeholder 2">
            <a:extLst>
              <a:ext uri="{FF2B5EF4-FFF2-40B4-BE49-F238E27FC236}">
                <a16:creationId xmlns:a16="http://schemas.microsoft.com/office/drawing/2014/main" id="{7EB2CAA6-9FD3-FD12-7599-86EA248143AA}"/>
              </a:ext>
            </a:extLst>
          </p:cNvPr>
          <p:cNvSpPr>
            <a:spLocks noGrp="1"/>
          </p:cNvSpPr>
          <p:nvPr>
            <p:ph type="ftr" sz="quarter" idx="13"/>
          </p:nvPr>
        </p:nvSpPr>
        <p:spPr>
          <a:xfrm>
            <a:off x="7196137" y="6544891"/>
            <a:ext cx="2921001" cy="215444"/>
          </a:xfrm>
        </p:spPr>
        <p:txBody>
          <a:bodyPr/>
          <a:lstStyle/>
          <a:p>
            <a:r>
              <a:rPr lang="en-US"/>
              <a:t>Synopsys Confidential Information</a:t>
            </a:r>
          </a:p>
        </p:txBody>
      </p:sp>
    </p:spTree>
    <p:extLst>
      <p:ext uri="{BB962C8B-B14F-4D97-AF65-F5344CB8AC3E}">
        <p14:creationId xmlns:p14="http://schemas.microsoft.com/office/powerpoint/2010/main" val="3798763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83967-2F41-6AC4-2050-7D4A5E7F4FC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9F3131C-6271-AA6D-B7AB-92B41A6FC37C}"/>
              </a:ext>
            </a:extLst>
          </p:cNvPr>
          <p:cNvSpPr>
            <a:spLocks noGrp="1"/>
          </p:cNvSpPr>
          <p:nvPr>
            <p:ph type="title"/>
          </p:nvPr>
        </p:nvSpPr>
        <p:spPr/>
        <p:txBody>
          <a:bodyPr/>
          <a:lstStyle/>
          <a:p>
            <a:r>
              <a:rPr lang="en-US" sz="3200" b="1"/>
              <a:t>CTS Guideline – </a:t>
            </a:r>
            <a:r>
              <a:rPr lang="en-US" sz="3200" b="1" err="1"/>
              <a:t>clock_opt</a:t>
            </a:r>
            <a:endParaRPr lang="en-US" sz="3200" b="1"/>
          </a:p>
        </p:txBody>
      </p:sp>
      <p:sp>
        <p:nvSpPr>
          <p:cNvPr id="5" name="Content Placeholder 4">
            <a:extLst>
              <a:ext uri="{FF2B5EF4-FFF2-40B4-BE49-F238E27FC236}">
                <a16:creationId xmlns:a16="http://schemas.microsoft.com/office/drawing/2014/main" id="{659E03E0-1696-4487-6131-D44358D6C42F}"/>
              </a:ext>
            </a:extLst>
          </p:cNvPr>
          <p:cNvSpPr>
            <a:spLocks noGrp="1"/>
          </p:cNvSpPr>
          <p:nvPr>
            <p:ph idx="1"/>
          </p:nvPr>
        </p:nvSpPr>
        <p:spPr/>
        <p:txBody>
          <a:bodyPr/>
          <a:lstStyle/>
          <a:p>
            <a:r>
              <a:rPr lang="en-US">
                <a:highlight>
                  <a:srgbClr val="00FF00"/>
                </a:highlight>
              </a:rPr>
              <a:t>Scenarios:</a:t>
            </a:r>
            <a:r>
              <a:rPr lang="en-US"/>
              <a:t> All</a:t>
            </a:r>
          </a:p>
          <a:p>
            <a:r>
              <a:rPr lang="en-US">
                <a:highlight>
                  <a:srgbClr val="00FF00"/>
                </a:highlight>
              </a:rPr>
              <a:t>CTS Lib Cells:</a:t>
            </a:r>
            <a:r>
              <a:rPr lang="en-US"/>
              <a:t> */NBUFF*LVT; */NBUFF*RVT; */INVX*_LVT; */INVX*_RVT; */CG*; */AOBUFX*_LVT; */AOINV*; */*DFF*</a:t>
            </a:r>
          </a:p>
          <a:p>
            <a:r>
              <a:rPr lang="en-US">
                <a:highlight>
                  <a:srgbClr val="00FF00"/>
                </a:highlight>
              </a:rPr>
              <a:t>Don’t use Lib Cells:</a:t>
            </a:r>
            <a:r>
              <a:rPr lang="en-US"/>
              <a:t> */DFFARX*_HVT; */DFFNARX*_HVT; */SDFFARX*_HVT; */SDFFNARX*_HVT</a:t>
            </a:r>
          </a:p>
          <a:p>
            <a:r>
              <a:rPr lang="en-US">
                <a:highlight>
                  <a:srgbClr val="00FF00"/>
                </a:highlight>
              </a:rPr>
              <a:t>Don’t touch cells:</a:t>
            </a:r>
            <a:r>
              <a:rPr lang="en-US"/>
              <a:t> I_SDRAM_TOP/I_SDRAM_IF/</a:t>
            </a:r>
            <a:r>
              <a:rPr lang="en-US" err="1"/>
              <a:t>sd_mux</a:t>
            </a:r>
            <a:r>
              <a:rPr lang="en-US"/>
              <a:t>_*; I_CLOCKING/</a:t>
            </a:r>
            <a:r>
              <a:rPr lang="en-US" err="1"/>
              <a:t>sys_clk_in_reg</a:t>
            </a:r>
            <a:endParaRPr lang="en-US"/>
          </a:p>
          <a:p>
            <a:r>
              <a:rPr lang="en-US">
                <a:highlight>
                  <a:srgbClr val="00FF00"/>
                </a:highlight>
              </a:rPr>
              <a:t>Set driving cell for ports </a:t>
            </a:r>
            <a:r>
              <a:rPr lang="en-US" err="1">
                <a:highlight>
                  <a:srgbClr val="00FF00"/>
                </a:highlight>
              </a:rPr>
              <a:t>ate_clk</a:t>
            </a:r>
            <a:r>
              <a:rPr lang="en-US"/>
              <a:t> by lib cell NBUFFX16_RVT</a:t>
            </a:r>
          </a:p>
        </p:txBody>
      </p:sp>
      <p:sp>
        <p:nvSpPr>
          <p:cNvPr id="3" name="Footer Placeholder 2">
            <a:extLst>
              <a:ext uri="{FF2B5EF4-FFF2-40B4-BE49-F238E27FC236}">
                <a16:creationId xmlns:a16="http://schemas.microsoft.com/office/drawing/2014/main" id="{8AF396B9-0338-B11D-5D39-17A43B3CB12A}"/>
              </a:ext>
            </a:extLst>
          </p:cNvPr>
          <p:cNvSpPr>
            <a:spLocks noGrp="1"/>
          </p:cNvSpPr>
          <p:nvPr>
            <p:ph type="ftr" sz="quarter" idx="13"/>
          </p:nvPr>
        </p:nvSpPr>
        <p:spPr>
          <a:xfrm>
            <a:off x="7196137" y="6544891"/>
            <a:ext cx="2921001" cy="215444"/>
          </a:xfrm>
        </p:spPr>
        <p:txBody>
          <a:bodyPr/>
          <a:lstStyle/>
          <a:p>
            <a:r>
              <a:rPr lang="en-US"/>
              <a:t>Synopsys Confidential Information</a:t>
            </a:r>
          </a:p>
        </p:txBody>
      </p:sp>
    </p:spTree>
    <p:extLst>
      <p:ext uri="{BB962C8B-B14F-4D97-AF65-F5344CB8AC3E}">
        <p14:creationId xmlns:p14="http://schemas.microsoft.com/office/powerpoint/2010/main" val="2248144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BB17F8D-161E-9FFB-57B1-CFBAA63059B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04D399-EFFE-3271-FD0E-32BCDC08F8EB}"/>
              </a:ext>
            </a:extLst>
          </p:cNvPr>
          <p:cNvSpPr>
            <a:spLocks noGrp="1"/>
          </p:cNvSpPr>
          <p:nvPr>
            <p:ph type="title"/>
          </p:nvPr>
        </p:nvSpPr>
        <p:spPr/>
        <p:txBody>
          <a:bodyPr/>
          <a:lstStyle/>
          <a:p>
            <a:r>
              <a:rPr lang="en-US" sz="3200" b="1"/>
              <a:t>CTS Guideline – </a:t>
            </a:r>
            <a:r>
              <a:rPr lang="en-US" sz="3200" b="1" err="1"/>
              <a:t>clock_opt</a:t>
            </a:r>
            <a:endParaRPr lang="en-US" sz="3200" b="1"/>
          </a:p>
        </p:txBody>
      </p:sp>
      <p:sp>
        <p:nvSpPr>
          <p:cNvPr id="5" name="Content Placeholder 4">
            <a:extLst>
              <a:ext uri="{FF2B5EF4-FFF2-40B4-BE49-F238E27FC236}">
                <a16:creationId xmlns:a16="http://schemas.microsoft.com/office/drawing/2014/main" id="{52BB627F-2A74-4F5B-4DA2-360B8F3E2874}"/>
              </a:ext>
            </a:extLst>
          </p:cNvPr>
          <p:cNvSpPr>
            <a:spLocks noGrp="1"/>
          </p:cNvSpPr>
          <p:nvPr>
            <p:ph idx="1"/>
          </p:nvPr>
        </p:nvSpPr>
        <p:spPr/>
        <p:txBody>
          <a:bodyPr/>
          <a:lstStyle/>
          <a:p>
            <a:r>
              <a:rPr lang="en-US"/>
              <a:t>Scenarios:</a:t>
            </a:r>
          </a:p>
          <a:p>
            <a:r>
              <a:rPr lang="en-US">
                <a:highlight>
                  <a:srgbClr val="00FF00"/>
                </a:highlight>
              </a:rPr>
              <a:t>CTS Lib Cells:</a:t>
            </a:r>
            <a:r>
              <a:rPr lang="en-US"/>
              <a:t> */NBUFF*LVT; */NBUFF*RVT; */INVX*_LVT; */INVX*_RVT; */CG*; */AOBUFX*_LVT; */AOINV*; */*DFF*</a:t>
            </a:r>
          </a:p>
          <a:p>
            <a:r>
              <a:rPr lang="en-US">
                <a:highlight>
                  <a:srgbClr val="00FF00"/>
                </a:highlight>
              </a:rPr>
              <a:t>Don’t use Lib Cells:</a:t>
            </a:r>
            <a:r>
              <a:rPr lang="en-US"/>
              <a:t> */DFFARX*_HVT; */DFFNARX*_HVT; */SDFFARX*_HVT; */SDFFNARX*_HVT</a:t>
            </a:r>
          </a:p>
          <a:p>
            <a:r>
              <a:rPr lang="en-US">
                <a:highlight>
                  <a:srgbClr val="00FF00"/>
                </a:highlight>
              </a:rPr>
              <a:t>Don’t touch cells:</a:t>
            </a:r>
            <a:r>
              <a:rPr lang="en-US"/>
              <a:t> I_SDRAM_TOP/I_SDRAM_IF/</a:t>
            </a:r>
            <a:r>
              <a:rPr lang="en-US" err="1"/>
              <a:t>sd_mux</a:t>
            </a:r>
            <a:r>
              <a:rPr lang="en-US"/>
              <a:t>_*; I_CLOCKING/</a:t>
            </a:r>
            <a:r>
              <a:rPr lang="en-US" err="1"/>
              <a:t>sys_clk_in_reg</a:t>
            </a:r>
            <a:endParaRPr lang="en-US"/>
          </a:p>
          <a:p>
            <a:r>
              <a:rPr lang="en-US">
                <a:highlight>
                  <a:srgbClr val="00FF00"/>
                </a:highlight>
              </a:rPr>
              <a:t>Set driving cell for ports </a:t>
            </a:r>
            <a:r>
              <a:rPr lang="en-US" err="1">
                <a:highlight>
                  <a:srgbClr val="00FF00"/>
                </a:highlight>
              </a:rPr>
              <a:t>ate_clk</a:t>
            </a:r>
            <a:r>
              <a:rPr lang="en-US"/>
              <a:t> by lib cell NBUFFX16_RVT</a:t>
            </a:r>
          </a:p>
        </p:txBody>
      </p:sp>
      <p:sp>
        <p:nvSpPr>
          <p:cNvPr id="3" name="Footer Placeholder 2">
            <a:extLst>
              <a:ext uri="{FF2B5EF4-FFF2-40B4-BE49-F238E27FC236}">
                <a16:creationId xmlns:a16="http://schemas.microsoft.com/office/drawing/2014/main" id="{48F0F7E1-A5F3-5FFA-DCDF-30336D37E0E9}"/>
              </a:ext>
            </a:extLst>
          </p:cNvPr>
          <p:cNvSpPr>
            <a:spLocks noGrp="1"/>
          </p:cNvSpPr>
          <p:nvPr>
            <p:ph type="ftr" sz="quarter" idx="13"/>
          </p:nvPr>
        </p:nvSpPr>
        <p:spPr>
          <a:xfrm>
            <a:off x="7196137" y="6544891"/>
            <a:ext cx="2921001" cy="215444"/>
          </a:xfrm>
        </p:spPr>
        <p:txBody>
          <a:bodyPr/>
          <a:lstStyle/>
          <a:p>
            <a:r>
              <a:rPr lang="en-US"/>
              <a:t>Synopsys Confidential Information</a:t>
            </a:r>
          </a:p>
        </p:txBody>
      </p:sp>
    </p:spTree>
    <p:extLst>
      <p:ext uri="{BB962C8B-B14F-4D97-AF65-F5344CB8AC3E}">
        <p14:creationId xmlns:p14="http://schemas.microsoft.com/office/powerpoint/2010/main" val="1528238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10903-54F0-D0D8-7AED-01ED4D12041D}"/>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AC40D7-AFF4-5F3F-D87D-53CA0F6426DC}"/>
              </a:ext>
            </a:extLst>
          </p:cNvPr>
          <p:cNvSpPr>
            <a:spLocks noGrp="1"/>
          </p:cNvSpPr>
          <p:nvPr>
            <p:ph type="ftr" sz="quarter" idx="10"/>
          </p:nvPr>
        </p:nvSpPr>
        <p:spPr/>
        <p:txBody>
          <a:bodyPr/>
          <a:lstStyle/>
          <a:p>
            <a:r>
              <a:rPr lang="en-US"/>
              <a:t>Synopsys Confidential Information</a:t>
            </a:r>
          </a:p>
        </p:txBody>
      </p:sp>
      <p:sp>
        <p:nvSpPr>
          <p:cNvPr id="3" name="Title 2">
            <a:extLst>
              <a:ext uri="{FF2B5EF4-FFF2-40B4-BE49-F238E27FC236}">
                <a16:creationId xmlns:a16="http://schemas.microsoft.com/office/drawing/2014/main" id="{59ED4C0D-F290-EE84-ED58-2B2E631D9083}"/>
              </a:ext>
            </a:extLst>
          </p:cNvPr>
          <p:cNvSpPr>
            <a:spLocks noGrp="1"/>
          </p:cNvSpPr>
          <p:nvPr>
            <p:ph type="title"/>
          </p:nvPr>
        </p:nvSpPr>
        <p:spPr/>
        <p:txBody>
          <a:bodyPr/>
          <a:lstStyle/>
          <a:p>
            <a:r>
              <a:rPr lang="en-US"/>
              <a:t>5. Requirements</a:t>
            </a:r>
          </a:p>
        </p:txBody>
      </p:sp>
      <p:sp>
        <p:nvSpPr>
          <p:cNvPr id="4" name="Text Placeholder 3">
            <a:extLst>
              <a:ext uri="{FF2B5EF4-FFF2-40B4-BE49-F238E27FC236}">
                <a16:creationId xmlns:a16="http://schemas.microsoft.com/office/drawing/2014/main" id="{6C01092A-31F4-A160-1D70-A5A55FE65249}"/>
              </a:ext>
            </a:extLst>
          </p:cNvPr>
          <p:cNvSpPr>
            <a:spLocks noGrp="1"/>
          </p:cNvSpPr>
          <p:nvPr>
            <p:ph type="body" idx="1"/>
          </p:nvPr>
        </p:nvSpPr>
        <p:spPr/>
        <p:txBody>
          <a:bodyPr/>
          <a:lstStyle/>
          <a:p>
            <a:r>
              <a:rPr lang="en-US"/>
              <a:t>List of requirements for this project</a:t>
            </a:r>
          </a:p>
        </p:txBody>
      </p:sp>
    </p:spTree>
    <p:extLst>
      <p:ext uri="{BB962C8B-B14F-4D97-AF65-F5344CB8AC3E}">
        <p14:creationId xmlns:p14="http://schemas.microsoft.com/office/powerpoint/2010/main" val="1088458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A2AA26-896E-171E-11F1-8C80CE0DB6E4}"/>
              </a:ext>
            </a:extLst>
          </p:cNvPr>
          <p:cNvPicPr>
            <a:picLocks noChangeAspect="1"/>
          </p:cNvPicPr>
          <p:nvPr/>
        </p:nvPicPr>
        <p:blipFill>
          <a:blip r:embed="rId2"/>
          <a:stretch>
            <a:fillRect/>
          </a:stretch>
        </p:blipFill>
        <p:spPr>
          <a:xfrm>
            <a:off x="379288" y="2024305"/>
            <a:ext cx="11433424" cy="3347551"/>
          </a:xfrm>
          <a:prstGeom prst="rect">
            <a:avLst/>
          </a:prstGeom>
          <a:noFill/>
        </p:spPr>
      </p:pic>
      <p:sp>
        <p:nvSpPr>
          <p:cNvPr id="3" name="Footer Placeholder 2">
            <a:extLst>
              <a:ext uri="{FF2B5EF4-FFF2-40B4-BE49-F238E27FC236}">
                <a16:creationId xmlns:a16="http://schemas.microsoft.com/office/drawing/2014/main" id="{F318E88C-F129-26BC-274C-EA02CE0A898B}"/>
              </a:ext>
            </a:extLst>
          </p:cNvPr>
          <p:cNvSpPr>
            <a:spLocks noGrp="1"/>
          </p:cNvSpPr>
          <p:nvPr>
            <p:ph type="ftr" sz="quarter" idx="10"/>
          </p:nvPr>
        </p:nvSpPr>
        <p:spPr>
          <a:xfrm>
            <a:off x="7196137" y="6544891"/>
            <a:ext cx="2921001" cy="215444"/>
          </a:xfrm>
        </p:spPr>
        <p:txBody>
          <a:bodyPr anchor="ctr">
            <a:normAutofit/>
          </a:bodyPr>
          <a:lstStyle/>
          <a:p>
            <a:pPr>
              <a:spcAft>
                <a:spcPts val="600"/>
              </a:spcAft>
            </a:pPr>
            <a:r>
              <a:rPr lang="en-US"/>
              <a:t>Synopsys Confidential Information</a:t>
            </a:r>
          </a:p>
        </p:txBody>
      </p:sp>
      <p:sp>
        <p:nvSpPr>
          <p:cNvPr id="5" name="Title 3">
            <a:extLst>
              <a:ext uri="{FF2B5EF4-FFF2-40B4-BE49-F238E27FC236}">
                <a16:creationId xmlns:a16="http://schemas.microsoft.com/office/drawing/2014/main" id="{72789261-AE37-410F-9180-08711342B4AB}"/>
              </a:ext>
            </a:extLst>
          </p:cNvPr>
          <p:cNvSpPr>
            <a:spLocks noGrp="1"/>
          </p:cNvSpPr>
          <p:nvPr>
            <p:ph type="title"/>
          </p:nvPr>
        </p:nvSpPr>
        <p:spPr>
          <a:xfrm>
            <a:off x="381000" y="166710"/>
            <a:ext cx="11430000" cy="457200"/>
          </a:xfrm>
        </p:spPr>
        <p:txBody>
          <a:bodyPr/>
          <a:lstStyle/>
          <a:p>
            <a:r>
              <a:rPr lang="en-US" sz="3200" b="1" dirty="0"/>
              <a:t>Requirements need to complete by block owner</a:t>
            </a:r>
          </a:p>
        </p:txBody>
      </p:sp>
    </p:spTree>
    <p:extLst>
      <p:ext uri="{BB962C8B-B14F-4D97-AF65-F5344CB8AC3E}">
        <p14:creationId xmlns:p14="http://schemas.microsoft.com/office/powerpoint/2010/main" val="83774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53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9869B2-103D-0AD7-8A33-998E88C10C78}"/>
              </a:ext>
            </a:extLst>
          </p:cNvPr>
          <p:cNvSpPr>
            <a:spLocks noGrp="1"/>
          </p:cNvSpPr>
          <p:nvPr>
            <p:ph type="title"/>
          </p:nvPr>
        </p:nvSpPr>
        <p:spPr/>
        <p:txBody>
          <a:bodyPr/>
          <a:lstStyle/>
          <a:p>
            <a:r>
              <a:rPr lang="en-US"/>
              <a:t>List Of Documents</a:t>
            </a:r>
          </a:p>
        </p:txBody>
      </p:sp>
      <p:sp>
        <p:nvSpPr>
          <p:cNvPr id="4" name="Text Placeholder 3">
            <a:extLst>
              <a:ext uri="{FF2B5EF4-FFF2-40B4-BE49-F238E27FC236}">
                <a16:creationId xmlns:a16="http://schemas.microsoft.com/office/drawing/2014/main" id="{4FBBA3F4-F040-5A95-C624-22965461D7EE}"/>
              </a:ext>
            </a:extLst>
          </p:cNvPr>
          <p:cNvSpPr>
            <a:spLocks noGrp="1"/>
          </p:cNvSpPr>
          <p:nvPr>
            <p:ph type="body" sz="quarter" idx="10"/>
          </p:nvPr>
        </p:nvSpPr>
        <p:spPr/>
        <p:txBody>
          <a:bodyPr/>
          <a:lstStyle/>
          <a:p>
            <a:pPr marL="457200" indent="-457200">
              <a:buFont typeface="+mj-lt"/>
              <a:buAutoNum type="arabicPeriod"/>
            </a:pPr>
            <a:r>
              <a:rPr lang="en-US"/>
              <a:t>Library Information</a:t>
            </a:r>
          </a:p>
          <a:p>
            <a:pPr marL="457200" indent="-457200">
              <a:buFont typeface="+mj-lt"/>
              <a:buAutoNum type="arabicPeriod"/>
            </a:pPr>
            <a:r>
              <a:rPr lang="en-US"/>
              <a:t>Design Specifications</a:t>
            </a:r>
          </a:p>
          <a:p>
            <a:pPr marL="457200" indent="-457200">
              <a:buFont typeface="+mj-lt"/>
              <a:buAutoNum type="arabicPeriod"/>
            </a:pPr>
            <a:r>
              <a:rPr lang="en-US"/>
              <a:t>Flow Usage Guideline</a:t>
            </a:r>
          </a:p>
          <a:p>
            <a:pPr marL="457200" indent="-457200">
              <a:buFont typeface="+mj-lt"/>
              <a:buAutoNum type="arabicPeriod"/>
            </a:pPr>
            <a:r>
              <a:rPr lang="en-US"/>
              <a:t>Implementation Guideline</a:t>
            </a:r>
          </a:p>
          <a:p>
            <a:pPr marL="457200" indent="-457200">
              <a:buFont typeface="+mj-lt"/>
              <a:buAutoNum type="arabicPeriod"/>
            </a:pPr>
            <a:r>
              <a:rPr lang="en-US"/>
              <a:t>Requirements</a:t>
            </a:r>
          </a:p>
        </p:txBody>
      </p:sp>
      <p:sp>
        <p:nvSpPr>
          <p:cNvPr id="27" name="Footer Placeholder 26">
            <a:extLst>
              <a:ext uri="{FF2B5EF4-FFF2-40B4-BE49-F238E27FC236}">
                <a16:creationId xmlns:a16="http://schemas.microsoft.com/office/drawing/2014/main" id="{AAB7B262-2B51-2741-03EC-DE9FA1B07FEB}"/>
              </a:ext>
            </a:extLst>
          </p:cNvPr>
          <p:cNvSpPr>
            <a:spLocks noGrp="1"/>
          </p:cNvSpPr>
          <p:nvPr>
            <p:ph type="ftr" sz="quarter" idx="11"/>
          </p:nvPr>
        </p:nvSpPr>
        <p:spPr>
          <a:xfrm>
            <a:off x="7196137" y="6544891"/>
            <a:ext cx="2921001" cy="215444"/>
          </a:xfrm>
        </p:spPr>
        <p:txBody>
          <a:bodyPr/>
          <a:lstStyle/>
          <a:p>
            <a:r>
              <a:rPr lang="en-US"/>
              <a:t>Synopsys Confidential Information</a:t>
            </a:r>
          </a:p>
        </p:txBody>
      </p:sp>
    </p:spTree>
    <p:extLst>
      <p:ext uri="{BB962C8B-B14F-4D97-AF65-F5344CB8AC3E}">
        <p14:creationId xmlns:p14="http://schemas.microsoft.com/office/powerpoint/2010/main" val="350139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C67D32-B9CC-86CF-570D-F60416FE8B16}"/>
              </a:ext>
            </a:extLst>
          </p:cNvPr>
          <p:cNvSpPr>
            <a:spLocks noGrp="1"/>
          </p:cNvSpPr>
          <p:nvPr>
            <p:ph type="ftr" sz="quarter" idx="10"/>
          </p:nvPr>
        </p:nvSpPr>
        <p:spPr/>
        <p:txBody>
          <a:bodyPr/>
          <a:lstStyle/>
          <a:p>
            <a:r>
              <a:rPr lang="en-US"/>
              <a:t>Synopsys Confidential Information</a:t>
            </a:r>
          </a:p>
        </p:txBody>
      </p:sp>
      <p:sp>
        <p:nvSpPr>
          <p:cNvPr id="3" name="Title 2">
            <a:extLst>
              <a:ext uri="{FF2B5EF4-FFF2-40B4-BE49-F238E27FC236}">
                <a16:creationId xmlns:a16="http://schemas.microsoft.com/office/drawing/2014/main" id="{9C06DF74-BBB7-4F37-D0AC-32B5B5F7F8C7}"/>
              </a:ext>
            </a:extLst>
          </p:cNvPr>
          <p:cNvSpPr>
            <a:spLocks noGrp="1"/>
          </p:cNvSpPr>
          <p:nvPr>
            <p:ph type="title"/>
          </p:nvPr>
        </p:nvSpPr>
        <p:spPr/>
        <p:txBody>
          <a:bodyPr/>
          <a:lstStyle/>
          <a:p>
            <a:r>
              <a:rPr lang="en-US"/>
              <a:t>1. Library Information</a:t>
            </a:r>
          </a:p>
        </p:txBody>
      </p:sp>
      <p:sp>
        <p:nvSpPr>
          <p:cNvPr id="4" name="Text Placeholder 3">
            <a:extLst>
              <a:ext uri="{FF2B5EF4-FFF2-40B4-BE49-F238E27FC236}">
                <a16:creationId xmlns:a16="http://schemas.microsoft.com/office/drawing/2014/main" id="{31B815F9-14AF-8562-10A3-0528A7D5F961}"/>
              </a:ext>
            </a:extLst>
          </p:cNvPr>
          <p:cNvSpPr>
            <a:spLocks noGrp="1"/>
          </p:cNvSpPr>
          <p:nvPr>
            <p:ph type="body" idx="1"/>
          </p:nvPr>
        </p:nvSpPr>
        <p:spPr/>
        <p:txBody>
          <a:bodyPr/>
          <a:lstStyle/>
          <a:p>
            <a:r>
              <a:rPr lang="en-US"/>
              <a:t>SAED 32/28nm Educational Design Kits</a:t>
            </a:r>
          </a:p>
        </p:txBody>
      </p:sp>
    </p:spTree>
    <p:extLst>
      <p:ext uri="{BB962C8B-B14F-4D97-AF65-F5344CB8AC3E}">
        <p14:creationId xmlns:p14="http://schemas.microsoft.com/office/powerpoint/2010/main" val="28254879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C0654B5C-6131-0259-9DB0-FACF5B9050E9}"/>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l="-60478" t="-394420" r="-22454" b="-380853"/>
          <a:stretch>
            <a:fillRect/>
          </a:stretch>
        </p:blipFill>
        <p:spPr>
          <a:xfrm>
            <a:off x="7180146" y="942975"/>
            <a:ext cx="5018204" cy="5219700"/>
          </a:xfrm>
        </p:spPr>
      </p:pic>
      <p:sp>
        <p:nvSpPr>
          <p:cNvPr id="3" name="Text Placeholder 2">
            <a:extLst>
              <a:ext uri="{FF2B5EF4-FFF2-40B4-BE49-F238E27FC236}">
                <a16:creationId xmlns:a16="http://schemas.microsoft.com/office/drawing/2014/main" id="{F0A157DD-89AD-DE12-7220-8A01542A5399}"/>
              </a:ext>
            </a:extLst>
          </p:cNvPr>
          <p:cNvSpPr>
            <a:spLocks noGrp="1"/>
          </p:cNvSpPr>
          <p:nvPr>
            <p:ph type="body" sz="quarter" idx="11"/>
          </p:nvPr>
        </p:nvSpPr>
        <p:spPr/>
        <p:txBody>
          <a:bodyPr/>
          <a:lstStyle/>
          <a:p>
            <a:pPr marL="0" indent="0" algn="just">
              <a:buNone/>
            </a:pPr>
            <a:r>
              <a:rPr lang="en-US"/>
              <a:t>The libraries used in this project is SAED32/28nm - The Synopsys Generic Library.</a:t>
            </a:r>
          </a:p>
          <a:p>
            <a:pPr marL="0" indent="0" algn="just">
              <a:buNone/>
            </a:pPr>
            <a:r>
              <a:rPr lang="en-US"/>
              <a:t>This library enable students to master advanced design methods, for low power, IoT, and automotive applications using the latest Synopsys EDA tools. The generic library is designed for educational and training purposes only and not for fabrication. Each library includes digital and I/O standard cell libraries, memories, phase-locked loops, technology kits and some sample designs. The libraries are also compatible with ARM® Cortex®-M0 </a:t>
            </a:r>
            <a:r>
              <a:rPr lang="en-US" err="1"/>
              <a:t>DesignStart</a:t>
            </a:r>
            <a:r>
              <a:rPr lang="en-US"/>
              <a:t>™ Processor, and </a:t>
            </a:r>
            <a:r>
              <a:rPr lang="en-US" err="1"/>
              <a:t>OpenSPARC</a:t>
            </a:r>
            <a:r>
              <a:rPr lang="en-US"/>
              <a:t> T1.</a:t>
            </a:r>
          </a:p>
        </p:txBody>
      </p:sp>
      <p:sp>
        <p:nvSpPr>
          <p:cNvPr id="4" name="Title 3">
            <a:extLst>
              <a:ext uri="{FF2B5EF4-FFF2-40B4-BE49-F238E27FC236}">
                <a16:creationId xmlns:a16="http://schemas.microsoft.com/office/drawing/2014/main" id="{C2AFA900-6476-12AD-68C5-A0BD982395D6}"/>
              </a:ext>
            </a:extLst>
          </p:cNvPr>
          <p:cNvSpPr>
            <a:spLocks noGrp="1"/>
          </p:cNvSpPr>
          <p:nvPr>
            <p:ph type="title"/>
          </p:nvPr>
        </p:nvSpPr>
        <p:spPr/>
        <p:txBody>
          <a:bodyPr/>
          <a:lstStyle/>
          <a:p>
            <a:r>
              <a:rPr lang="en-US" sz="3200" b="1"/>
              <a:t>Introduction</a:t>
            </a:r>
          </a:p>
        </p:txBody>
      </p:sp>
      <p:sp>
        <p:nvSpPr>
          <p:cNvPr id="5" name="Footer Placeholder 4">
            <a:extLst>
              <a:ext uri="{FF2B5EF4-FFF2-40B4-BE49-F238E27FC236}">
                <a16:creationId xmlns:a16="http://schemas.microsoft.com/office/drawing/2014/main" id="{F7004FF8-6C71-D81C-D721-3969540EC5C7}"/>
              </a:ext>
            </a:extLst>
          </p:cNvPr>
          <p:cNvSpPr>
            <a:spLocks noGrp="1"/>
          </p:cNvSpPr>
          <p:nvPr>
            <p:ph type="ftr" sz="quarter" idx="12"/>
          </p:nvPr>
        </p:nvSpPr>
        <p:spPr/>
        <p:txBody>
          <a:bodyPr/>
          <a:lstStyle/>
          <a:p>
            <a:r>
              <a:rPr lang="en-US"/>
              <a:t>Synopsys Confidential Information</a:t>
            </a:r>
          </a:p>
        </p:txBody>
      </p:sp>
    </p:spTree>
    <p:extLst>
      <p:ext uri="{BB962C8B-B14F-4D97-AF65-F5344CB8AC3E}">
        <p14:creationId xmlns:p14="http://schemas.microsoft.com/office/powerpoint/2010/main" val="4184900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BA68-1388-DB3B-E7D3-4330EF272FE7}"/>
              </a:ext>
            </a:extLst>
          </p:cNvPr>
          <p:cNvSpPr>
            <a:spLocks noGrp="1"/>
          </p:cNvSpPr>
          <p:nvPr>
            <p:ph type="title"/>
          </p:nvPr>
        </p:nvSpPr>
        <p:spPr>
          <a:xfrm>
            <a:off x="379288" y="166710"/>
            <a:ext cx="11431708" cy="519090"/>
          </a:xfrm>
        </p:spPr>
        <p:txBody>
          <a:bodyPr anchor="t">
            <a:normAutofit fontScale="90000"/>
          </a:bodyPr>
          <a:lstStyle/>
          <a:p>
            <a:r>
              <a:rPr lang="en-US" sz="3600" b="1"/>
              <a:t>Library General Information</a:t>
            </a:r>
          </a:p>
        </p:txBody>
      </p:sp>
      <p:sp>
        <p:nvSpPr>
          <p:cNvPr id="4" name="Footer Placeholder 3">
            <a:extLst>
              <a:ext uri="{FF2B5EF4-FFF2-40B4-BE49-F238E27FC236}">
                <a16:creationId xmlns:a16="http://schemas.microsoft.com/office/drawing/2014/main" id="{9E275B44-9A29-C2CE-7AE0-DD6AA7D3E50A}"/>
              </a:ext>
            </a:extLst>
          </p:cNvPr>
          <p:cNvSpPr>
            <a:spLocks noGrp="1"/>
          </p:cNvSpPr>
          <p:nvPr>
            <p:ph type="ftr" sz="quarter" idx="10"/>
          </p:nvPr>
        </p:nvSpPr>
        <p:spPr>
          <a:xfrm>
            <a:off x="7196137" y="6544891"/>
            <a:ext cx="2921001" cy="215444"/>
          </a:xfrm>
        </p:spPr>
        <p:txBody>
          <a:bodyPr anchor="ctr">
            <a:normAutofit/>
          </a:bodyPr>
          <a:lstStyle/>
          <a:p>
            <a:pPr>
              <a:spcAft>
                <a:spcPts val="600"/>
              </a:spcAft>
            </a:pPr>
            <a:r>
              <a:rPr lang="en-US"/>
              <a:t>Synopsys Confidential Information</a:t>
            </a:r>
          </a:p>
        </p:txBody>
      </p:sp>
      <p:pic>
        <p:nvPicPr>
          <p:cNvPr id="10" name="Picture 9">
            <a:extLst>
              <a:ext uri="{FF2B5EF4-FFF2-40B4-BE49-F238E27FC236}">
                <a16:creationId xmlns:a16="http://schemas.microsoft.com/office/drawing/2014/main" id="{90965ACC-C116-7982-5D73-0869CBE17B2A}"/>
              </a:ext>
            </a:extLst>
          </p:cNvPr>
          <p:cNvPicPr>
            <a:picLocks noChangeAspect="1"/>
          </p:cNvPicPr>
          <p:nvPr/>
        </p:nvPicPr>
        <p:blipFill>
          <a:blip r:embed="rId2"/>
          <a:stretch>
            <a:fillRect/>
          </a:stretch>
        </p:blipFill>
        <p:spPr>
          <a:xfrm>
            <a:off x="799673" y="1589543"/>
            <a:ext cx="10592653" cy="4214813"/>
          </a:xfrm>
          <a:prstGeom prst="rect">
            <a:avLst/>
          </a:prstGeom>
        </p:spPr>
      </p:pic>
    </p:spTree>
    <p:extLst>
      <p:ext uri="{BB962C8B-B14F-4D97-AF65-F5344CB8AC3E}">
        <p14:creationId xmlns:p14="http://schemas.microsoft.com/office/powerpoint/2010/main" val="166042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2C79C-9535-DBEF-9DE6-B1E35CF516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B813A0-6C44-3F77-6F1C-532340E829EB}"/>
              </a:ext>
            </a:extLst>
          </p:cNvPr>
          <p:cNvSpPr>
            <a:spLocks noGrp="1"/>
          </p:cNvSpPr>
          <p:nvPr>
            <p:ph type="title"/>
          </p:nvPr>
        </p:nvSpPr>
        <p:spPr>
          <a:xfrm>
            <a:off x="379288" y="166710"/>
            <a:ext cx="11431708" cy="670274"/>
          </a:xfrm>
        </p:spPr>
        <p:txBody>
          <a:bodyPr anchor="t">
            <a:normAutofit/>
          </a:bodyPr>
          <a:lstStyle/>
          <a:p>
            <a:r>
              <a:rPr lang="en-US" sz="3200" b="1"/>
              <a:t>Library General Information</a:t>
            </a:r>
          </a:p>
        </p:txBody>
      </p:sp>
      <p:pic>
        <p:nvPicPr>
          <p:cNvPr id="3" name="Picture 2">
            <a:extLst>
              <a:ext uri="{FF2B5EF4-FFF2-40B4-BE49-F238E27FC236}">
                <a16:creationId xmlns:a16="http://schemas.microsoft.com/office/drawing/2014/main" id="{934F878F-F14B-EA3E-3322-120E37BBAC9C}"/>
              </a:ext>
            </a:extLst>
          </p:cNvPr>
          <p:cNvPicPr>
            <a:picLocks noChangeAspect="1"/>
          </p:cNvPicPr>
          <p:nvPr/>
        </p:nvPicPr>
        <p:blipFill>
          <a:blip r:embed="rId2"/>
          <a:stretch>
            <a:fillRect/>
          </a:stretch>
        </p:blipFill>
        <p:spPr>
          <a:xfrm>
            <a:off x="379288" y="2543896"/>
            <a:ext cx="11433418" cy="2294083"/>
          </a:xfrm>
          <a:prstGeom prst="rect">
            <a:avLst/>
          </a:prstGeom>
          <a:noFill/>
        </p:spPr>
      </p:pic>
      <p:sp>
        <p:nvSpPr>
          <p:cNvPr id="4" name="Footer Placeholder 3">
            <a:extLst>
              <a:ext uri="{FF2B5EF4-FFF2-40B4-BE49-F238E27FC236}">
                <a16:creationId xmlns:a16="http://schemas.microsoft.com/office/drawing/2014/main" id="{E3AF6012-E9A4-7700-E742-781AD6817B34}"/>
              </a:ext>
            </a:extLst>
          </p:cNvPr>
          <p:cNvSpPr>
            <a:spLocks noGrp="1"/>
          </p:cNvSpPr>
          <p:nvPr>
            <p:ph type="ftr" sz="quarter" idx="10"/>
          </p:nvPr>
        </p:nvSpPr>
        <p:spPr>
          <a:xfrm>
            <a:off x="7196137" y="6544891"/>
            <a:ext cx="2921001" cy="215444"/>
          </a:xfrm>
        </p:spPr>
        <p:txBody>
          <a:bodyPr anchor="ctr">
            <a:normAutofit/>
          </a:bodyPr>
          <a:lstStyle/>
          <a:p>
            <a:pPr>
              <a:spcAft>
                <a:spcPts val="600"/>
              </a:spcAft>
            </a:pPr>
            <a:r>
              <a:rPr lang="en-US"/>
              <a:t>Synopsys Confidential Information</a:t>
            </a:r>
          </a:p>
        </p:txBody>
      </p:sp>
    </p:spTree>
    <p:extLst>
      <p:ext uri="{BB962C8B-B14F-4D97-AF65-F5344CB8AC3E}">
        <p14:creationId xmlns:p14="http://schemas.microsoft.com/office/powerpoint/2010/main" val="611191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1FE0F-963D-118A-9482-B00DB28E0DC2}"/>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845E19-F54E-1C91-4D55-807592A467BD}"/>
              </a:ext>
            </a:extLst>
          </p:cNvPr>
          <p:cNvSpPr>
            <a:spLocks noGrp="1"/>
          </p:cNvSpPr>
          <p:nvPr>
            <p:ph type="ftr" sz="quarter" idx="10"/>
          </p:nvPr>
        </p:nvSpPr>
        <p:spPr/>
        <p:txBody>
          <a:bodyPr/>
          <a:lstStyle/>
          <a:p>
            <a:r>
              <a:rPr lang="en-US"/>
              <a:t>Synopsys Confidential Information</a:t>
            </a:r>
          </a:p>
        </p:txBody>
      </p:sp>
      <p:sp>
        <p:nvSpPr>
          <p:cNvPr id="3" name="Title 2">
            <a:extLst>
              <a:ext uri="{FF2B5EF4-FFF2-40B4-BE49-F238E27FC236}">
                <a16:creationId xmlns:a16="http://schemas.microsoft.com/office/drawing/2014/main" id="{D0488AB9-0C7F-A1C7-6FB6-DDF3467D7E83}"/>
              </a:ext>
            </a:extLst>
          </p:cNvPr>
          <p:cNvSpPr>
            <a:spLocks noGrp="1"/>
          </p:cNvSpPr>
          <p:nvPr>
            <p:ph type="title"/>
          </p:nvPr>
        </p:nvSpPr>
        <p:spPr/>
        <p:txBody>
          <a:bodyPr/>
          <a:lstStyle/>
          <a:p>
            <a:r>
              <a:rPr lang="en-US"/>
              <a:t>2. Design Specification</a:t>
            </a:r>
          </a:p>
        </p:txBody>
      </p:sp>
      <p:sp>
        <p:nvSpPr>
          <p:cNvPr id="4" name="Text Placeholder 3">
            <a:extLst>
              <a:ext uri="{FF2B5EF4-FFF2-40B4-BE49-F238E27FC236}">
                <a16:creationId xmlns:a16="http://schemas.microsoft.com/office/drawing/2014/main" id="{3523FB59-F4CD-80A4-C03B-EBB71C7F86A6}"/>
              </a:ext>
            </a:extLst>
          </p:cNvPr>
          <p:cNvSpPr>
            <a:spLocks noGrp="1"/>
          </p:cNvSpPr>
          <p:nvPr>
            <p:ph type="body" idx="1"/>
          </p:nvPr>
        </p:nvSpPr>
        <p:spPr/>
        <p:txBody>
          <a:bodyPr/>
          <a:lstStyle/>
          <a:p>
            <a:r>
              <a:rPr lang="en-US"/>
              <a:t>Block ORCA_TOP</a:t>
            </a:r>
          </a:p>
        </p:txBody>
      </p:sp>
    </p:spTree>
    <p:extLst>
      <p:ext uri="{BB962C8B-B14F-4D97-AF65-F5344CB8AC3E}">
        <p14:creationId xmlns:p14="http://schemas.microsoft.com/office/powerpoint/2010/main" val="398038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BEEE8A2-0528-EB60-45C6-E4819A14607F}"/>
              </a:ext>
            </a:extLst>
          </p:cNvPr>
          <p:cNvSpPr>
            <a:spLocks noGrp="1"/>
          </p:cNvSpPr>
          <p:nvPr>
            <p:ph type="ftr" sz="quarter" idx="10"/>
          </p:nvPr>
        </p:nvSpPr>
        <p:spPr>
          <a:xfrm>
            <a:off x="7196137" y="6544891"/>
            <a:ext cx="2921001" cy="215444"/>
          </a:xfrm>
        </p:spPr>
        <p:txBody>
          <a:bodyPr vert="horz" lIns="0" tIns="0" rIns="0" bIns="0" rtlCol="0" anchor="ctr">
            <a:normAutofit/>
          </a:bodyPr>
          <a:lstStyle/>
          <a:p>
            <a:pPr>
              <a:spcAft>
                <a:spcPts val="600"/>
              </a:spcAft>
            </a:pPr>
            <a:r>
              <a:rPr lang="en-US" b="0" i="0" kern="1200">
                <a:latin typeface="+mn-lt"/>
                <a:ea typeface="+mn-ea"/>
                <a:cs typeface="+mn-cs"/>
              </a:rPr>
              <a:t>Synopsys Confidential Information</a:t>
            </a:r>
          </a:p>
        </p:txBody>
      </p:sp>
      <p:sp>
        <p:nvSpPr>
          <p:cNvPr id="7" name="Title 1">
            <a:extLst>
              <a:ext uri="{FF2B5EF4-FFF2-40B4-BE49-F238E27FC236}">
                <a16:creationId xmlns:a16="http://schemas.microsoft.com/office/drawing/2014/main" id="{B58E983D-EBEC-71EA-07EC-638067BD242F}"/>
              </a:ext>
            </a:extLst>
          </p:cNvPr>
          <p:cNvSpPr txBox="1">
            <a:spLocks/>
          </p:cNvSpPr>
          <p:nvPr/>
        </p:nvSpPr>
        <p:spPr>
          <a:xfrm>
            <a:off x="379288" y="166710"/>
            <a:ext cx="11431708" cy="519090"/>
          </a:xfrm>
          <a:prstGeom prst="rect">
            <a:avLst/>
          </a:prstGeom>
        </p:spPr>
        <p:txBody>
          <a:bodyPr anchor="ctr">
            <a:normAutofit fontScale="90000" lnSpcReduction="20000"/>
          </a:bodyPr>
          <a:lstStyle>
            <a:lvl1pPr algn="l" defTabSz="914400" rtl="0" eaLnBrk="1" latinLnBrk="0" hangingPunct="1">
              <a:lnSpc>
                <a:spcPct val="100000"/>
              </a:lnSpc>
              <a:spcBef>
                <a:spcPct val="0"/>
              </a:spcBef>
              <a:buNone/>
              <a:defRPr sz="2800" b="0" kern="1200" spc="0" baseline="0">
                <a:solidFill>
                  <a:schemeClr val="tx1"/>
                </a:solidFill>
                <a:latin typeface="+mj-lt"/>
                <a:ea typeface="+mj-ea"/>
                <a:cs typeface="+mj-cs"/>
              </a:defRPr>
            </a:lvl1pPr>
          </a:lstStyle>
          <a:p>
            <a:r>
              <a:rPr lang="en-US" sz="3600" b="1"/>
              <a:t>Design Statistics</a:t>
            </a:r>
          </a:p>
        </p:txBody>
      </p:sp>
      <p:pic>
        <p:nvPicPr>
          <p:cNvPr id="3" name="Picture 2">
            <a:extLst>
              <a:ext uri="{FF2B5EF4-FFF2-40B4-BE49-F238E27FC236}">
                <a16:creationId xmlns:a16="http://schemas.microsoft.com/office/drawing/2014/main" id="{CD8F8BD3-F6D3-633C-95E6-E4FFFB30F874}"/>
              </a:ext>
            </a:extLst>
          </p:cNvPr>
          <p:cNvPicPr>
            <a:picLocks noChangeAspect="1"/>
          </p:cNvPicPr>
          <p:nvPr/>
        </p:nvPicPr>
        <p:blipFill>
          <a:blip r:embed="rId2"/>
          <a:stretch>
            <a:fillRect/>
          </a:stretch>
        </p:blipFill>
        <p:spPr>
          <a:xfrm>
            <a:off x="1275154" y="1091512"/>
            <a:ext cx="9639976" cy="5189840"/>
          </a:xfrm>
          <a:prstGeom prst="rect">
            <a:avLst/>
          </a:prstGeom>
        </p:spPr>
      </p:pic>
    </p:spTree>
    <p:extLst>
      <p:ext uri="{BB962C8B-B14F-4D97-AF65-F5344CB8AC3E}">
        <p14:creationId xmlns:p14="http://schemas.microsoft.com/office/powerpoint/2010/main" val="34936298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 name="BRANDIN_WORKSPACE_NAME" val="Light Synopsys"/>
  <p:tag name="BRANDIN_CONFIG" val="Synopsys1.ini"/>
  <p:tag name="BRANDIN_RULES" val="RUN RULES"/>
  <p:tag name="BRANDIN_SMARTPASTE" val="ACTIVE"/>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Light_2025">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Synopsys_Template_LIGHT_2025.potx" id="{785F1A5E-58BC-4AF5-A5F4-3774BE3862BD}" vid="{A57DDFCD-5819-4008-B8DF-6935D54E38B6}"/>
    </a:ext>
  </a:extLst>
</a:theme>
</file>

<file path=ppt/theme/theme2.xml><?xml version="1.0" encoding="utf-8"?>
<a:theme xmlns:a="http://schemas.openxmlformats.org/drawingml/2006/main" name="Office Theme">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6C19D1D-7FFD-4B77-AABF-72481EC02E55}">
  <we:reference id="wa200000729" version="3.19.222.0" store="en-US" storeType="OMEX"/>
  <we:alternateReferences>
    <we:reference id="wa200000729" version="3.19.222.0" store="WA200000729"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0E9C4F3F08C64B92FAAEC6FF116D7C" ma:contentTypeVersion="16" ma:contentTypeDescription="Create a new document." ma:contentTypeScope="" ma:versionID="1b1281c8f3fdd1fb7ae818925fd6125e">
  <xsd:schema xmlns:xsd="http://www.w3.org/2001/XMLSchema" xmlns:xs="http://www.w3.org/2001/XMLSchema" xmlns:p="http://schemas.microsoft.com/office/2006/metadata/properties" xmlns:ns2="876b24c0-7733-4c6a-b0fb-b1af7519ba2b" xmlns:ns3="b130fb5a-4897-44aa-a36f-0c835240df39" targetNamespace="http://schemas.microsoft.com/office/2006/metadata/properties" ma:root="true" ma:fieldsID="95757eef4c07127e1ef6949d9ce97bf0" ns2:_="" ns3:_="">
    <xsd:import namespace="876b24c0-7733-4c6a-b0fb-b1af7519ba2b"/>
    <xsd:import namespace="b130fb5a-4897-44aa-a36f-0c835240df3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GenerationTime" minOccurs="0"/>
                <xsd:element ref="ns2:MediaServiceEventHashCode" minOccurs="0"/>
                <xsd:element ref="ns2:MediaServiceLocation" minOccurs="0"/>
                <xsd:element ref="ns3:SharedWithUsers" minOccurs="0"/>
                <xsd:element ref="ns3:SharedWithDetails" minOccurs="0"/>
                <xsd:element ref="ns2:lcf76f155ced4ddcb4097134ff3c332f" minOccurs="0"/>
                <xsd:element ref="ns3:TaxCatchAll" minOccurs="0"/>
                <xsd:element ref="ns2:MediaServiceOCR" minOccurs="0"/>
                <xsd:element ref="ns2:MediaLengthInSecond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b24c0-7733-4c6a-b0fb-b1af7519ba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a8c50269-1cd4-4ba9-9246-56d290a07fb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30fb5a-4897-44aa-a36f-0c835240df3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6be38976-e895-413a-b544-8518d5eea6c4}" ma:internalName="TaxCatchAll" ma:showField="CatchAllData" ma:web="b130fb5a-4897-44aa-a36f-0c835240df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76b24c0-7733-4c6a-b0fb-b1af7519ba2b">
      <Terms xmlns="http://schemas.microsoft.com/office/infopath/2007/PartnerControls"/>
    </lcf76f155ced4ddcb4097134ff3c332f>
    <TaxCatchAll xmlns="b130fb5a-4897-44aa-a36f-0c835240df39" xsi:nil="true"/>
  </documentManagement>
</p:properties>
</file>

<file path=customXml/item4.xml><?xml version="1.0" encoding="utf-8"?>
<BrandIn lastLayout="1"/>
</file>

<file path=customXml/itemProps1.xml><?xml version="1.0" encoding="utf-8"?>
<ds:datastoreItem xmlns:ds="http://schemas.openxmlformats.org/officeDocument/2006/customXml" ds:itemID="{87A102C0-2592-4974-82A5-AA451C0E33FE}">
  <ds:schemaRefs>
    <ds:schemaRef ds:uri="http://schemas.microsoft.com/sharepoint/v3/contenttype/forms"/>
  </ds:schemaRefs>
</ds:datastoreItem>
</file>

<file path=customXml/itemProps2.xml><?xml version="1.0" encoding="utf-8"?>
<ds:datastoreItem xmlns:ds="http://schemas.openxmlformats.org/officeDocument/2006/customXml" ds:itemID="{69769A8C-2B7B-49B6-9E0F-0B73BA129011}">
  <ds:schemaRefs>
    <ds:schemaRef ds:uri="876b24c0-7733-4c6a-b0fb-b1af7519ba2b"/>
    <ds:schemaRef ds:uri="b130fb5a-4897-44aa-a36f-0c835240df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FCFFA47-11AE-40E2-8D3D-31D852D7F901}">
  <ds:schemaRefs>
    <ds:schemaRef ds:uri="876b24c0-7733-4c6a-b0fb-b1af7519ba2b"/>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130fb5a-4897-44aa-a36f-0c835240df39"/>
    <ds:schemaRef ds:uri="http://www.w3.org/XML/1998/namespace"/>
    <ds:schemaRef ds:uri="http://purl.org/dc/dcmitype/"/>
  </ds:schemaRefs>
</ds:datastoreItem>
</file>

<file path=customXml/itemProps4.xml><?xml version="1.0" encoding="utf-8"?>
<ds:datastoreItem xmlns:ds="http://schemas.openxmlformats.org/officeDocument/2006/customXml" ds:itemID="{F75162E3-BAA0-49C4-A2CF-857E58111819}">
  <ds:schemaRefs/>
</ds:datastoreItem>
</file>

<file path=docMetadata/LabelInfo.xml><?xml version="1.0" encoding="utf-8"?>
<clbl:labelList xmlns:clbl="http://schemas.microsoft.com/office/2020/mipLabelMetadata">
  <clbl:label id="{c33c9f88-1eb7-4099-9700-16013fd9e8aa}" enabled="0" method="" siteId="{c33c9f88-1eb7-4099-9700-16013fd9e8aa}" removed="1"/>
</clbl:labelList>
</file>

<file path=docProps/app.xml><?xml version="1.0" encoding="utf-8"?>
<Properties xmlns="http://schemas.openxmlformats.org/officeDocument/2006/extended-properties" xmlns:vt="http://schemas.openxmlformats.org/officeDocument/2006/docPropsVTypes">
  <Template>blank</Template>
  <TotalTime>0</TotalTime>
  <Words>724</Words>
  <Application>Microsoft Office PowerPoint</Application>
  <PresentationFormat>Widescreen</PresentationFormat>
  <Paragraphs>107</Paragraphs>
  <Slides>27</Slides>
  <Notes>0</Notes>
  <HiddenSlides>1</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Arial</vt:lpstr>
      <vt:lpstr>Synopsys_Light_2025</vt:lpstr>
      <vt:lpstr>Chipathon Design Specification</vt:lpstr>
      <vt:lpstr>PowerPoint Presentation</vt:lpstr>
      <vt:lpstr>List Of Documents</vt:lpstr>
      <vt:lpstr>1. Library Information</vt:lpstr>
      <vt:lpstr>Introduction</vt:lpstr>
      <vt:lpstr>Library General Information</vt:lpstr>
      <vt:lpstr>Library General Information</vt:lpstr>
      <vt:lpstr>2. Design Specification</vt:lpstr>
      <vt:lpstr>PowerPoint Presentation</vt:lpstr>
      <vt:lpstr>PowerPoint Presentation</vt:lpstr>
      <vt:lpstr>PowerPoint Presentation</vt:lpstr>
      <vt:lpstr>PowerPoint Presentation</vt:lpstr>
      <vt:lpstr>PowerPoint Presentation</vt:lpstr>
      <vt:lpstr>3. Flow Usage Guideline</vt:lpstr>
      <vt:lpstr>PowerPoint Presentation</vt:lpstr>
      <vt:lpstr>PowerPoint Presentation</vt:lpstr>
      <vt:lpstr>PowerPoint Presentation</vt:lpstr>
      <vt:lpstr>PowerPoint Presentation</vt:lpstr>
      <vt:lpstr>4. PnR Guideline</vt:lpstr>
      <vt:lpstr>PowerPoint Presentation</vt:lpstr>
      <vt:lpstr>PowerPoint Presentation</vt:lpstr>
      <vt:lpstr>Placement Guideline – place_opt</vt:lpstr>
      <vt:lpstr>CTS Guideline – clock_opt</vt:lpstr>
      <vt:lpstr>CTS Guideline – clock_opt</vt:lpstr>
      <vt:lpstr>5. Requirements</vt:lpstr>
      <vt:lpstr>Requirements need to complete by block owner</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Thuc Nguyen</dc:creator>
  <cp:keywords/>
  <dc:description/>
  <cp:lastModifiedBy>Cuong Truong</cp:lastModifiedBy>
  <cp:revision>2</cp:revision>
  <dcterms:created xsi:type="dcterms:W3CDTF">2025-08-04T09:15:03Z</dcterms:created>
  <dcterms:modified xsi:type="dcterms:W3CDTF">2025-08-06T03:32:34Z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3543871</vt:lpwstr>
  </property>
  <property fmtid="{D5CDD505-2E9C-101B-9397-08002B2CF9AE}" pid="3" name="NXPowerLiteSettings">
    <vt:lpwstr>E9000F7008E001</vt:lpwstr>
  </property>
  <property fmtid="{D5CDD505-2E9C-101B-9397-08002B2CF9AE}" pid="4" name="NXPowerLiteVersion">
    <vt:lpwstr>D9.1.6</vt:lpwstr>
  </property>
  <property fmtid="{D5CDD505-2E9C-101B-9397-08002B2CF9AE}" pid="5" name="Version">
    <vt:lpwstr>01 Light, March 28 2033</vt:lpwstr>
  </property>
  <property fmtid="{D5CDD505-2E9C-101B-9397-08002B2CF9AE}" pid="6" name="MediaServiceImageTags">
    <vt:lpwstr/>
  </property>
  <property fmtid="{D5CDD505-2E9C-101B-9397-08002B2CF9AE}" pid="7" name="ContentTypeId">
    <vt:lpwstr>0x0101001F0E9C4F3F08C64B92FAAEC6FF116D7C</vt:lpwstr>
  </property>
</Properties>
</file>