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5"/>
  </p:sldMasterIdLst>
  <p:notesMasterIdLst>
    <p:notesMasterId r:id="rId7"/>
  </p:notesMasterIdLst>
  <p:handoutMasterIdLst>
    <p:handoutMasterId r:id="rId8"/>
  </p:handoutMasterIdLst>
  <p:sldIdLst>
    <p:sldId id="2147482930" r:id="rId6"/>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2E6"/>
    <a:srgbClr val="4E4E4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54" autoAdjust="0"/>
  </p:normalViewPr>
  <p:slideViewPr>
    <p:cSldViewPr>
      <p:cViewPr varScale="1">
        <p:scale>
          <a:sx n="60" d="100"/>
          <a:sy n="60" d="100"/>
        </p:scale>
        <p:origin x="840"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16" d="100"/>
          <a:sy n="116" d="100"/>
        </p:scale>
        <p:origin x="2622"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ong Truong" userId="4424f81b-8f8f-4d79-a5d1-b5383cf720f5" providerId="ADAL" clId="{5536D401-879D-4C71-87A5-FC6E3B177D0E}"/>
    <pc:docChg chg="modSld">
      <pc:chgData name="Cuong Truong" userId="4424f81b-8f8f-4d79-a5d1-b5383cf720f5" providerId="ADAL" clId="{5536D401-879D-4C71-87A5-FC6E3B177D0E}" dt="2025-08-06T04:18:01.494" v="40" actId="20577"/>
      <pc:docMkLst>
        <pc:docMk/>
      </pc:docMkLst>
      <pc:sldChg chg="modSp mod">
        <pc:chgData name="Cuong Truong" userId="4424f81b-8f8f-4d79-a5d1-b5383cf720f5" providerId="ADAL" clId="{5536D401-879D-4C71-87A5-FC6E3B177D0E}" dt="2025-08-06T04:18:01.494" v="40" actId="20577"/>
        <pc:sldMkLst>
          <pc:docMk/>
          <pc:sldMk cId="1728707065" sldId="2147482930"/>
        </pc:sldMkLst>
        <pc:spChg chg="mod">
          <ac:chgData name="Cuong Truong" userId="4424f81b-8f8f-4d79-a5d1-b5383cf720f5" providerId="ADAL" clId="{5536D401-879D-4C71-87A5-FC6E3B177D0E}" dt="2025-08-06T04:18:01.494" v="40" actId="20577"/>
          <ac:spMkLst>
            <pc:docMk/>
            <pc:sldMk cId="1728707065" sldId="2147482930"/>
            <ac:spMk id="5" creationId="{3AFCF21D-0601-5C57-8C1E-E8AA64764B3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9EBCFA-0CE2-4A89-8946-0F5E3E710EF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02777A9-7004-4E6A-A966-7A45A8D16A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1B2B96-935C-4E33-8AB6-12B49957FB30}" type="datetimeFigureOut">
              <a:rPr lang="en-US"/>
              <a:t>8/6/2025</a:t>
            </a:fld>
            <a:endParaRPr/>
          </a:p>
        </p:txBody>
      </p:sp>
      <p:sp>
        <p:nvSpPr>
          <p:cNvPr id="4" name="Footer Placeholder 3">
            <a:extLst>
              <a:ext uri="{FF2B5EF4-FFF2-40B4-BE49-F238E27FC236}">
                <a16:creationId xmlns:a16="http://schemas.microsoft.com/office/drawing/2014/main" id="{B4243AFB-A93F-41E6-B3FD-EE51F24745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a:extLst>
              <a:ext uri="{FF2B5EF4-FFF2-40B4-BE49-F238E27FC236}">
                <a16:creationId xmlns:a16="http://schemas.microsoft.com/office/drawing/2014/main" id="{5244E995-49EF-4046-B58E-C57E1A05DC7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D03C2E-0CD0-4868-B096-48302A79D453}" type="slidenum">
              <a:rPr/>
              <a:t>‹#›</a:t>
            </a:fld>
            <a:endParaRPr/>
          </a:p>
        </p:txBody>
      </p:sp>
    </p:spTree>
    <p:extLst>
      <p:ext uri="{BB962C8B-B14F-4D97-AF65-F5344CB8AC3E}">
        <p14:creationId xmlns:p14="http://schemas.microsoft.com/office/powerpoint/2010/main" val="313287029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p15:clr>
            <a:srgbClr val="F26B43"/>
          </p15:clr>
        </p15:guide>
        <p15:guide id="2" pos="2160">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C2542-699D-4A89-AAB1-134E0E425CBA}" type="datetimeFigureOut">
              <a:rPr lang="en-US"/>
              <a:t>8/6/2025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87158-5AD9-4F9D-82F5-B27354584B0B}" type="slidenum">
              <a:rPr/>
              <a:t>‹#›</a:t>
            </a:fld>
            <a:endParaRPr/>
          </a:p>
        </p:txBody>
      </p:sp>
    </p:spTree>
    <p:extLst>
      <p:ext uri="{BB962C8B-B14F-4D97-AF65-F5344CB8AC3E}">
        <p14:creationId xmlns:p14="http://schemas.microsoft.com/office/powerpoint/2010/main" val="2406359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p15:clr>
            <a:srgbClr val="F26B43"/>
          </p15:clr>
        </p15:guide>
        <p15:guide id="2" pos="2160">
          <p15:clr>
            <a:srgbClr val="F26B43"/>
          </p15:clr>
        </p15:guide>
      </p15:sldGuideLst>
    </p:ext>
  </p:extLst>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slideMaster" Target="../slideMasters/slideMaster1.xml"/><Relationship Id="rId4" Type="http://schemas.openxmlformats.org/officeDocument/2006/relationships/tags" Target="../tags/tag49.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slideMaster" Target="../slideMasters/slideMaster1.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slideMaster" Target="../slideMasters/slideMaster1.xml"/><Relationship Id="rId4" Type="http://schemas.openxmlformats.org/officeDocument/2006/relationships/tags" Target="../tags/tag6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17.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customXml" Target="../../customXml/item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A5162F3-CD2A-990B-E496-EB68204D5632}"/>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gs>
              <a:gs pos="96000">
                <a:schemeClr val="accent1"/>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8D106C12-3B24-4FB9-9471-834C2ACDDC8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EE5D4E8D-8517-A346-DFE1-8F9F03B9423C}"/>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dirty="0"/>
              <a:t>Click to Add a Title</a:t>
            </a:r>
            <a:endParaRPr dirty="0"/>
          </a:p>
        </p:txBody>
      </p:sp>
      <p:sp>
        <p:nvSpPr>
          <p:cNvPr id="6" name="Subtitle 2">
            <a:extLst>
              <a:ext uri="{FF2B5EF4-FFF2-40B4-BE49-F238E27FC236}">
                <a16:creationId xmlns:a16="http://schemas.microsoft.com/office/drawing/2014/main" id="{FD3BC524-367E-E333-6C0D-48AF0A70EB01}"/>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 subtitle</a:t>
            </a:r>
          </a:p>
        </p:txBody>
      </p:sp>
      <p:sp>
        <p:nvSpPr>
          <p:cNvPr id="7" name="Text Placeholder 15">
            <a:extLst>
              <a:ext uri="{FF2B5EF4-FFF2-40B4-BE49-F238E27FC236}">
                <a16:creationId xmlns:a16="http://schemas.microsoft.com/office/drawing/2014/main" id="{AE353B50-0D92-E717-17EA-D36298E46BED}"/>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Add Name and Title</a:t>
            </a:r>
          </a:p>
        </p:txBody>
      </p:sp>
      <p:sp>
        <p:nvSpPr>
          <p:cNvPr id="10" name="Text Placeholder 18">
            <a:extLst>
              <a:ext uri="{FF2B5EF4-FFF2-40B4-BE49-F238E27FC236}">
                <a16:creationId xmlns:a16="http://schemas.microsoft.com/office/drawing/2014/main" id="{62F72597-02F9-03D1-6C04-3E43DE203579}"/>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rPr dirty="0"/>
              <a:t>Click to Add a Date</a:t>
            </a:r>
          </a:p>
        </p:txBody>
      </p:sp>
    </p:spTree>
    <p:extLst>
      <p:ext uri="{BB962C8B-B14F-4D97-AF65-F5344CB8AC3E}">
        <p14:creationId xmlns:p14="http://schemas.microsoft.com/office/powerpoint/2010/main" val="168882972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D4B6-6919-4B05-9865-A84FDCB3F1A6}"/>
              </a:ext>
            </a:extLst>
          </p:cNvPr>
          <p:cNvSpPr>
            <a:spLocks noGrp="1"/>
          </p:cNvSpPr>
          <p:nvPr>
            <p:ph type="title" hasCustomPrompt="1"/>
            <p:custDataLst>
              <p:tags r:id="rId1"/>
            </p:custDataLst>
          </p:nvPr>
        </p:nvSpPr>
        <p:spPr>
          <a:xfrm>
            <a:off x="381000" y="166710"/>
            <a:ext cx="11430000" cy="457200"/>
          </a:xfrm>
        </p:spPr>
        <p:txBody>
          <a:bodyPr/>
          <a:lstStyle>
            <a:lvl1pPr>
              <a:defRPr/>
            </a:lvl1pPr>
          </a:lstStyle>
          <a:p>
            <a:r>
              <a:rPr lang="en-US" dirty="0"/>
              <a:t>Click to Add a Slide Title</a:t>
            </a:r>
            <a:endParaRPr dirty="0"/>
          </a:p>
        </p:txBody>
      </p:sp>
      <p:sp>
        <p:nvSpPr>
          <p:cNvPr id="3" name="Text Placeholder 6">
            <a:extLst>
              <a:ext uri="{FF2B5EF4-FFF2-40B4-BE49-F238E27FC236}">
                <a16:creationId xmlns:a16="http://schemas.microsoft.com/office/drawing/2014/main" id="{9C032D36-66AB-4AEF-A795-4ED1CE7E776A}"/>
              </a:ext>
            </a:extLst>
          </p:cNvPr>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add a subtitle</a:t>
            </a:r>
          </a:p>
        </p:txBody>
      </p:sp>
      <p:sp>
        <p:nvSpPr>
          <p:cNvPr id="4" name="Footer Placeholder 3">
            <a:extLst>
              <a:ext uri="{FF2B5EF4-FFF2-40B4-BE49-F238E27FC236}">
                <a16:creationId xmlns:a16="http://schemas.microsoft.com/office/drawing/2014/main" id="{94A87DF3-73C3-4974-31D3-896D2874FBE8}"/>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62851484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Sub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custDataLst>
              <p:tags r:id="rId1"/>
            </p:custDataLst>
          </p:nvPr>
        </p:nvSpPr>
        <p:spPr>
          <a:xfrm>
            <a:off x="381000" y="166710"/>
            <a:ext cx="11430000" cy="457200"/>
          </a:xfrm>
        </p:spPr>
        <p:txBody>
          <a:bodyPr/>
          <a:lstStyle>
            <a:lvl1pPr>
              <a:defRPr/>
            </a:lvl1pPr>
          </a:lstStyle>
          <a:p>
            <a:r>
              <a:rPr lang="en-US" dirty="0"/>
              <a:t>Click to Add a Slide Title</a:t>
            </a:r>
            <a:endParaRPr dirty="0"/>
          </a:p>
        </p:txBody>
      </p:sp>
      <p:sp>
        <p:nvSpPr>
          <p:cNvPr id="5" name="Text Placeholder 6"/>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add a subtitle</a:t>
            </a:r>
          </a:p>
        </p:txBody>
      </p:sp>
      <p:sp>
        <p:nvSpPr>
          <p:cNvPr id="3" name="Content Placeholder 2"/>
          <p:cNvSpPr>
            <a:spLocks noGrp="1"/>
          </p:cNvSpPr>
          <p:nvPr>
            <p:ph sz="half" idx="1" hasCustomPrompt="1"/>
            <p:custDataLst>
              <p:tags r:id="rId3"/>
            </p:custDataLst>
          </p:nvPr>
        </p:nvSpPr>
        <p:spPr>
          <a:xfrm>
            <a:off x="381000" y="1219386"/>
            <a:ext cx="5583867" cy="5230268"/>
          </a:xfrm>
        </p:spPr>
        <p:txBody>
          <a:bodyPr vert="horz" lIns="0" tIns="0" rIns="0" bIns="0" rtlCol="0">
            <a:noAutofit/>
          </a:bodyPr>
          <a:lstStyle>
            <a:lvl1pPr>
              <a:defRPr/>
            </a:lvl1pPr>
            <a:lvl2pPr>
              <a:defRPr/>
            </a:lvl2pPr>
            <a:lvl3pPr>
              <a:defRPr/>
            </a:lvl3pPr>
            <a:lvl4pPr>
              <a:defRPr/>
            </a:lvl4pPr>
            <a:lvl5pPr>
              <a:defRPr/>
            </a:lvl5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4" name="Content Placeholder 3"/>
          <p:cNvSpPr>
            <a:spLocks noGrp="1"/>
          </p:cNvSpPr>
          <p:nvPr>
            <p:ph sz="half" idx="2" hasCustomPrompt="1"/>
            <p:custDataLst>
              <p:tags r:id="rId4"/>
            </p:custDataLst>
          </p:nvPr>
        </p:nvSpPr>
        <p:spPr>
          <a:xfrm>
            <a:off x="6230111" y="1219200"/>
            <a:ext cx="5580889" cy="5230268"/>
          </a:xfrm>
        </p:spPr>
        <p:txBody>
          <a:bodyPr vert="horz" lIns="0" tIns="0" rIns="0" bIns="0" rtlCol="0">
            <a:noAutofit/>
          </a:bodyPr>
          <a:lstStyle>
            <a:lvl1pPr>
              <a:defRPr/>
            </a:lvl1pPr>
            <a:lvl2pPr>
              <a:defRPr/>
            </a:lvl2pPr>
            <a:lvl3pPr>
              <a:defRPr/>
            </a:lvl3pPr>
            <a:lvl4pPr>
              <a:defRPr baseline="0"/>
            </a:lvl4pPr>
            <a:lvl5pPr>
              <a:defRPr baseline="0"/>
            </a:lvl5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6" name="Footer Placeholder 5">
            <a:extLst>
              <a:ext uri="{FF2B5EF4-FFF2-40B4-BE49-F238E27FC236}">
                <a16:creationId xmlns:a16="http://schemas.microsoft.com/office/drawing/2014/main" id="{929247AA-191F-640E-F782-FB7658D69262}"/>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8832046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381000" y="166710"/>
            <a:ext cx="11430000" cy="457200"/>
          </a:xfrm>
        </p:spPr>
        <p:txBody>
          <a:bodyPr/>
          <a:lstStyle>
            <a:lvl1pPr>
              <a:defRPr/>
            </a:lvl1pPr>
          </a:lstStyle>
          <a:p>
            <a:r>
              <a:rPr lang="en-US" dirty="0"/>
              <a:t>Click to Add a Slide Title</a:t>
            </a:r>
            <a:endParaRPr dirty="0"/>
          </a:p>
        </p:txBody>
      </p:sp>
      <p:sp>
        <p:nvSpPr>
          <p:cNvPr id="3" name="Text Placeholder 6">
            <a:extLst>
              <a:ext uri="{FF2B5EF4-FFF2-40B4-BE49-F238E27FC236}">
                <a16:creationId xmlns:a16="http://schemas.microsoft.com/office/drawing/2014/main" id="{0ED11961-812B-9843-33DB-C89114D84386}"/>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add a subtitle</a:t>
            </a:r>
          </a:p>
        </p:txBody>
      </p:sp>
      <p:sp>
        <p:nvSpPr>
          <p:cNvPr id="8" name="Content Placeholder 7">
            <a:extLst>
              <a:ext uri="{FF2B5EF4-FFF2-40B4-BE49-F238E27FC236}">
                <a16:creationId xmlns:a16="http://schemas.microsoft.com/office/drawing/2014/main" id="{6A3F3B9C-428F-D2A9-DD17-CA5965E808DE}"/>
              </a:ext>
            </a:extLst>
          </p:cNvPr>
          <p:cNvSpPr>
            <a:spLocks noGrp="1"/>
          </p:cNvSpPr>
          <p:nvPr>
            <p:ph sz="quarter" idx="14" hasCustomPrompt="1"/>
          </p:nvPr>
        </p:nvSpPr>
        <p:spPr>
          <a:xfrm>
            <a:off x="381000" y="1219513"/>
            <a:ext cx="3641725" cy="5227892"/>
          </a:xfrm>
        </p:spPr>
        <p:txBody>
          <a:bodyPr/>
          <a:lstStyle>
            <a:lvl1pPr>
              <a:defRPr/>
            </a:lvl1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9" name="Content Placeholder 7">
            <a:extLst>
              <a:ext uri="{FF2B5EF4-FFF2-40B4-BE49-F238E27FC236}">
                <a16:creationId xmlns:a16="http://schemas.microsoft.com/office/drawing/2014/main" id="{A235CDF8-C580-0340-D25B-485D6E3144D1}"/>
              </a:ext>
            </a:extLst>
          </p:cNvPr>
          <p:cNvSpPr>
            <a:spLocks noGrp="1"/>
          </p:cNvSpPr>
          <p:nvPr>
            <p:ph sz="quarter" idx="15" hasCustomPrompt="1"/>
          </p:nvPr>
        </p:nvSpPr>
        <p:spPr>
          <a:xfrm>
            <a:off x="4275138" y="1219200"/>
            <a:ext cx="3641725" cy="5227892"/>
          </a:xfrm>
        </p:spPr>
        <p:txBody>
          <a:bodyPr/>
          <a:lstStyle>
            <a:lvl1pPr>
              <a:defRPr/>
            </a:lvl1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10" name="Content Placeholder 7">
            <a:extLst>
              <a:ext uri="{FF2B5EF4-FFF2-40B4-BE49-F238E27FC236}">
                <a16:creationId xmlns:a16="http://schemas.microsoft.com/office/drawing/2014/main" id="{1A8BF4F0-AAF9-F4BE-428E-7ED6CB757129}"/>
              </a:ext>
            </a:extLst>
          </p:cNvPr>
          <p:cNvSpPr>
            <a:spLocks noGrp="1"/>
          </p:cNvSpPr>
          <p:nvPr>
            <p:ph sz="quarter" idx="16" hasCustomPrompt="1"/>
          </p:nvPr>
        </p:nvSpPr>
        <p:spPr>
          <a:xfrm>
            <a:off x="8169275" y="1219200"/>
            <a:ext cx="3641725" cy="5227892"/>
          </a:xfrm>
        </p:spPr>
        <p:txBody>
          <a:bodyPr/>
          <a:lstStyle>
            <a:lvl1pPr>
              <a:defRPr/>
            </a:lvl1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4" name="Footer Placeholder 3">
            <a:extLst>
              <a:ext uri="{FF2B5EF4-FFF2-40B4-BE49-F238E27FC236}">
                <a16:creationId xmlns:a16="http://schemas.microsoft.com/office/drawing/2014/main" id="{8E25E2C2-7201-FDB7-837C-4DF914007607}"/>
              </a:ext>
            </a:extLst>
          </p:cNvPr>
          <p:cNvSpPr>
            <a:spLocks noGrp="1"/>
          </p:cNvSpPr>
          <p:nvPr>
            <p:ph type="ftr" sz="quarter" idx="17"/>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378576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FFC4-5CC2-1952-46BB-0F8448C6FE7C}"/>
              </a:ext>
            </a:extLst>
          </p:cNvPr>
          <p:cNvSpPr>
            <a:spLocks noGrp="1"/>
          </p:cNvSpPr>
          <p:nvPr>
            <p:ph type="title" hasCustomPrompt="1"/>
          </p:nvPr>
        </p:nvSpPr>
        <p:spPr>
          <a:xfrm>
            <a:off x="381000" y="166710"/>
            <a:ext cx="11430000" cy="457200"/>
          </a:xfrm>
        </p:spPr>
        <p:txBody>
          <a:bodyPr/>
          <a:lstStyle>
            <a:lvl1pPr>
              <a:defRPr/>
            </a:lvl1pPr>
          </a:lstStyle>
          <a:p>
            <a:r>
              <a:rPr lang="en-US" dirty="0"/>
              <a:t>Click to Add a Slide Title</a:t>
            </a:r>
            <a:endParaRPr dirty="0"/>
          </a:p>
        </p:txBody>
      </p:sp>
      <p:sp>
        <p:nvSpPr>
          <p:cNvPr id="8" name="Text Placeholder 6">
            <a:extLst>
              <a:ext uri="{FF2B5EF4-FFF2-40B4-BE49-F238E27FC236}">
                <a16:creationId xmlns:a16="http://schemas.microsoft.com/office/drawing/2014/main" id="{05481C3D-0876-785B-42D8-1C2CBCA84783}"/>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add a subtitle</a:t>
            </a:r>
          </a:p>
        </p:txBody>
      </p:sp>
      <p:sp>
        <p:nvSpPr>
          <p:cNvPr id="10" name="Content Placeholder 7">
            <a:extLst>
              <a:ext uri="{FF2B5EF4-FFF2-40B4-BE49-F238E27FC236}">
                <a16:creationId xmlns:a16="http://schemas.microsoft.com/office/drawing/2014/main" id="{BB1248A5-51A1-C592-3326-B70371AC5878}"/>
              </a:ext>
            </a:extLst>
          </p:cNvPr>
          <p:cNvSpPr>
            <a:spLocks noGrp="1"/>
          </p:cNvSpPr>
          <p:nvPr>
            <p:ph sz="quarter" idx="15" hasCustomPrompt="1"/>
          </p:nvPr>
        </p:nvSpPr>
        <p:spPr>
          <a:xfrm>
            <a:off x="381000" y="1219200"/>
            <a:ext cx="2667000" cy="5230368"/>
          </a:xfrm>
        </p:spPr>
        <p:txBody>
          <a:bodyPr/>
          <a:lstStyle>
            <a:lvl1pPr>
              <a:defRPr/>
            </a:lvl1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11" name="Content Placeholder 7">
            <a:extLst>
              <a:ext uri="{FF2B5EF4-FFF2-40B4-BE49-F238E27FC236}">
                <a16:creationId xmlns:a16="http://schemas.microsoft.com/office/drawing/2014/main" id="{63C6957B-B50D-5950-1B21-87A07F55F14E}"/>
              </a:ext>
            </a:extLst>
          </p:cNvPr>
          <p:cNvSpPr>
            <a:spLocks noGrp="1"/>
          </p:cNvSpPr>
          <p:nvPr>
            <p:ph sz="quarter" idx="16" hasCustomPrompt="1"/>
          </p:nvPr>
        </p:nvSpPr>
        <p:spPr>
          <a:xfrm>
            <a:off x="3302000" y="1219200"/>
            <a:ext cx="2667000" cy="5230368"/>
          </a:xfrm>
        </p:spPr>
        <p:txBody>
          <a:bodyPr/>
          <a:lstStyle>
            <a:lvl1pPr>
              <a:defRPr/>
            </a:lvl1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12" name="Content Placeholder 7">
            <a:extLst>
              <a:ext uri="{FF2B5EF4-FFF2-40B4-BE49-F238E27FC236}">
                <a16:creationId xmlns:a16="http://schemas.microsoft.com/office/drawing/2014/main" id="{9D3DB339-2246-0D21-174E-F2AAE969C7F3}"/>
              </a:ext>
            </a:extLst>
          </p:cNvPr>
          <p:cNvSpPr>
            <a:spLocks noGrp="1"/>
          </p:cNvSpPr>
          <p:nvPr>
            <p:ph sz="quarter" idx="17" hasCustomPrompt="1"/>
          </p:nvPr>
        </p:nvSpPr>
        <p:spPr>
          <a:xfrm>
            <a:off x="6223000" y="1219200"/>
            <a:ext cx="2667000" cy="5230368"/>
          </a:xfrm>
        </p:spPr>
        <p:txBody>
          <a:bodyPr/>
          <a:lstStyle>
            <a:lvl1pPr>
              <a:defRPr/>
            </a:lvl1pPr>
          </a:lstStyle>
          <a:p>
            <a:pPr lvl="0"/>
            <a:r>
              <a:t>Click to add text or choose an icon below to insert other content</a:t>
            </a:r>
          </a:p>
          <a:p>
            <a:pPr lvl="1"/>
            <a:r>
              <a:t>Second level</a:t>
            </a:r>
          </a:p>
          <a:p>
            <a:pPr lvl="2"/>
            <a:r>
              <a:t>Third level</a:t>
            </a:r>
          </a:p>
          <a:p>
            <a:pPr lvl="3"/>
            <a:r>
              <a:t>Fourth level</a:t>
            </a:r>
          </a:p>
          <a:p>
            <a:pPr lvl="4"/>
            <a:r>
              <a:t>Fifth level</a:t>
            </a:r>
          </a:p>
        </p:txBody>
      </p:sp>
      <p:sp>
        <p:nvSpPr>
          <p:cNvPr id="13" name="Content Placeholder 7">
            <a:extLst>
              <a:ext uri="{FF2B5EF4-FFF2-40B4-BE49-F238E27FC236}">
                <a16:creationId xmlns:a16="http://schemas.microsoft.com/office/drawing/2014/main" id="{805B7638-8E08-7723-6944-0A584B2C903B}"/>
              </a:ext>
            </a:extLst>
          </p:cNvPr>
          <p:cNvSpPr>
            <a:spLocks noGrp="1"/>
          </p:cNvSpPr>
          <p:nvPr>
            <p:ph sz="quarter" idx="18" hasCustomPrompt="1"/>
          </p:nvPr>
        </p:nvSpPr>
        <p:spPr>
          <a:xfrm>
            <a:off x="9144000" y="1219200"/>
            <a:ext cx="2667000" cy="5230368"/>
          </a:xfrm>
        </p:spPr>
        <p:txBody>
          <a:bodyPr/>
          <a:lstStyle>
            <a:lvl1pPr>
              <a:defRPr/>
            </a:lvl1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3" name="Footer Placeholder 2">
            <a:extLst>
              <a:ext uri="{FF2B5EF4-FFF2-40B4-BE49-F238E27FC236}">
                <a16:creationId xmlns:a16="http://schemas.microsoft.com/office/drawing/2014/main" id="{E521BCCD-EED6-75C2-0BD4-D9314C2A5FAD}"/>
              </a:ext>
            </a:extLst>
          </p:cNvPr>
          <p:cNvSpPr>
            <a:spLocks noGrp="1"/>
          </p:cNvSpPr>
          <p:nvPr>
            <p:ph type="ftr" sz="quarter" idx="19"/>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74980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noAutofit/>
          </a:bodyPr>
          <a:lstStyle>
            <a:lvl1pPr>
              <a:defRPr/>
            </a:lvl1pPr>
          </a:lstStyle>
          <a:p>
            <a:r>
              <a:rPr lang="en-US" dirty="0"/>
              <a:t>Click to Add a Slide Title</a:t>
            </a:r>
            <a:endParaRPr dirty="0"/>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2"/>
            </p:custDataLst>
          </p:nvPr>
        </p:nvSpPr>
        <p:spPr bwMode="ltGray">
          <a:xfrm>
            <a:off x="2" y="942975"/>
            <a:ext cx="12191998" cy="5510213"/>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3"/>
            </p:custDataLst>
          </p:nvPr>
        </p:nvSpPr>
        <p:spPr>
          <a:xfrm>
            <a:off x="379288" y="1219200"/>
            <a:ext cx="11433418" cy="4943475"/>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2" name="Footer Placeholder 1">
            <a:extLst>
              <a:ext uri="{FF2B5EF4-FFF2-40B4-BE49-F238E27FC236}">
                <a16:creationId xmlns:a16="http://schemas.microsoft.com/office/drawing/2014/main" id="{FAB24FE9-B850-C7F9-F5D3-F1224B79B2BE}"/>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58545572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ntent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noAutofit/>
          </a:bodyPr>
          <a:lstStyle>
            <a:lvl1pPr>
              <a:defRPr/>
            </a:lvl1pPr>
          </a:lstStyle>
          <a:p>
            <a:r>
              <a:rPr lang="en-US" dirty="0"/>
              <a:t>Click to Add a Slide Title</a:t>
            </a:r>
            <a:endParaRPr dirty="0"/>
          </a:p>
        </p:txBody>
      </p:sp>
      <p:sp>
        <p:nvSpPr>
          <p:cNvPr id="4" name="Text Placeholder 6"/>
          <p:cNvSpPr>
            <a:spLocks noGrp="1"/>
          </p:cNvSpPr>
          <p:nvPr>
            <p:ph type="body" sz="quarter" idx="12" hasCustomPrompt="1"/>
            <p:custDataLst>
              <p:tags r:id="rId2"/>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2" y="1219200"/>
            <a:ext cx="12191998" cy="523398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hasCustomPrompt="1"/>
            <p:custDataLst>
              <p:tags r:id="rId4"/>
            </p:custDataLst>
          </p:nvPr>
        </p:nvSpPr>
        <p:spPr>
          <a:xfrm>
            <a:off x="381000" y="1493838"/>
            <a:ext cx="11429994" cy="4668837"/>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2" name="Footer Placeholder 1">
            <a:extLst>
              <a:ext uri="{FF2B5EF4-FFF2-40B4-BE49-F238E27FC236}">
                <a16:creationId xmlns:a16="http://schemas.microsoft.com/office/drawing/2014/main" id="{2E547C28-36EC-4FCE-85CF-4ACDDC0A91B2}"/>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86571158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Gray Bar">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noAutofit/>
          </a:bodyPr>
          <a:lstStyle>
            <a:lvl1pPr>
              <a:defRPr/>
            </a:lvl1pPr>
          </a:lstStyle>
          <a:p>
            <a:r>
              <a:rPr lang="en-US" dirty="0"/>
              <a:t>Click to Add a Slide Title</a:t>
            </a:r>
            <a:endParaRPr dirty="0"/>
          </a:p>
        </p:txBody>
      </p:sp>
      <p:sp>
        <p:nvSpPr>
          <p:cNvPr id="4" name="Text Placeholder 6"/>
          <p:cNvSpPr>
            <a:spLocks noGrp="1"/>
          </p:cNvSpPr>
          <p:nvPr>
            <p:ph type="body" sz="quarter" idx="12" hasCustomPrompt="1"/>
            <p:custDataLst>
              <p:tags r:id="rId2"/>
            </p:custDataLst>
          </p:nvPr>
        </p:nvSpPr>
        <p:spPr>
          <a:xfrm>
            <a:off x="381000" y="6588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add a subtitle</a:t>
            </a:r>
          </a:p>
        </p:txBody>
      </p:sp>
      <p:sp>
        <p:nvSpPr>
          <p:cNvPr id="7" name="Rectangle 6">
            <a:extLst>
              <a:ext uri="{FF2B5EF4-FFF2-40B4-BE49-F238E27FC236}">
                <a16:creationId xmlns:a16="http://schemas.microsoft.com/office/drawing/2014/main" id="{CB2F5014-87B6-4C5E-A265-0DB64F3D815D}"/>
              </a:ext>
              <a:ext uri="{C183D7F6-B498-43B3-948B-1728B52AA6E4}">
                <adec:decorative xmlns:adec="http://schemas.microsoft.com/office/drawing/2017/decorative" val="1"/>
              </a:ext>
            </a:extLst>
          </p:cNvPr>
          <p:cNvSpPr/>
          <p:nvPr>
            <p:custDataLst>
              <p:tags r:id="rId3"/>
            </p:custDataLst>
          </p:nvPr>
        </p:nvSpPr>
        <p:spPr bwMode="ltGray">
          <a:xfrm>
            <a:off x="0" y="1219200"/>
            <a:ext cx="12191998" cy="523398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21277875-179C-93CA-4DD4-04A04508D5BE}"/>
              </a:ext>
            </a:extLst>
          </p:cNvPr>
          <p:cNvSpPr>
            <a:spLocks noGrp="1"/>
          </p:cNvSpPr>
          <p:nvPr>
            <p:ph type="ftr" sz="quarter" idx="13"/>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05073769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ubtitle Content Gray Bar">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8169275" y="-1"/>
            <a:ext cx="4022724"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380999" y="166710"/>
            <a:ext cx="7534275" cy="457200"/>
          </a:xfrm>
        </p:spPr>
        <p:txBody>
          <a:bodyPr>
            <a:noAutofit/>
          </a:bodyPr>
          <a:lstStyle>
            <a:lvl1pPr>
              <a:defRPr/>
            </a:lvl1pPr>
          </a:lstStyle>
          <a:p>
            <a:r>
              <a:rPr lang="en-US" dirty="0"/>
              <a:t>Click to Add a Slide Title</a:t>
            </a:r>
            <a:endParaRPr dirty="0"/>
          </a:p>
        </p:txBody>
      </p:sp>
      <p:sp>
        <p:nvSpPr>
          <p:cNvPr id="7" name="Text Placeholder 6"/>
          <p:cNvSpPr>
            <a:spLocks noGrp="1"/>
          </p:cNvSpPr>
          <p:nvPr>
            <p:ph type="body" sz="quarter" idx="12" hasCustomPrompt="1"/>
            <p:custDataLst>
              <p:tags r:id="rId2"/>
            </p:custDataLst>
          </p:nvPr>
        </p:nvSpPr>
        <p:spPr>
          <a:xfrm>
            <a:off x="380999" y="658835"/>
            <a:ext cx="7534275" cy="320040"/>
          </a:xfrm>
        </p:spPr>
        <p:txBody>
          <a:bodyPr>
            <a:noAutofit/>
          </a:bodyPr>
          <a:lstStyle>
            <a:lvl1pPr marL="0" indent="0">
              <a:spcBef>
                <a:spcPts val="0"/>
              </a:spcBef>
              <a:buFontTx/>
              <a:buNone/>
              <a:defRPr sz="20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rPr dirty="0"/>
              <a:t>Click to add a subtitle</a:t>
            </a:r>
          </a:p>
        </p:txBody>
      </p:sp>
      <p:sp>
        <p:nvSpPr>
          <p:cNvPr id="5" name="Content Placeholder 5"/>
          <p:cNvSpPr>
            <a:spLocks noGrp="1"/>
          </p:cNvSpPr>
          <p:nvPr>
            <p:ph sz="quarter" idx="10" hasCustomPrompt="1"/>
            <p:custDataLst>
              <p:tags r:id="rId3"/>
            </p:custDataLst>
          </p:nvPr>
        </p:nvSpPr>
        <p:spPr>
          <a:xfrm>
            <a:off x="381000" y="1219199"/>
            <a:ext cx="7534275" cy="5235575"/>
          </a:xfrm>
        </p:spPr>
        <p:txBody>
          <a:bodyPr vert="horz" lIns="0" tIns="0" rIns="0" bIns="0" rtlCol="0">
            <a:noAutofit/>
          </a:bodyPr>
          <a:lstStyle>
            <a:lvl1pPr>
              <a:defRPr/>
            </a:lvl1pPr>
            <a:lvl2pPr>
              <a:defRPr/>
            </a:lvl2pPr>
            <a:lvl3pPr>
              <a:defRPr/>
            </a:lvl3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6" name="Content Placeholder 7"/>
          <p:cNvSpPr>
            <a:spLocks noGrp="1"/>
          </p:cNvSpPr>
          <p:nvPr>
            <p:ph sz="quarter" idx="11" hasCustomPrompt="1"/>
            <p:custDataLst>
              <p:tags r:id="rId4"/>
            </p:custDataLst>
          </p:nvPr>
        </p:nvSpPr>
        <p:spPr>
          <a:xfrm>
            <a:off x="8436864" y="254000"/>
            <a:ext cx="3374136" cy="6199188"/>
          </a:xfrm>
        </p:spPr>
        <p:txBody>
          <a:bodyPr anchor="ctr">
            <a:noAutofit/>
          </a:bodyPr>
          <a:lstStyle>
            <a:lvl1pPr marL="228600" indent="-228600" algn="l">
              <a:spcBef>
                <a:spcPts val="1200"/>
              </a:spcBef>
              <a:buFont typeface="Arial" panose="020B0604020202020204" pitchFamily="34" charset="0"/>
              <a:buChar char="•"/>
              <a:defRPr sz="2000"/>
            </a:lvl1pPr>
            <a:lvl2pPr marL="521208" indent="-228600" algn="l">
              <a:spcBef>
                <a:spcPts val="0"/>
              </a:spcBef>
              <a:buFont typeface="Arial" panose="020B0604020202020204" pitchFamily="34" charset="0"/>
              <a:buChar char="–"/>
              <a:defRPr sz="1800"/>
            </a:lvl2pPr>
            <a:lvl3pPr marL="804672" indent="-228600" algn="l">
              <a:spcBef>
                <a:spcPts val="0"/>
              </a:spcBef>
              <a:buFont typeface="Arial" panose="020B0604020202020204" pitchFamily="34" charset="0"/>
              <a:buChar char="–"/>
              <a:defRPr sz="1600"/>
            </a:lvl3pPr>
            <a:lvl4pPr marL="1088136" indent="-228600" algn="l">
              <a:spcBef>
                <a:spcPts val="0"/>
              </a:spcBef>
              <a:buFont typeface="Arial" panose="020B0604020202020204" pitchFamily="34" charset="0"/>
              <a:buChar char="–"/>
              <a:defRPr sz="1400"/>
            </a:lvl4pPr>
            <a:lvl5pPr marL="1088136" indent="-228600" algn="l">
              <a:spcBef>
                <a:spcPts val="0"/>
              </a:spcBef>
              <a:buFont typeface="Arial" panose="020B0604020202020204" pitchFamily="34" charset="0"/>
              <a:buChar char="–"/>
              <a:defRPr sz="1400"/>
            </a:lvl5pPr>
            <a:lvl6pPr marL="1088136" indent="-228600" algn="l">
              <a:spcBef>
                <a:spcPts val="0"/>
              </a:spcBef>
              <a:buFont typeface="Arial" panose="020B0604020202020204" pitchFamily="34" charset="0"/>
              <a:buChar char="–"/>
              <a:defRPr sz="1400"/>
            </a:lvl6pPr>
            <a:lvl7pPr marL="1088136" indent="-228600" algn="l">
              <a:spcBef>
                <a:spcPts val="0"/>
              </a:spcBef>
              <a:buFont typeface="Arial" panose="020B0604020202020204" pitchFamily="34" charset="0"/>
              <a:buChar char="–"/>
              <a:defRPr sz="1400"/>
            </a:lvl7pPr>
            <a:lvl8pPr marL="1088136" indent="-228600" algn="l">
              <a:spcBef>
                <a:spcPts val="0"/>
              </a:spcBef>
              <a:buFont typeface="Arial" panose="020B0604020202020204" pitchFamily="34" charset="0"/>
              <a:buChar char="–"/>
              <a:defRPr sz="1400"/>
            </a:lvl8pPr>
            <a:lvl9pPr marL="1088136" indent="-228600" algn="l">
              <a:spcBef>
                <a:spcPts val="0"/>
              </a:spcBef>
              <a:buFont typeface="Arial" panose="020B0604020202020204" pitchFamily="34" charset="0"/>
              <a:buChar char="–"/>
              <a:defRPr sz="1400"/>
            </a:lvl9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a:p>
            <a:pPr lvl="5"/>
            <a:r>
              <a:rPr dirty="0"/>
              <a:t>Sixth level</a:t>
            </a:r>
          </a:p>
          <a:p>
            <a:pPr lvl="6"/>
            <a:r>
              <a:rPr dirty="0"/>
              <a:t>Seventh level</a:t>
            </a:r>
          </a:p>
          <a:p>
            <a:pPr lvl="7"/>
            <a:r>
              <a:rPr dirty="0"/>
              <a:t>Eighth level</a:t>
            </a:r>
          </a:p>
          <a:p>
            <a:pPr lvl="8"/>
            <a:r>
              <a:rPr dirty="0"/>
              <a:t>Ninth level</a:t>
            </a:r>
          </a:p>
        </p:txBody>
      </p:sp>
      <p:sp>
        <p:nvSpPr>
          <p:cNvPr id="2" name="Footer Placeholder 1">
            <a:extLst>
              <a:ext uri="{FF2B5EF4-FFF2-40B4-BE49-F238E27FC236}">
                <a16:creationId xmlns:a16="http://schemas.microsoft.com/office/drawing/2014/main" id="{1D566FB1-B1B0-B456-1065-6B6889CE3EE4}"/>
              </a:ext>
            </a:extLst>
          </p:cNvPr>
          <p:cNvSpPr>
            <a:spLocks noGrp="1"/>
          </p:cNvSpPr>
          <p:nvPr>
            <p:ph type="ftr" sz="quarter" idx="13"/>
          </p:nvPr>
        </p:nvSpPr>
        <p:spPr/>
        <p:txBody>
          <a:bodyPr/>
          <a:lstStyle>
            <a:lvl1pPr>
              <a:defRPr b="0" i="0"/>
            </a:lvl1pPr>
          </a:lstStyle>
          <a:p>
            <a:r>
              <a:rPr lang="en-US"/>
              <a:t>Synopsys Confidential Information</a:t>
            </a:r>
          </a:p>
        </p:txBody>
      </p:sp>
      <p:sp>
        <p:nvSpPr>
          <p:cNvPr id="8" name="Copyright">
            <a:extLst>
              <a:ext uri="{FF2B5EF4-FFF2-40B4-BE49-F238E27FC236}">
                <a16:creationId xmlns:a16="http://schemas.microsoft.com/office/drawing/2014/main" id="{AEBE60CE-7035-06F2-B69E-EAC93991231B}"/>
              </a:ext>
            </a:extLst>
          </p:cNvPr>
          <p:cNvSpPr txBox="1"/>
          <p:nvPr userDrawn="1">
            <p:custDataLst>
              <p:tags r:id="rId5"/>
            </p:custDataLst>
          </p:nvPr>
        </p:nvSpPr>
        <p:spPr>
          <a:xfrm>
            <a:off x="10203830" y="6544891"/>
            <a:ext cx="1226107" cy="215444"/>
          </a:xfrm>
          <a:prstGeom prst="rect">
            <a:avLst/>
          </a:prstGeom>
          <a:noFill/>
        </p:spPr>
        <p:txBody>
          <a:bodyPr wrap="square" rIns="0" rtlCol="0" anchor="ctr">
            <a:noAutofit/>
          </a:bodyPr>
          <a:lstStyle/>
          <a:p>
            <a:pPr algn="r"/>
            <a:r>
              <a:rPr lang="en-US" sz="700" dirty="0">
                <a:solidFill>
                  <a:srgbClr val="646E81"/>
                </a:solidFill>
              </a:rPr>
              <a:t>© 2025</a:t>
            </a:r>
            <a:r>
              <a:rPr sz="700" dirty="0">
                <a:solidFill>
                  <a:srgbClr val="646E81"/>
                </a:solidFill>
              </a:rPr>
              <a:t> Synopsys, Inc. </a:t>
            </a:r>
          </a:p>
        </p:txBody>
      </p:sp>
      <p:sp>
        <p:nvSpPr>
          <p:cNvPr id="9" name="Slide Number">
            <a:extLst>
              <a:ext uri="{FF2B5EF4-FFF2-40B4-BE49-F238E27FC236}">
                <a16:creationId xmlns:a16="http://schemas.microsoft.com/office/drawing/2014/main" id="{97475C31-9AD1-3A7E-D21E-7E7FC4964219}"/>
              </a:ext>
            </a:extLst>
          </p:cNvPr>
          <p:cNvSpPr txBox="1"/>
          <p:nvPr userDrawn="1">
            <p:custDataLst>
              <p:tags r:id="rId6"/>
            </p:custDataLst>
          </p:nvPr>
        </p:nvSpPr>
        <p:spPr>
          <a:xfrm>
            <a:off x="11429937" y="6544891"/>
            <a:ext cx="374204" cy="215444"/>
          </a:xfrm>
          <a:prstGeom prst="rect">
            <a:avLst/>
          </a:prstGeom>
          <a:noFill/>
        </p:spPr>
        <p:txBody>
          <a:bodyPr wrap="square" lIns="0" tIns="0" rIns="0" bIns="0" rtlCol="0" anchor="ctr">
            <a:noAutofit/>
          </a:bodyPr>
          <a:lstStyle/>
          <a:p>
            <a:pPr algn="r"/>
            <a:fld id="{CAE2347F-76BC-4690-80B5-B24BA0EA7B0A}" type="slidenum">
              <a:rPr sz="700">
                <a:solidFill>
                  <a:srgbClr val="646E81"/>
                </a:solidFill>
              </a:rPr>
              <a:pPr algn="r"/>
              <a:t>‹#›</a:t>
            </a:fld>
            <a:endParaRPr sz="700" dirty="0">
              <a:solidFill>
                <a:srgbClr val="646E81"/>
              </a:solidFill>
            </a:endParaRPr>
          </a:p>
        </p:txBody>
      </p:sp>
    </p:spTree>
    <p:extLst>
      <p:ext uri="{BB962C8B-B14F-4D97-AF65-F5344CB8AC3E}">
        <p14:creationId xmlns:p14="http://schemas.microsoft.com/office/powerpoint/2010/main" val="3890582090"/>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Weighted Right">
    <p:spTree>
      <p:nvGrpSpPr>
        <p:cNvPr id="1" name=""/>
        <p:cNvGrpSpPr/>
        <p:nvPr/>
      </p:nvGrpSpPr>
      <p:grpSpPr>
        <a:xfrm>
          <a:off x="0" y="0"/>
          <a:ext cx="0" cy="0"/>
          <a:chOff x="0" y="0"/>
          <a:chExt cx="0" cy="0"/>
        </a:xfrm>
      </p:grpSpPr>
      <p:sp>
        <p:nvSpPr>
          <p:cNvPr id="3" name="Rectangle 2">
            <a:extLst>
              <a:ext uri="{C183D7F6-B498-43B3-948B-1728B52AA6E4}">
                <adec:decorative xmlns:adec="http://schemas.microsoft.com/office/drawing/2017/decorative" val="1"/>
              </a:ext>
            </a:extLst>
          </p:cNvPr>
          <p:cNvSpPr/>
          <p:nvPr>
            <p:custDataLst>
              <p:tags r:id="rId1"/>
            </p:custDataLst>
          </p:nvPr>
        </p:nvSpPr>
        <p:spPr bwMode="ltGray">
          <a:xfrm>
            <a:off x="-2" y="-1"/>
            <a:ext cx="4021139" cy="6858000"/>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itle 3">
            <a:extLst>
              <a:ext uri="{FF2B5EF4-FFF2-40B4-BE49-F238E27FC236}">
                <a16:creationId xmlns:a16="http://schemas.microsoft.com/office/drawing/2014/main" id="{C538A56D-8CE5-7373-0645-E1971F77D857}"/>
              </a:ext>
            </a:extLst>
          </p:cNvPr>
          <p:cNvSpPr>
            <a:spLocks noGrp="1"/>
          </p:cNvSpPr>
          <p:nvPr>
            <p:ph type="title" hasCustomPrompt="1"/>
          </p:nvPr>
        </p:nvSpPr>
        <p:spPr>
          <a:xfrm>
            <a:off x="4275139" y="166710"/>
            <a:ext cx="7535861" cy="457200"/>
          </a:xfrm>
        </p:spPr>
        <p:txBody>
          <a:bodyPr>
            <a:noAutofit/>
          </a:bodyPr>
          <a:lstStyle>
            <a:lvl1pPr>
              <a:defRPr/>
            </a:lvl1pPr>
          </a:lstStyle>
          <a:p>
            <a:r>
              <a:rPr lang="en-US" dirty="0"/>
              <a:t>Click to Add a Slide Title</a:t>
            </a:r>
            <a:endParaRPr dirty="0"/>
          </a:p>
        </p:txBody>
      </p:sp>
      <p:sp>
        <p:nvSpPr>
          <p:cNvPr id="7" name="Text Placeholder 6"/>
          <p:cNvSpPr>
            <a:spLocks noGrp="1"/>
          </p:cNvSpPr>
          <p:nvPr>
            <p:ph type="body" sz="quarter" idx="12" hasCustomPrompt="1"/>
            <p:custDataLst>
              <p:tags r:id="rId2"/>
            </p:custDataLst>
          </p:nvPr>
        </p:nvSpPr>
        <p:spPr>
          <a:xfrm>
            <a:off x="4275139" y="658835"/>
            <a:ext cx="7535861" cy="320040"/>
          </a:xfrm>
        </p:spPr>
        <p:txBody>
          <a:bodyPr>
            <a:noAutofit/>
          </a:bodyPr>
          <a:lstStyle>
            <a:lvl1pPr marL="0" indent="0">
              <a:spcBef>
                <a:spcPts val="0"/>
              </a:spcBef>
              <a:buFontTx/>
              <a:buNone/>
              <a:defRPr sz="2000" i="0">
                <a:solidFill>
                  <a:schemeClr val="tx1"/>
                </a:solidFill>
                <a:latin typeface="+mj-lt"/>
              </a:defRPr>
            </a:lvl1pPr>
            <a:lvl2pPr marL="0" indent="0">
              <a:spcBef>
                <a:spcPts val="0"/>
              </a:spcBef>
              <a:buFontTx/>
              <a:buNone/>
              <a:defRPr sz="2400">
                <a:solidFill>
                  <a:schemeClr val="tx1">
                    <a:lumMod val="65000"/>
                    <a:lumOff val="35000"/>
                  </a:schemeClr>
                </a:solidFill>
              </a:defRPr>
            </a:lvl2pPr>
            <a:lvl3pPr marL="0" indent="0">
              <a:spcBef>
                <a:spcPts val="0"/>
              </a:spcBef>
              <a:buFontTx/>
              <a:buNone/>
              <a:defRPr sz="2400">
                <a:solidFill>
                  <a:schemeClr val="tx1">
                    <a:lumMod val="65000"/>
                    <a:lumOff val="35000"/>
                  </a:schemeClr>
                </a:solidFill>
              </a:defRPr>
            </a:lvl3pPr>
            <a:lvl4pPr marL="0" indent="0">
              <a:spcBef>
                <a:spcPts val="0"/>
              </a:spcBef>
              <a:buFontTx/>
              <a:buNone/>
              <a:defRPr sz="2400">
                <a:solidFill>
                  <a:schemeClr val="tx1">
                    <a:lumMod val="65000"/>
                    <a:lumOff val="35000"/>
                  </a:schemeClr>
                </a:solidFill>
              </a:defRPr>
            </a:lvl4pPr>
            <a:lvl5pPr marL="0" indent="0">
              <a:spcBef>
                <a:spcPts val="0"/>
              </a:spcBef>
              <a:buFontTx/>
              <a:buNone/>
              <a:defRPr sz="2400">
                <a:solidFill>
                  <a:schemeClr val="tx1">
                    <a:lumMod val="65000"/>
                    <a:lumOff val="35000"/>
                  </a:schemeClr>
                </a:solidFill>
              </a:defRPr>
            </a:lvl5pPr>
            <a:lvl6pPr marL="0" indent="0">
              <a:spcBef>
                <a:spcPts val="0"/>
              </a:spcBef>
              <a:buFontTx/>
              <a:buNone/>
              <a:defRPr sz="2400">
                <a:solidFill>
                  <a:schemeClr val="tx1">
                    <a:lumMod val="65000"/>
                    <a:lumOff val="35000"/>
                  </a:schemeClr>
                </a:solidFill>
              </a:defRPr>
            </a:lvl6pPr>
            <a:lvl7pPr marL="0" indent="0">
              <a:spcBef>
                <a:spcPts val="0"/>
              </a:spcBef>
              <a:buFontTx/>
              <a:buNone/>
              <a:defRPr sz="2400">
                <a:solidFill>
                  <a:schemeClr val="tx1">
                    <a:lumMod val="65000"/>
                    <a:lumOff val="35000"/>
                  </a:schemeClr>
                </a:solidFill>
              </a:defRPr>
            </a:lvl7pPr>
            <a:lvl8pPr marL="0" indent="0">
              <a:spcBef>
                <a:spcPts val="0"/>
              </a:spcBef>
              <a:buFontTx/>
              <a:buNone/>
              <a:defRPr sz="2400">
                <a:solidFill>
                  <a:schemeClr val="tx1">
                    <a:lumMod val="65000"/>
                    <a:lumOff val="35000"/>
                  </a:schemeClr>
                </a:solidFill>
              </a:defRPr>
            </a:lvl8pPr>
            <a:lvl9pPr marL="0" indent="0">
              <a:spcBef>
                <a:spcPts val="0"/>
              </a:spcBef>
              <a:buFontTx/>
              <a:buNone/>
              <a:defRPr sz="2400">
                <a:solidFill>
                  <a:schemeClr val="tx1">
                    <a:lumMod val="65000"/>
                    <a:lumOff val="35000"/>
                  </a:schemeClr>
                </a:solidFill>
              </a:defRPr>
            </a:lvl9pPr>
          </a:lstStyle>
          <a:p>
            <a:pPr lvl="0"/>
            <a:r>
              <a:rPr dirty="0"/>
              <a:t>Click to add a subtitle</a:t>
            </a:r>
          </a:p>
        </p:txBody>
      </p:sp>
      <p:sp>
        <p:nvSpPr>
          <p:cNvPr id="5" name="Content Placeholder 5"/>
          <p:cNvSpPr>
            <a:spLocks noGrp="1"/>
          </p:cNvSpPr>
          <p:nvPr>
            <p:ph sz="quarter" idx="10" hasCustomPrompt="1"/>
            <p:custDataLst>
              <p:tags r:id="rId3"/>
            </p:custDataLst>
          </p:nvPr>
        </p:nvSpPr>
        <p:spPr>
          <a:xfrm>
            <a:off x="4275138" y="1219200"/>
            <a:ext cx="7535861" cy="5233988"/>
          </a:xfrm>
        </p:spPr>
        <p:txBody>
          <a:bodyPr vert="horz" lIns="0" tIns="0" rIns="0" bIns="0" rtlCol="0">
            <a:noAutofit/>
          </a:bodyPr>
          <a:lstStyle>
            <a:lvl1pPr>
              <a:defRPr/>
            </a:lvl1pPr>
            <a:lvl2pPr>
              <a:defRPr/>
            </a:lvl2pPr>
            <a:lvl3pPr>
              <a:defRPr/>
            </a:lvl3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6" name="Content Placeholder 7">
            <a:extLst>
              <a:ext uri="{C183D7F6-B498-43B3-948B-1728B52AA6E4}">
                <adec:decorative xmlns:adec="http://schemas.microsoft.com/office/drawing/2017/decorative" val="0"/>
              </a:ext>
            </a:extLst>
          </p:cNvPr>
          <p:cNvSpPr>
            <a:spLocks noGrp="1"/>
          </p:cNvSpPr>
          <p:nvPr>
            <p:ph sz="quarter" idx="11" hasCustomPrompt="1"/>
            <p:custDataLst>
              <p:tags r:id="rId4"/>
            </p:custDataLst>
          </p:nvPr>
        </p:nvSpPr>
        <p:spPr>
          <a:xfrm>
            <a:off x="381000" y="254000"/>
            <a:ext cx="3374135" cy="6199188"/>
          </a:xfrm>
        </p:spPr>
        <p:txBody>
          <a:bodyPr anchor="ctr">
            <a:noAutofit/>
          </a:bodyPr>
          <a:lstStyle>
            <a:lvl1pPr marL="228600" indent="-228600" algn="l">
              <a:spcBef>
                <a:spcPts val="1200"/>
              </a:spcBef>
              <a:buFont typeface="Arial" panose="020B0604020202020204" pitchFamily="34" charset="0"/>
              <a:buChar char="•"/>
              <a:defRPr sz="2000"/>
            </a:lvl1pPr>
            <a:lvl2pPr marL="521208" indent="-228600" algn="l">
              <a:spcBef>
                <a:spcPts val="0"/>
              </a:spcBef>
              <a:buFont typeface="Arial" panose="020B0604020202020204" pitchFamily="34" charset="0"/>
              <a:buChar char="–"/>
              <a:defRPr sz="1800"/>
            </a:lvl2pPr>
            <a:lvl3pPr marL="804672" indent="-228600" algn="l">
              <a:spcBef>
                <a:spcPts val="0"/>
              </a:spcBef>
              <a:buFont typeface="Arial" panose="020B0604020202020204" pitchFamily="34" charset="0"/>
              <a:buChar char="–"/>
              <a:defRPr sz="1600"/>
            </a:lvl3pPr>
            <a:lvl4pPr marL="1088136" indent="-228600" algn="l">
              <a:spcBef>
                <a:spcPts val="0"/>
              </a:spcBef>
              <a:buFont typeface="Arial" panose="020B0604020202020204" pitchFamily="34" charset="0"/>
              <a:buChar char="–"/>
              <a:defRPr sz="1400"/>
            </a:lvl4pPr>
            <a:lvl5pPr marL="1088136" indent="-228600" algn="l">
              <a:spcBef>
                <a:spcPts val="0"/>
              </a:spcBef>
              <a:buFont typeface="Arial" panose="020B0604020202020204" pitchFamily="34" charset="0"/>
              <a:buChar char="–"/>
              <a:defRPr sz="1400"/>
            </a:lvl5pPr>
            <a:lvl6pPr marL="1088136" indent="-228600" algn="l">
              <a:spcBef>
                <a:spcPts val="0"/>
              </a:spcBef>
              <a:buFont typeface="Arial" panose="020B0604020202020204" pitchFamily="34" charset="0"/>
              <a:buChar char="–"/>
              <a:defRPr sz="1400"/>
            </a:lvl6pPr>
            <a:lvl7pPr marL="1088136" indent="-228600" algn="l">
              <a:spcBef>
                <a:spcPts val="0"/>
              </a:spcBef>
              <a:buFont typeface="Arial" panose="020B0604020202020204" pitchFamily="34" charset="0"/>
              <a:buChar char="–"/>
              <a:defRPr sz="1400"/>
            </a:lvl7pPr>
            <a:lvl8pPr marL="1088136" indent="-228600" algn="l">
              <a:spcBef>
                <a:spcPts val="0"/>
              </a:spcBef>
              <a:buFont typeface="Arial" panose="020B0604020202020204" pitchFamily="34" charset="0"/>
              <a:buChar char="–"/>
              <a:defRPr sz="1400"/>
            </a:lvl8pPr>
            <a:lvl9pPr marL="1088136" indent="-228600" algn="l">
              <a:spcBef>
                <a:spcPts val="0"/>
              </a:spcBef>
              <a:buFont typeface="Arial" panose="020B0604020202020204" pitchFamily="34" charset="0"/>
              <a:buChar char="–"/>
              <a:defRPr sz="1400"/>
            </a:lvl9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a:p>
            <a:pPr lvl="5"/>
            <a:r>
              <a:rPr dirty="0"/>
              <a:t>Sixth level</a:t>
            </a:r>
          </a:p>
          <a:p>
            <a:pPr lvl="6"/>
            <a:r>
              <a:rPr dirty="0"/>
              <a:t>Seventh level</a:t>
            </a:r>
          </a:p>
          <a:p>
            <a:pPr lvl="7"/>
            <a:r>
              <a:rPr dirty="0"/>
              <a:t>Eighth level</a:t>
            </a:r>
          </a:p>
          <a:p>
            <a:pPr lvl="8"/>
            <a:r>
              <a:rPr dirty="0"/>
              <a:t>Ninth level</a:t>
            </a:r>
          </a:p>
        </p:txBody>
      </p:sp>
      <p:sp>
        <p:nvSpPr>
          <p:cNvPr id="2" name="Footer Placeholder 1">
            <a:extLst>
              <a:ext uri="{FF2B5EF4-FFF2-40B4-BE49-F238E27FC236}">
                <a16:creationId xmlns:a16="http://schemas.microsoft.com/office/drawing/2014/main" id="{CA175C4D-DBB3-61B2-CDC7-D6051F5B4822}"/>
              </a:ext>
            </a:extLst>
          </p:cNvPr>
          <p:cNvSpPr>
            <a:spLocks noGrp="1"/>
          </p:cNvSpPr>
          <p:nvPr>
            <p:ph type="ftr" sz="quarter" idx="13"/>
          </p:nvPr>
        </p:nvSpPr>
        <p:spPr/>
        <p:txBody>
          <a:bodyPr/>
          <a:lstStyle>
            <a:lvl1pPr>
              <a:defRPr b="0" i="0"/>
            </a:lvl1pPr>
          </a:lstStyle>
          <a:p>
            <a:r>
              <a:rPr lang="en-US"/>
              <a:t>Synopsys Confidential Information</a:t>
            </a:r>
          </a:p>
        </p:txBody>
      </p:sp>
      <p:sp>
        <p:nvSpPr>
          <p:cNvPr id="10" name="logo">
            <a:extLst>
              <a:ext uri="{FF2B5EF4-FFF2-40B4-BE49-F238E27FC236}">
                <a16:creationId xmlns:a16="http://schemas.microsoft.com/office/drawing/2014/main" id="{BEE7CDB9-1EA7-96DE-592C-7E3DEC5CFC8E}"/>
              </a:ext>
            </a:extLst>
          </p:cNvPr>
          <p:cNvSpPr/>
          <p:nvPr userDrawn="1"/>
        </p:nvSpPr>
        <p:spPr>
          <a:xfrm>
            <a:off x="255713" y="6603078"/>
            <a:ext cx="629605" cy="137013"/>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646E81"/>
          </a:solidFill>
          <a:ln w="9525" cap="flat">
            <a:noFill/>
            <a:prstDash val="solid"/>
            <a:miter/>
          </a:ln>
        </p:spPr>
        <p:txBody>
          <a:bodyPr rtlCol="0" anchor="ctr"/>
          <a:lstStyle/>
          <a:p>
            <a:endParaRPr/>
          </a:p>
        </p:txBody>
      </p:sp>
    </p:spTree>
    <p:extLst>
      <p:ext uri="{BB962C8B-B14F-4D97-AF65-F5344CB8AC3E}">
        <p14:creationId xmlns:p14="http://schemas.microsoft.com/office/powerpoint/2010/main" val="967948868"/>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381000" y="166710"/>
            <a:ext cx="11430000" cy="457200"/>
          </a:xfrm>
        </p:spPr>
        <p:txBody>
          <a:bodyPr/>
          <a:lstStyle>
            <a:lvl1pPr>
              <a:defRPr/>
            </a:lvl1pPr>
          </a:lstStyle>
          <a:p>
            <a:r>
              <a:rPr lang="en-US" dirty="0"/>
              <a:t>Click to Add a Slide Title</a:t>
            </a:r>
            <a:endParaRPr dirty="0"/>
          </a:p>
        </p:txBody>
      </p:sp>
      <p:sp>
        <p:nvSpPr>
          <p:cNvPr id="3" name="Text Placeholder 6">
            <a:extLst>
              <a:ext uri="{FF2B5EF4-FFF2-40B4-BE49-F238E27FC236}">
                <a16:creationId xmlns:a16="http://schemas.microsoft.com/office/drawing/2014/main" id="{1595AAC8-B149-5641-C80F-729CBA4C0C99}"/>
              </a:ext>
            </a:extLst>
          </p:cNvPr>
          <p:cNvSpPr>
            <a:spLocks noGrp="1"/>
          </p:cNvSpPr>
          <p:nvPr>
            <p:ph type="body" sz="quarter" idx="12" hasCustomPrompt="1"/>
            <p:custDataLst>
              <p:tags r:id="rId1"/>
            </p:custDataLst>
          </p:nvPr>
        </p:nvSpPr>
        <p:spPr>
          <a:xfrm>
            <a:off x="380999" y="661035"/>
            <a:ext cx="11429926"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380999" y="1219200"/>
            <a:ext cx="3639312" cy="3542348"/>
          </a:xfrm>
        </p:spPr>
        <p:txBody>
          <a:bodyPr/>
          <a:lstStyle>
            <a:lvl1pPr>
              <a:defRPr/>
            </a:lvl1pPr>
          </a:lstStyle>
          <a:p>
            <a:pPr lvl="0"/>
            <a:r>
              <a:rPr dirty="0"/>
              <a:t>Click icon below to insert graphic object</a:t>
            </a:r>
          </a:p>
          <a:p>
            <a:pPr lvl="1"/>
            <a:r>
              <a:rPr dirty="0"/>
              <a:t>Second level</a:t>
            </a:r>
          </a:p>
          <a:p>
            <a:pPr lvl="2"/>
            <a:r>
              <a:rPr dirty="0"/>
              <a:t>Third level</a:t>
            </a:r>
          </a:p>
          <a:p>
            <a:pPr lvl="3"/>
            <a:r>
              <a:rPr dirty="0"/>
              <a:t>Fourth level</a:t>
            </a:r>
          </a:p>
          <a:p>
            <a:pPr lvl="4"/>
            <a:r>
              <a:rPr dirty="0"/>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380999"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rPr dirty="0"/>
              <a:t>Caption / description</a:t>
            </a:r>
          </a:p>
          <a:p>
            <a:pPr lvl="1"/>
            <a:r>
              <a:rPr dirty="0"/>
              <a:t>Second level</a:t>
            </a:r>
          </a:p>
          <a:p>
            <a:pPr lvl="2"/>
            <a:r>
              <a:rPr dirty="0"/>
              <a:t>Third level</a:t>
            </a:r>
            <a:endParaRPr lang="en-US" dirty="0"/>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4275137" y="1219200"/>
            <a:ext cx="3639312"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4275137"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rPr dirty="0"/>
              <a:t>Caption / description</a:t>
            </a:r>
          </a:p>
          <a:p>
            <a:pPr lvl="1"/>
            <a:r>
              <a:rPr dirty="0"/>
              <a:t>Second level</a:t>
            </a:r>
          </a:p>
          <a:p>
            <a:pPr lvl="2"/>
            <a:r>
              <a:rPr dirty="0"/>
              <a:t>Third level</a:t>
            </a:r>
            <a:endParaRPr lang="en-US" dirty="0"/>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8169275" y="1219200"/>
            <a:ext cx="3639312" cy="3542348"/>
          </a:xfrm>
        </p:spPr>
        <p:txBody>
          <a:bodyPr/>
          <a:lstStyle>
            <a:lvl1pPr>
              <a:defRPr/>
            </a:lvl1pPr>
          </a:lstStyle>
          <a:p>
            <a:pPr lvl="0"/>
            <a:r>
              <a:rPr dirty="0"/>
              <a:t>Click icon below to insert graphic object</a:t>
            </a:r>
          </a:p>
          <a:p>
            <a:pPr lvl="1"/>
            <a:r>
              <a:rPr dirty="0"/>
              <a:t>Second level</a:t>
            </a:r>
          </a:p>
          <a:p>
            <a:pPr lvl="2"/>
            <a:r>
              <a:rPr dirty="0"/>
              <a:t>Third level</a:t>
            </a:r>
          </a:p>
          <a:p>
            <a:pPr lvl="3"/>
            <a:r>
              <a:rPr dirty="0"/>
              <a:t>Fourth level</a:t>
            </a:r>
          </a:p>
          <a:p>
            <a:pPr lvl="4"/>
            <a:r>
              <a:rPr dirty="0"/>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8169275" y="5019167"/>
            <a:ext cx="3639312"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rPr dirty="0"/>
              <a:t>Caption / description</a:t>
            </a:r>
          </a:p>
          <a:p>
            <a:pPr lvl="1"/>
            <a:r>
              <a:rPr dirty="0"/>
              <a:t>Second level</a:t>
            </a:r>
          </a:p>
          <a:p>
            <a:pPr lvl="2"/>
            <a:r>
              <a:rPr dirty="0"/>
              <a:t>Third level</a:t>
            </a:r>
            <a:endParaRPr lang="en-US" dirty="0"/>
          </a:p>
        </p:txBody>
      </p:sp>
      <p:sp>
        <p:nvSpPr>
          <p:cNvPr id="4" name="Footer Placeholder 3">
            <a:extLst>
              <a:ext uri="{FF2B5EF4-FFF2-40B4-BE49-F238E27FC236}">
                <a16:creationId xmlns:a16="http://schemas.microsoft.com/office/drawing/2014/main" id="{97574D50-C575-9D23-1774-29C31F8003DF}"/>
              </a:ext>
            </a:extLst>
          </p:cNvPr>
          <p:cNvSpPr>
            <a:spLocks noGrp="1"/>
          </p:cNvSpPr>
          <p:nvPr>
            <p:ph type="ftr" sz="quarter" idx="19"/>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85634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Im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8A2560-5C2E-1C5C-1E9F-4FB63F96EE21}"/>
              </a:ext>
              <a:ext uri="{C183D7F6-B498-43B3-948B-1728B52AA6E4}">
                <adec:decorative xmlns:adec="http://schemas.microsoft.com/office/drawing/2017/decorative" val="1"/>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b="-3"/>
          <a:stretch/>
        </p:blipFill>
        <p:spPr>
          <a:xfrm>
            <a:off x="0" y="0"/>
            <a:ext cx="12192000" cy="6857999"/>
          </a:xfrm>
          <a:prstGeom prst="rect">
            <a:avLst/>
          </a:prstGeom>
        </p:spPr>
      </p:pic>
      <p:sp>
        <p:nvSpPr>
          <p:cNvPr id="2" name="overlay">
            <a:extLst>
              <a:ext uri="{FF2B5EF4-FFF2-40B4-BE49-F238E27FC236}">
                <a16:creationId xmlns:a16="http://schemas.microsoft.com/office/drawing/2014/main" id="{4C2CE425-8777-64CE-E735-D4486FB74221}"/>
              </a:ext>
              <a:ext uri="{C183D7F6-B498-43B3-948B-1728B52AA6E4}">
                <adec:decorative xmlns:adec="http://schemas.microsoft.com/office/drawing/2017/decorative" val="1"/>
              </a:ext>
            </a:extLst>
          </p:cNvPr>
          <p:cNvSpPr/>
          <p:nvPr userDrawn="1"/>
        </p:nvSpPr>
        <p:spPr>
          <a:xfrm>
            <a:off x="0" y="-4572"/>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dirty="0">
              <a:ln>
                <a:noFill/>
              </a:ln>
              <a:solidFill>
                <a:srgbClr val="FFFFFF"/>
              </a:solidFill>
              <a:effectLst/>
              <a:uLnTx/>
              <a:uFillTx/>
              <a:latin typeface="Arial" panose="020B0604020202020204"/>
            </a:endParaRPr>
          </a:p>
        </p:txBody>
      </p:sp>
      <p:sp>
        <p:nvSpPr>
          <p:cNvPr id="10" name="Freeform: Shape 9">
            <a:extLst>
              <a:ext uri="{FF2B5EF4-FFF2-40B4-BE49-F238E27FC236}">
                <a16:creationId xmlns:a16="http://schemas.microsoft.com/office/drawing/2014/main" id="{7BC7C6A1-FEC4-2890-0084-2EC5127879B9}"/>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5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560EA7D3-641D-4940-D369-1FA07B26B8F4}"/>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2A0BE62B-0317-413D-6BFD-DD75D06A7A3F}"/>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dirty="0"/>
              <a:t>Click to Add a Title</a:t>
            </a:r>
            <a:endParaRPr dirty="0"/>
          </a:p>
        </p:txBody>
      </p:sp>
      <p:sp>
        <p:nvSpPr>
          <p:cNvPr id="7" name="Subtitle 2">
            <a:extLst>
              <a:ext uri="{FF2B5EF4-FFF2-40B4-BE49-F238E27FC236}">
                <a16:creationId xmlns:a16="http://schemas.microsoft.com/office/drawing/2014/main" id="{6F3D2197-E503-AF93-D6E6-A06FF7C3E8CF}"/>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 subtitle</a:t>
            </a:r>
          </a:p>
        </p:txBody>
      </p:sp>
      <p:sp>
        <p:nvSpPr>
          <p:cNvPr id="8" name="Text Placeholder 15">
            <a:extLst>
              <a:ext uri="{FF2B5EF4-FFF2-40B4-BE49-F238E27FC236}">
                <a16:creationId xmlns:a16="http://schemas.microsoft.com/office/drawing/2014/main" id="{5EB4523B-E804-0BE3-53CF-25A51B5B8366}"/>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Add Name and Title</a:t>
            </a:r>
          </a:p>
        </p:txBody>
      </p:sp>
      <p:sp>
        <p:nvSpPr>
          <p:cNvPr id="9" name="Text Placeholder 18">
            <a:extLst>
              <a:ext uri="{FF2B5EF4-FFF2-40B4-BE49-F238E27FC236}">
                <a16:creationId xmlns:a16="http://schemas.microsoft.com/office/drawing/2014/main" id="{80A804B5-76CA-4D44-7AD9-8CCAB5D58513}"/>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rPr dirty="0"/>
              <a:t>Click to Add a Date</a:t>
            </a:r>
          </a:p>
        </p:txBody>
      </p:sp>
    </p:spTree>
    <p:extLst>
      <p:ext uri="{BB962C8B-B14F-4D97-AF65-F5344CB8AC3E}">
        <p14:creationId xmlns:p14="http://schemas.microsoft.com/office/powerpoint/2010/main" val="122855282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4 Graph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A76F-5939-CB17-FF55-4F8A5D555135}"/>
              </a:ext>
            </a:extLst>
          </p:cNvPr>
          <p:cNvSpPr>
            <a:spLocks noGrp="1"/>
          </p:cNvSpPr>
          <p:nvPr>
            <p:ph type="title" hasCustomPrompt="1"/>
          </p:nvPr>
        </p:nvSpPr>
        <p:spPr>
          <a:xfrm>
            <a:off x="381000" y="166710"/>
            <a:ext cx="11430000" cy="457200"/>
          </a:xfrm>
        </p:spPr>
        <p:txBody>
          <a:bodyPr/>
          <a:lstStyle>
            <a:lvl1pPr>
              <a:defRPr/>
            </a:lvl1pPr>
          </a:lstStyle>
          <a:p>
            <a:r>
              <a:rPr lang="en-US" dirty="0"/>
              <a:t>Click to Add a Slide Title</a:t>
            </a:r>
            <a:endParaRPr dirty="0"/>
          </a:p>
        </p:txBody>
      </p:sp>
      <p:sp>
        <p:nvSpPr>
          <p:cNvPr id="5" name="Text Placeholder 6">
            <a:extLst>
              <a:ext uri="{FF2B5EF4-FFF2-40B4-BE49-F238E27FC236}">
                <a16:creationId xmlns:a16="http://schemas.microsoft.com/office/drawing/2014/main" id="{3EDBC1AB-338B-29CD-2E1D-927AC6751C85}"/>
              </a:ext>
            </a:extLst>
          </p:cNvPr>
          <p:cNvSpPr>
            <a:spLocks noGrp="1"/>
          </p:cNvSpPr>
          <p:nvPr>
            <p:ph type="body" sz="quarter" idx="12" hasCustomPrompt="1"/>
            <p:custDataLst>
              <p:tags r:id="rId1"/>
            </p:custDataLst>
          </p:nvPr>
        </p:nvSpPr>
        <p:spPr>
          <a:xfrm>
            <a:off x="381000" y="661035"/>
            <a:ext cx="11430000"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add a subtitle</a:t>
            </a:r>
          </a:p>
        </p:txBody>
      </p:sp>
      <p:sp>
        <p:nvSpPr>
          <p:cNvPr id="7" name="Content Placeholder 6">
            <a:extLst>
              <a:ext uri="{FF2B5EF4-FFF2-40B4-BE49-F238E27FC236}">
                <a16:creationId xmlns:a16="http://schemas.microsoft.com/office/drawing/2014/main" id="{19EA4FE0-FB3A-1F86-E448-E97047418798}"/>
              </a:ext>
            </a:extLst>
          </p:cNvPr>
          <p:cNvSpPr>
            <a:spLocks noGrp="1"/>
          </p:cNvSpPr>
          <p:nvPr>
            <p:ph sz="quarter" idx="16" hasCustomPrompt="1"/>
          </p:nvPr>
        </p:nvSpPr>
        <p:spPr>
          <a:xfrm>
            <a:off x="381001" y="1219200"/>
            <a:ext cx="2666999" cy="3542348"/>
          </a:xfrm>
        </p:spPr>
        <p:txBody>
          <a:bodyPr/>
          <a:lstStyle>
            <a:lvl1pPr>
              <a:defRPr/>
            </a:lvl1pPr>
          </a:lstStyle>
          <a:p>
            <a:pPr lvl="0"/>
            <a:r>
              <a:rPr dirty="0"/>
              <a:t>Click icon below to insert graphic object</a:t>
            </a:r>
          </a:p>
          <a:p>
            <a:pPr lvl="1"/>
            <a:r>
              <a:rPr dirty="0"/>
              <a:t>Second level</a:t>
            </a:r>
          </a:p>
          <a:p>
            <a:pPr lvl="2"/>
            <a:r>
              <a:rPr dirty="0"/>
              <a:t>Third level</a:t>
            </a:r>
          </a:p>
          <a:p>
            <a:pPr lvl="3"/>
            <a:r>
              <a:rPr dirty="0"/>
              <a:t>Fourth level</a:t>
            </a:r>
          </a:p>
          <a:p>
            <a:pPr lvl="4"/>
            <a:r>
              <a:rPr dirty="0"/>
              <a:t>Fifth level</a:t>
            </a:r>
          </a:p>
        </p:txBody>
      </p:sp>
      <p:sp>
        <p:nvSpPr>
          <p:cNvPr id="8" name="Text Placeholder 7">
            <a:extLst>
              <a:ext uri="{FF2B5EF4-FFF2-40B4-BE49-F238E27FC236}">
                <a16:creationId xmlns:a16="http://schemas.microsoft.com/office/drawing/2014/main" id="{1A5668F8-20D5-430F-D93A-7CA607F038DD}"/>
              </a:ext>
            </a:extLst>
          </p:cNvPr>
          <p:cNvSpPr>
            <a:spLocks noGrp="1"/>
          </p:cNvSpPr>
          <p:nvPr>
            <p:ph type="body" sz="quarter" idx="13" hasCustomPrompt="1"/>
          </p:nvPr>
        </p:nvSpPr>
        <p:spPr>
          <a:xfrm>
            <a:off x="381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rPr dirty="0"/>
              <a:t>Caption / description</a:t>
            </a:r>
          </a:p>
          <a:p>
            <a:pPr lvl="1"/>
            <a:r>
              <a:rPr dirty="0"/>
              <a:t>Second level</a:t>
            </a:r>
            <a:endParaRPr lang="en-US" dirty="0"/>
          </a:p>
        </p:txBody>
      </p:sp>
      <p:sp>
        <p:nvSpPr>
          <p:cNvPr id="11" name="Content Placeholder 6">
            <a:extLst>
              <a:ext uri="{FF2B5EF4-FFF2-40B4-BE49-F238E27FC236}">
                <a16:creationId xmlns:a16="http://schemas.microsoft.com/office/drawing/2014/main" id="{00929798-FF94-AF4B-F1EA-4BAA773A82A6}"/>
              </a:ext>
            </a:extLst>
          </p:cNvPr>
          <p:cNvSpPr>
            <a:spLocks noGrp="1"/>
          </p:cNvSpPr>
          <p:nvPr>
            <p:ph sz="quarter" idx="17" hasCustomPrompt="1"/>
          </p:nvPr>
        </p:nvSpPr>
        <p:spPr>
          <a:xfrm>
            <a:off x="3302001" y="1219200"/>
            <a:ext cx="2666999" cy="3542348"/>
          </a:xfrm>
        </p:spPr>
        <p:txBody>
          <a:bodyPr/>
          <a:lstStyle>
            <a:lvl1pPr>
              <a:defRPr/>
            </a:lvl1pPr>
          </a:lstStyle>
          <a:p>
            <a:pPr lvl="0"/>
            <a:r>
              <a:rPr dirty="0"/>
              <a:t>Click icon below to insert graphic object</a:t>
            </a:r>
          </a:p>
          <a:p>
            <a:pPr lvl="1"/>
            <a:r>
              <a:rPr dirty="0"/>
              <a:t>Second level</a:t>
            </a:r>
          </a:p>
          <a:p>
            <a:pPr lvl="2"/>
            <a:r>
              <a:rPr dirty="0"/>
              <a:t>Third level</a:t>
            </a:r>
          </a:p>
          <a:p>
            <a:pPr lvl="3"/>
            <a:r>
              <a:rPr dirty="0"/>
              <a:t>Fourth level</a:t>
            </a:r>
          </a:p>
          <a:p>
            <a:pPr lvl="4"/>
            <a:r>
              <a:rPr dirty="0"/>
              <a:t>Fifth level</a:t>
            </a:r>
          </a:p>
        </p:txBody>
      </p:sp>
      <p:sp>
        <p:nvSpPr>
          <p:cNvPr id="9" name="Text Placeholder 7">
            <a:extLst>
              <a:ext uri="{FF2B5EF4-FFF2-40B4-BE49-F238E27FC236}">
                <a16:creationId xmlns:a16="http://schemas.microsoft.com/office/drawing/2014/main" id="{723DB6E7-3180-6DA3-8B4A-4981BD6CCEA4}"/>
              </a:ext>
            </a:extLst>
          </p:cNvPr>
          <p:cNvSpPr>
            <a:spLocks noGrp="1"/>
          </p:cNvSpPr>
          <p:nvPr>
            <p:ph type="body" sz="quarter" idx="14" hasCustomPrompt="1"/>
          </p:nvPr>
        </p:nvSpPr>
        <p:spPr>
          <a:xfrm>
            <a:off x="3302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rPr dirty="0"/>
              <a:t>Caption / description</a:t>
            </a:r>
          </a:p>
          <a:p>
            <a:pPr lvl="1"/>
            <a:r>
              <a:rPr dirty="0"/>
              <a:t>Second level</a:t>
            </a:r>
            <a:endParaRPr lang="en-US" dirty="0"/>
          </a:p>
        </p:txBody>
      </p:sp>
      <p:sp>
        <p:nvSpPr>
          <p:cNvPr id="12" name="Content Placeholder 6">
            <a:extLst>
              <a:ext uri="{FF2B5EF4-FFF2-40B4-BE49-F238E27FC236}">
                <a16:creationId xmlns:a16="http://schemas.microsoft.com/office/drawing/2014/main" id="{9475B7A8-B1A4-96D4-3A00-C4428376EF80}"/>
              </a:ext>
            </a:extLst>
          </p:cNvPr>
          <p:cNvSpPr>
            <a:spLocks noGrp="1"/>
          </p:cNvSpPr>
          <p:nvPr>
            <p:ph sz="quarter" idx="18" hasCustomPrompt="1"/>
          </p:nvPr>
        </p:nvSpPr>
        <p:spPr>
          <a:xfrm>
            <a:off x="6223001" y="1219200"/>
            <a:ext cx="2666999" cy="3542348"/>
          </a:xfrm>
        </p:spPr>
        <p:txBody>
          <a:bodyPr/>
          <a:lstStyle>
            <a:lvl1pPr>
              <a:defRPr/>
            </a:lvl1pPr>
          </a:lstStyle>
          <a:p>
            <a:pPr lvl="0"/>
            <a:r>
              <a:t>Click icon below to insert graphic object</a:t>
            </a:r>
          </a:p>
          <a:p>
            <a:pPr lvl="1"/>
            <a:r>
              <a:t>Second level</a:t>
            </a:r>
          </a:p>
          <a:p>
            <a:pPr lvl="2"/>
            <a:r>
              <a:t>Third level</a:t>
            </a:r>
          </a:p>
          <a:p>
            <a:pPr lvl="3"/>
            <a:r>
              <a:t>Fourth level</a:t>
            </a:r>
          </a:p>
          <a:p>
            <a:pPr lvl="4"/>
            <a:r>
              <a:t>Fifth level</a:t>
            </a:r>
          </a:p>
        </p:txBody>
      </p:sp>
      <p:sp>
        <p:nvSpPr>
          <p:cNvPr id="10" name="Text Placeholder 7">
            <a:extLst>
              <a:ext uri="{FF2B5EF4-FFF2-40B4-BE49-F238E27FC236}">
                <a16:creationId xmlns:a16="http://schemas.microsoft.com/office/drawing/2014/main" id="{B0D10A77-504A-3B36-92B9-95D626CFD28C}"/>
              </a:ext>
            </a:extLst>
          </p:cNvPr>
          <p:cNvSpPr>
            <a:spLocks noGrp="1"/>
          </p:cNvSpPr>
          <p:nvPr>
            <p:ph type="body" sz="quarter" idx="15" hasCustomPrompt="1"/>
          </p:nvPr>
        </p:nvSpPr>
        <p:spPr>
          <a:xfrm>
            <a:off x="6223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rPr dirty="0"/>
              <a:t>Caption / description</a:t>
            </a:r>
          </a:p>
          <a:p>
            <a:pPr lvl="1"/>
            <a:r>
              <a:rPr dirty="0"/>
              <a:t>Second level</a:t>
            </a:r>
            <a:endParaRPr lang="en-US" dirty="0"/>
          </a:p>
        </p:txBody>
      </p:sp>
      <p:sp>
        <p:nvSpPr>
          <p:cNvPr id="3" name="Content Placeholder 6">
            <a:extLst>
              <a:ext uri="{FF2B5EF4-FFF2-40B4-BE49-F238E27FC236}">
                <a16:creationId xmlns:a16="http://schemas.microsoft.com/office/drawing/2014/main" id="{1458B017-FED4-8782-75EC-CA8D33D2718F}"/>
              </a:ext>
            </a:extLst>
          </p:cNvPr>
          <p:cNvSpPr>
            <a:spLocks noGrp="1"/>
          </p:cNvSpPr>
          <p:nvPr>
            <p:ph sz="quarter" idx="19" hasCustomPrompt="1"/>
          </p:nvPr>
        </p:nvSpPr>
        <p:spPr>
          <a:xfrm>
            <a:off x="9144001" y="1219200"/>
            <a:ext cx="2666999" cy="3542348"/>
          </a:xfrm>
        </p:spPr>
        <p:txBody>
          <a:bodyPr/>
          <a:lstStyle>
            <a:lvl1pPr>
              <a:defRPr/>
            </a:lvl1pPr>
          </a:lstStyle>
          <a:p>
            <a:pPr lvl="0"/>
            <a:r>
              <a:rPr dirty="0"/>
              <a:t>Click icon below to insert graphic object</a:t>
            </a:r>
          </a:p>
          <a:p>
            <a:pPr lvl="1"/>
            <a:r>
              <a:rPr dirty="0"/>
              <a:t>Second level</a:t>
            </a:r>
          </a:p>
          <a:p>
            <a:pPr lvl="2"/>
            <a:r>
              <a:rPr dirty="0"/>
              <a:t>Third level</a:t>
            </a:r>
          </a:p>
          <a:p>
            <a:pPr lvl="3"/>
            <a:r>
              <a:rPr dirty="0"/>
              <a:t>Fourth level</a:t>
            </a:r>
          </a:p>
          <a:p>
            <a:pPr lvl="4"/>
            <a:r>
              <a:rPr dirty="0"/>
              <a:t>Fifth level</a:t>
            </a:r>
          </a:p>
        </p:txBody>
      </p:sp>
      <p:sp>
        <p:nvSpPr>
          <p:cNvPr id="4" name="Text Placeholder 7">
            <a:extLst>
              <a:ext uri="{FF2B5EF4-FFF2-40B4-BE49-F238E27FC236}">
                <a16:creationId xmlns:a16="http://schemas.microsoft.com/office/drawing/2014/main" id="{E87BBA34-1426-42BB-0BAD-CB25C8AF6F1B}"/>
              </a:ext>
            </a:extLst>
          </p:cNvPr>
          <p:cNvSpPr>
            <a:spLocks noGrp="1"/>
          </p:cNvSpPr>
          <p:nvPr>
            <p:ph type="body" sz="quarter" idx="20" hasCustomPrompt="1"/>
          </p:nvPr>
        </p:nvSpPr>
        <p:spPr>
          <a:xfrm>
            <a:off x="9144001" y="5017580"/>
            <a:ext cx="2666999" cy="1435608"/>
          </a:xfrm>
        </p:spPr>
        <p:txBody>
          <a:bodyPr/>
          <a:lstStyle>
            <a:lvl1pPr marL="0" indent="0" algn="ctr">
              <a:spcBef>
                <a:spcPts val="0"/>
              </a:spcBef>
              <a:buFont typeface="Arial" panose="020B0604020202020204" pitchFamily="34" charset="0"/>
              <a:buNone/>
              <a:defRPr sz="2000"/>
            </a:lvl1pPr>
            <a:lvl2pPr marL="0" indent="0" algn="ctr">
              <a:spcBef>
                <a:spcPts val="0"/>
              </a:spcBef>
              <a:buFont typeface="Arial" panose="020B0604020202020204" pitchFamily="34" charset="0"/>
              <a:buNone/>
              <a:defRPr sz="2000"/>
            </a:lvl2pPr>
            <a:lvl3pPr marL="0" indent="0" algn="ctr">
              <a:spcBef>
                <a:spcPts val="0"/>
              </a:spcBef>
              <a:buFont typeface="Arial" panose="020B0604020202020204" pitchFamily="34" charset="0"/>
              <a:buNone/>
              <a:defRPr sz="2000"/>
            </a:lvl3pPr>
            <a:lvl4pPr marL="0" indent="0" algn="ctr">
              <a:spcBef>
                <a:spcPts val="0"/>
              </a:spcBef>
              <a:buFont typeface="Arial" panose="020B0604020202020204" pitchFamily="34" charset="0"/>
              <a:buNone/>
              <a:defRPr sz="2000"/>
            </a:lvl4pPr>
            <a:lvl5pPr marL="0" indent="0" algn="ctr">
              <a:spcBef>
                <a:spcPts val="0"/>
              </a:spcBef>
              <a:buFont typeface="Arial" panose="020B0604020202020204" pitchFamily="34" charset="0"/>
              <a:buNone/>
              <a:defRPr sz="2000"/>
            </a:lvl5pPr>
            <a:lvl6pPr marL="0" indent="0" algn="ctr">
              <a:spcBef>
                <a:spcPts val="0"/>
              </a:spcBef>
              <a:buFont typeface="Arial" panose="020B0604020202020204" pitchFamily="34" charset="0"/>
              <a:buNone/>
              <a:defRPr sz="2000"/>
            </a:lvl6pPr>
            <a:lvl7pPr marL="0" indent="0" algn="ctr">
              <a:spcBef>
                <a:spcPts val="0"/>
              </a:spcBef>
              <a:buFont typeface="Arial" panose="020B0604020202020204" pitchFamily="34" charset="0"/>
              <a:buNone/>
              <a:defRPr sz="2000"/>
            </a:lvl7pPr>
            <a:lvl8pPr marL="0" indent="0" algn="ctr">
              <a:spcBef>
                <a:spcPts val="0"/>
              </a:spcBef>
              <a:buFont typeface="Arial" panose="020B0604020202020204" pitchFamily="34" charset="0"/>
              <a:buNone/>
              <a:defRPr sz="2000"/>
            </a:lvl8pPr>
            <a:lvl9pPr marL="0" indent="0" algn="ctr">
              <a:spcBef>
                <a:spcPts val="0"/>
              </a:spcBef>
              <a:buFont typeface="Arial" panose="020B0604020202020204" pitchFamily="34" charset="0"/>
              <a:buNone/>
              <a:defRPr sz="2000"/>
            </a:lvl9pPr>
          </a:lstStyle>
          <a:p>
            <a:pPr lvl="0"/>
            <a:r>
              <a:rPr dirty="0"/>
              <a:t>Caption / description</a:t>
            </a:r>
          </a:p>
          <a:p>
            <a:pPr lvl="1"/>
            <a:r>
              <a:rPr dirty="0"/>
              <a:t>Second level</a:t>
            </a:r>
            <a:endParaRPr lang="en-US" dirty="0"/>
          </a:p>
        </p:txBody>
      </p:sp>
      <p:sp>
        <p:nvSpPr>
          <p:cNvPr id="6" name="Footer Placeholder 5">
            <a:extLst>
              <a:ext uri="{FF2B5EF4-FFF2-40B4-BE49-F238E27FC236}">
                <a16:creationId xmlns:a16="http://schemas.microsoft.com/office/drawing/2014/main" id="{4D5A2900-A3DE-9DA7-0664-41CA7221D411}"/>
              </a:ext>
            </a:extLst>
          </p:cNvPr>
          <p:cNvSpPr>
            <a:spLocks noGrp="1"/>
          </p:cNvSpPr>
          <p:nvPr>
            <p:ph type="ftr" sz="quarter" idx="2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6677750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BCCEE3-A885-4EA1-FACB-C7E2B43F3CAB}"/>
              </a:ext>
            </a:extLst>
          </p:cNvPr>
          <p:cNvSpPr/>
          <p:nvPr userDrawn="1"/>
        </p:nvSpPr>
        <p:spPr>
          <a:xfrm>
            <a:off x="-1" y="1493838"/>
            <a:ext cx="12192001" cy="317296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dirty="0"/>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381001" y="2278984"/>
            <a:ext cx="8509000" cy="1005840"/>
          </a:xfrm>
        </p:spPr>
        <p:txBody>
          <a:bodyPr anchor="b"/>
          <a:lstStyle>
            <a:lvl1pPr>
              <a:defRPr sz="3600">
                <a:solidFill>
                  <a:schemeClr val="accent1"/>
                </a:solidFill>
              </a:defRPr>
            </a:lvl1pPr>
          </a:lstStyle>
          <a:p>
            <a:r>
              <a:rPr lang="en-US" dirty="0"/>
              <a:t>Click to Add a Slide Title</a:t>
            </a:r>
            <a:endParaRPr dirty="0"/>
          </a:p>
        </p:txBody>
      </p:sp>
      <p:sp>
        <p:nvSpPr>
          <p:cNvPr id="3" name="Text Placeholder 2"/>
          <p:cNvSpPr>
            <a:spLocks noGrp="1"/>
          </p:cNvSpPr>
          <p:nvPr>
            <p:ph type="body" idx="1" hasCustomPrompt="1"/>
            <p:custDataLst>
              <p:tags r:id="rId1"/>
            </p:custDataLst>
          </p:nvPr>
        </p:nvSpPr>
        <p:spPr>
          <a:xfrm>
            <a:off x="381001" y="3293048"/>
            <a:ext cx="8509000" cy="855731"/>
          </a:xfrm>
        </p:spPr>
        <p:txBody>
          <a:bodyPr>
            <a:noAutofit/>
          </a:bodyPr>
          <a:lstStyle>
            <a:lvl1pPr marL="0" indent="0">
              <a:spcBef>
                <a:spcPts val="0"/>
              </a:spcBef>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Click to add a subtitle</a:t>
            </a:r>
          </a:p>
        </p:txBody>
      </p:sp>
      <p:sp>
        <p:nvSpPr>
          <p:cNvPr id="6" name="Freeform: Shape 5">
            <a:extLst>
              <a:ext uri="{FF2B5EF4-FFF2-40B4-BE49-F238E27FC236}">
                <a16:creationId xmlns:a16="http://schemas.microsoft.com/office/drawing/2014/main" id="{875A7471-6174-7DB2-3A3E-878076C8E2B0}"/>
              </a:ext>
            </a:extLst>
          </p:cNvPr>
          <p:cNvSpPr/>
          <p:nvPr userDrawn="1"/>
        </p:nvSpPr>
        <p:spPr>
          <a:xfrm>
            <a:off x="9082717" y="1493838"/>
            <a:ext cx="3109283" cy="3172968"/>
          </a:xfrm>
          <a:custGeom>
            <a:avLst/>
            <a:gdLst>
              <a:gd name="connsiteX0" fmla="*/ 1011647 w 3109283"/>
              <a:gd name="connsiteY0" fmla="*/ 0 h 3172968"/>
              <a:gd name="connsiteX1" fmla="*/ 3109283 w 3109283"/>
              <a:gd name="connsiteY1" fmla="*/ 0 h 3172968"/>
              <a:gd name="connsiteX2" fmla="*/ 3109283 w 3109283"/>
              <a:gd name="connsiteY2" fmla="*/ 3172968 h 3172968"/>
              <a:gd name="connsiteX3" fmla="*/ 0 w 3109283"/>
              <a:gd name="connsiteY3" fmla="*/ 3172968 h 3172968"/>
            </a:gdLst>
            <a:ahLst/>
            <a:cxnLst>
              <a:cxn ang="0">
                <a:pos x="connsiteX0" y="connsiteY0"/>
              </a:cxn>
              <a:cxn ang="0">
                <a:pos x="connsiteX1" y="connsiteY1"/>
              </a:cxn>
              <a:cxn ang="0">
                <a:pos x="connsiteX2" y="connsiteY2"/>
              </a:cxn>
              <a:cxn ang="0">
                <a:pos x="connsiteX3" y="connsiteY3"/>
              </a:cxn>
            </a:cxnLst>
            <a:rect l="l" t="t" r="r" b="b"/>
            <a:pathLst>
              <a:path w="3109283" h="3172968">
                <a:moveTo>
                  <a:pt x="1011647" y="0"/>
                </a:moveTo>
                <a:lnTo>
                  <a:pt x="3109283" y="0"/>
                </a:lnTo>
                <a:lnTo>
                  <a:pt x="3109283" y="3172968"/>
                </a:lnTo>
                <a:lnTo>
                  <a:pt x="0" y="3172968"/>
                </a:lnTo>
                <a:close/>
              </a:path>
            </a:pathLst>
          </a:custGeom>
          <a:gradFill>
            <a:gsLst>
              <a:gs pos="0">
                <a:srgbClr val="2D1541"/>
              </a:gs>
              <a:gs pos="50000">
                <a:srgbClr val="582A82"/>
              </a:gs>
              <a:gs pos="100000">
                <a:schemeClr val="accent1"/>
              </a:gs>
            </a:gsLst>
            <a:lin ang="1062000" scaled="0"/>
          </a:gradFill>
          <a:effectLst>
            <a:innerShdw dist="76200" dir="10800000">
              <a:schemeClr val="bg1">
                <a:alpha val="15000"/>
              </a:schemeClr>
            </a:innerShdw>
          </a:effectLst>
        </p:spPr>
        <p:txBody>
          <a:bodyPr vert="horz" wrap="square" lIns="1828800" tIns="0" rIns="640080" bIns="0" rtlCol="0" anchor="ctr">
            <a:noAutofit/>
          </a:bodyPr>
          <a:lstStyle/>
          <a:p>
            <a:pPr lvl="0" indent="0" defTabSz="914400">
              <a:lnSpc>
                <a:spcPct val="100000"/>
              </a:lnSpc>
              <a:spcBef>
                <a:spcPts val="0"/>
              </a:spcBef>
              <a:spcAft>
                <a:spcPts val="0"/>
              </a:spcAft>
              <a:buClr>
                <a:schemeClr val="tx1"/>
              </a:buClr>
              <a:buFont typeface="Arial" panose="020B0604020202020204" pitchFamily="34" charset="0"/>
              <a:buNone/>
            </a:pPr>
            <a:endParaRPr lang="en-US" sz="800" b="0" spc="0" baseline="0" dirty="0">
              <a:solidFill>
                <a:schemeClr val="bg1"/>
              </a:solidFill>
            </a:endParaRPr>
          </a:p>
        </p:txBody>
      </p:sp>
    </p:spTree>
    <p:extLst>
      <p:ext uri="{BB962C8B-B14F-4D97-AF65-F5344CB8AC3E}">
        <p14:creationId xmlns:p14="http://schemas.microsoft.com/office/powerpoint/2010/main" val="414906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BCCEE3-A885-4EA1-FACB-C7E2B43F3CAB}"/>
              </a:ext>
            </a:extLst>
          </p:cNvPr>
          <p:cNvSpPr/>
          <p:nvPr userDrawn="1"/>
        </p:nvSpPr>
        <p:spPr>
          <a:xfrm>
            <a:off x="-1" y="1493838"/>
            <a:ext cx="12192001" cy="3172968"/>
          </a:xfrm>
          <a:prstGeom prst="rect">
            <a:avLst/>
          </a:prstGeom>
          <a:solidFill>
            <a:srgbClr val="DFE2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dirty="0"/>
          </a:p>
        </p:txBody>
      </p:sp>
      <p:sp>
        <p:nvSpPr>
          <p:cNvPr id="2" name="Footer Placeholder 1">
            <a:extLst>
              <a:ext uri="{FF2B5EF4-FFF2-40B4-BE49-F238E27FC236}">
                <a16:creationId xmlns:a16="http://schemas.microsoft.com/office/drawing/2014/main" id="{2C469B6B-A8DC-A734-58A7-519D91DF2E2E}"/>
              </a:ext>
            </a:extLst>
          </p:cNvPr>
          <p:cNvSpPr>
            <a:spLocks noGrp="1"/>
          </p:cNvSpPr>
          <p:nvPr>
            <p:ph type="ftr" sz="quarter" idx="10"/>
          </p:nvPr>
        </p:nvSpPr>
        <p:spPr/>
        <p:txBody>
          <a:bodyPr/>
          <a:lstStyle>
            <a:lvl1pPr>
              <a:defRPr b="0" i="0"/>
            </a:lvl1pPr>
          </a:lstStyle>
          <a:p>
            <a:r>
              <a:rPr lang="en-US"/>
              <a:t>Synopsys Confidential Information</a:t>
            </a:r>
          </a:p>
        </p:txBody>
      </p:sp>
      <p:sp>
        <p:nvSpPr>
          <p:cNvPr id="4" name="Title 3">
            <a:extLst>
              <a:ext uri="{FF2B5EF4-FFF2-40B4-BE49-F238E27FC236}">
                <a16:creationId xmlns:a16="http://schemas.microsoft.com/office/drawing/2014/main" id="{1FAB8AD3-66D8-BBF6-8722-EB7411CADFDD}"/>
              </a:ext>
            </a:extLst>
          </p:cNvPr>
          <p:cNvSpPr>
            <a:spLocks noGrp="1"/>
          </p:cNvSpPr>
          <p:nvPr>
            <p:ph type="title" hasCustomPrompt="1"/>
          </p:nvPr>
        </p:nvSpPr>
        <p:spPr>
          <a:xfrm>
            <a:off x="381001" y="2278984"/>
            <a:ext cx="8509000" cy="1005840"/>
          </a:xfrm>
        </p:spPr>
        <p:txBody>
          <a:bodyPr anchor="b"/>
          <a:lstStyle>
            <a:lvl1pPr>
              <a:defRPr sz="3600">
                <a:solidFill>
                  <a:srgbClr val="646E81"/>
                </a:solidFill>
              </a:defRPr>
            </a:lvl1pPr>
          </a:lstStyle>
          <a:p>
            <a:r>
              <a:rPr lang="en-US" dirty="0"/>
              <a:t>Click to Add a Slide Title</a:t>
            </a:r>
            <a:endParaRPr dirty="0"/>
          </a:p>
        </p:txBody>
      </p:sp>
      <p:sp>
        <p:nvSpPr>
          <p:cNvPr id="3" name="Text Placeholder 2"/>
          <p:cNvSpPr>
            <a:spLocks noGrp="1"/>
          </p:cNvSpPr>
          <p:nvPr>
            <p:ph type="body" idx="1" hasCustomPrompt="1"/>
            <p:custDataLst>
              <p:tags r:id="rId1"/>
            </p:custDataLst>
          </p:nvPr>
        </p:nvSpPr>
        <p:spPr>
          <a:xfrm>
            <a:off x="381001" y="3293048"/>
            <a:ext cx="8509000" cy="855731"/>
          </a:xfrm>
        </p:spPr>
        <p:txBody>
          <a:bodyPr>
            <a:noAutofit/>
          </a:bodyPr>
          <a:lstStyle>
            <a:lvl1pPr marL="0" indent="0">
              <a:spcBef>
                <a:spcPts val="0"/>
              </a:spcBef>
              <a:buNone/>
              <a:defRPr sz="2000">
                <a:solidFill>
                  <a:schemeClr val="tx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dirty="0"/>
              <a:t>Click to add a subtitle</a:t>
            </a:r>
          </a:p>
        </p:txBody>
      </p:sp>
      <p:sp>
        <p:nvSpPr>
          <p:cNvPr id="5" name="Freeform: Shape 4">
            <a:extLst>
              <a:ext uri="{FF2B5EF4-FFF2-40B4-BE49-F238E27FC236}">
                <a16:creationId xmlns:a16="http://schemas.microsoft.com/office/drawing/2014/main" id="{915DF322-37A7-1771-97D8-67349B370EE6}"/>
              </a:ext>
            </a:extLst>
          </p:cNvPr>
          <p:cNvSpPr/>
          <p:nvPr userDrawn="1"/>
        </p:nvSpPr>
        <p:spPr>
          <a:xfrm>
            <a:off x="9082717" y="1493838"/>
            <a:ext cx="3109283" cy="3172968"/>
          </a:xfrm>
          <a:custGeom>
            <a:avLst/>
            <a:gdLst>
              <a:gd name="connsiteX0" fmla="*/ 1011647 w 3109283"/>
              <a:gd name="connsiteY0" fmla="*/ 0 h 3172968"/>
              <a:gd name="connsiteX1" fmla="*/ 3109283 w 3109283"/>
              <a:gd name="connsiteY1" fmla="*/ 0 h 3172968"/>
              <a:gd name="connsiteX2" fmla="*/ 3109283 w 3109283"/>
              <a:gd name="connsiteY2" fmla="*/ 3172968 h 3172968"/>
              <a:gd name="connsiteX3" fmla="*/ 0 w 3109283"/>
              <a:gd name="connsiteY3" fmla="*/ 3172968 h 3172968"/>
            </a:gdLst>
            <a:ahLst/>
            <a:cxnLst>
              <a:cxn ang="0">
                <a:pos x="connsiteX0" y="connsiteY0"/>
              </a:cxn>
              <a:cxn ang="0">
                <a:pos x="connsiteX1" y="connsiteY1"/>
              </a:cxn>
              <a:cxn ang="0">
                <a:pos x="connsiteX2" y="connsiteY2"/>
              </a:cxn>
              <a:cxn ang="0">
                <a:pos x="connsiteX3" y="connsiteY3"/>
              </a:cxn>
            </a:cxnLst>
            <a:rect l="l" t="t" r="r" b="b"/>
            <a:pathLst>
              <a:path w="3109283" h="3172968">
                <a:moveTo>
                  <a:pt x="1011647" y="0"/>
                </a:moveTo>
                <a:lnTo>
                  <a:pt x="3109283" y="0"/>
                </a:lnTo>
                <a:lnTo>
                  <a:pt x="3109283" y="3172968"/>
                </a:lnTo>
                <a:lnTo>
                  <a:pt x="0" y="3172968"/>
                </a:lnTo>
                <a:close/>
              </a:path>
            </a:pathLst>
          </a:custGeom>
          <a:gradFill>
            <a:gsLst>
              <a:gs pos="100000">
                <a:schemeClr val="bg1"/>
              </a:gs>
              <a:gs pos="0">
                <a:srgbClr val="646E81"/>
              </a:gs>
            </a:gsLst>
            <a:lin ang="1062000" scaled="0"/>
          </a:gradFill>
          <a:effectLst>
            <a:innerShdw dist="76200" dir="10800000">
              <a:schemeClr val="bg1">
                <a:alpha val="40000"/>
              </a:schemeClr>
            </a:innerShdw>
          </a:effectLst>
        </p:spPr>
        <p:txBody>
          <a:bodyPr vert="horz" wrap="square" lIns="1828800" tIns="0" rIns="640080" bIns="0" rtlCol="0" anchor="ctr">
            <a:noAutofit/>
          </a:bodyPr>
          <a:lstStyle/>
          <a:p>
            <a:pPr lvl="0" indent="0" defTabSz="914400">
              <a:lnSpc>
                <a:spcPct val="100000"/>
              </a:lnSpc>
              <a:spcBef>
                <a:spcPts val="1200"/>
              </a:spcBef>
              <a:spcAft>
                <a:spcPts val="600"/>
              </a:spcAft>
              <a:buClr>
                <a:schemeClr val="tx1"/>
              </a:buClr>
              <a:buFont typeface="Arial" panose="020B0604020202020204" pitchFamily="34" charset="0"/>
              <a:buNone/>
            </a:pPr>
            <a:endParaRPr lang="en-US" sz="800" b="0" spc="0" baseline="0" dirty="0"/>
          </a:p>
        </p:txBody>
      </p:sp>
    </p:spTree>
    <p:extLst>
      <p:ext uri="{BB962C8B-B14F-4D97-AF65-F5344CB8AC3E}">
        <p14:creationId xmlns:p14="http://schemas.microsoft.com/office/powerpoint/2010/main" val="419520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0319D9-52B4-0D8B-A4D2-74DCE2BB9E5E}"/>
              </a:ext>
            </a:extLst>
          </p:cNvPr>
          <p:cNvSpPr/>
          <p:nvPr userDrawn="1"/>
        </p:nvSpPr>
        <p:spPr>
          <a:xfrm>
            <a:off x="0" y="254001"/>
            <a:ext cx="12192000" cy="965199"/>
          </a:xfrm>
          <a:prstGeom prst="rect">
            <a:avLst/>
          </a:prstGeom>
          <a:gradFill flip="none" rotWithShape="1">
            <a:gsLst>
              <a:gs pos="0">
                <a:srgbClr val="DFE2E6"/>
              </a:gs>
              <a:gs pos="100000">
                <a:schemeClr val="bg1">
                  <a:lumMod val="95000"/>
                </a:schemeClr>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6" name="Freeform: Shape 5">
            <a:extLst>
              <a:ext uri="{FF2B5EF4-FFF2-40B4-BE49-F238E27FC236}">
                <a16:creationId xmlns:a16="http://schemas.microsoft.com/office/drawing/2014/main" id="{8E79253F-1A46-C153-9102-089BFAC9BC3A}"/>
              </a:ext>
            </a:extLst>
          </p:cNvPr>
          <p:cNvSpPr/>
          <p:nvPr/>
        </p:nvSpPr>
        <p:spPr>
          <a:xfrm>
            <a:off x="11505247" y="254002"/>
            <a:ext cx="686753" cy="965199"/>
          </a:xfrm>
          <a:custGeom>
            <a:avLst/>
            <a:gdLst>
              <a:gd name="connsiteX0" fmla="*/ 305620 w 686753"/>
              <a:gd name="connsiteY0" fmla="*/ 0 h 965199"/>
              <a:gd name="connsiteX1" fmla="*/ 686753 w 686753"/>
              <a:gd name="connsiteY1" fmla="*/ 0 h 965199"/>
              <a:gd name="connsiteX2" fmla="*/ 686753 w 686753"/>
              <a:gd name="connsiteY2" fmla="*/ 965199 h 965199"/>
              <a:gd name="connsiteX3" fmla="*/ 0 w 686753"/>
              <a:gd name="connsiteY3" fmla="*/ 965199 h 965199"/>
              <a:gd name="connsiteX4" fmla="*/ 305620 w 686753"/>
              <a:gd name="connsiteY4" fmla="*/ 0 h 965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753" h="965199">
                <a:moveTo>
                  <a:pt x="305620" y="0"/>
                </a:moveTo>
                <a:lnTo>
                  <a:pt x="686753" y="0"/>
                </a:lnTo>
                <a:lnTo>
                  <a:pt x="686753" y="965199"/>
                </a:lnTo>
                <a:lnTo>
                  <a:pt x="0" y="965199"/>
                </a:lnTo>
                <a:lnTo>
                  <a:pt x="305620" y="0"/>
                </a:lnTo>
                <a:close/>
              </a:path>
            </a:pathLst>
          </a:custGeom>
          <a:gradFill>
            <a:gsLst>
              <a:gs pos="0">
                <a:srgbClr val="2D1541"/>
              </a:gs>
              <a:gs pos="50000">
                <a:srgbClr val="582A82"/>
              </a:gs>
              <a:gs pos="100000">
                <a:schemeClr val="accent1"/>
              </a:gs>
            </a:gsLst>
            <a:lin ang="1062000" scaled="0"/>
          </a:gradFill>
          <a:effectLst>
            <a:innerShdw dist="76200" dir="10800000">
              <a:schemeClr val="bg1">
                <a:alpha val="15000"/>
              </a:schemeClr>
            </a:innerShdw>
          </a:effectLst>
        </p:spPr>
        <p:txBody>
          <a:bodyPr vert="horz" wrap="square" lIns="1828800" tIns="0" rIns="640080" bIns="0" rtlCol="0" anchor="ctr">
            <a:noAutofit/>
          </a:bodyPr>
          <a:lstStyle/>
          <a:p>
            <a:pPr lvl="0" indent="0" defTabSz="914400">
              <a:lnSpc>
                <a:spcPct val="100000"/>
              </a:lnSpc>
              <a:spcBef>
                <a:spcPts val="1200"/>
              </a:spcBef>
              <a:spcAft>
                <a:spcPts val="600"/>
              </a:spcAft>
              <a:buClr>
                <a:schemeClr val="tx1"/>
              </a:buClr>
              <a:buFont typeface="Arial" panose="020B0604020202020204" pitchFamily="34" charset="0"/>
              <a:buNone/>
            </a:pPr>
            <a:endParaRPr lang="en-US" sz="800" b="0" spc="0" baseline="0"/>
          </a:p>
        </p:txBody>
      </p:sp>
      <p:sp>
        <p:nvSpPr>
          <p:cNvPr id="12" name="Title 11">
            <a:extLst>
              <a:ext uri="{FF2B5EF4-FFF2-40B4-BE49-F238E27FC236}">
                <a16:creationId xmlns:a16="http://schemas.microsoft.com/office/drawing/2014/main" id="{588923EF-2AAA-BBE4-CEC8-993321A4BBAF}"/>
              </a:ext>
            </a:extLst>
          </p:cNvPr>
          <p:cNvSpPr>
            <a:spLocks noGrp="1"/>
          </p:cNvSpPr>
          <p:nvPr userDrawn="1">
            <p:ph type="title" hasCustomPrompt="1"/>
          </p:nvPr>
        </p:nvSpPr>
        <p:spPr>
          <a:xfrm>
            <a:off x="381001" y="254000"/>
            <a:ext cx="10455274" cy="959065"/>
          </a:xfrm>
        </p:spPr>
        <p:txBody>
          <a:bodyPr tIns="0" bIns="45720" anchor="ctr"/>
          <a:lstStyle>
            <a:lvl1pPr>
              <a:lnSpc>
                <a:spcPct val="90000"/>
              </a:lnSpc>
              <a:defRPr sz="3600" spc="0" baseline="0">
                <a:solidFill>
                  <a:schemeClr val="accent1"/>
                </a:solidFill>
              </a:defRPr>
            </a:lvl1pPr>
          </a:lstStyle>
          <a:p>
            <a:r>
              <a:rPr lang="en-US" dirty="0"/>
              <a:t>Click to Add Agenda Title</a:t>
            </a:r>
            <a:endParaRPr dirty="0"/>
          </a:p>
        </p:txBody>
      </p:sp>
      <p:sp>
        <p:nvSpPr>
          <p:cNvPr id="7" name="Text Placeholder 6"/>
          <p:cNvSpPr>
            <a:spLocks noGrp="1"/>
          </p:cNvSpPr>
          <p:nvPr userDrawn="1">
            <p:ph type="body" sz="quarter" idx="10" hasCustomPrompt="1"/>
            <p:custDataLst>
              <p:tags r:id="rId1"/>
            </p:custDataLst>
          </p:nvPr>
        </p:nvSpPr>
        <p:spPr>
          <a:xfrm>
            <a:off x="381000" y="1493838"/>
            <a:ext cx="11432032" cy="4959351"/>
          </a:xfrm>
        </p:spPr>
        <p:txBody>
          <a:bodyPr>
            <a:noAutofit/>
          </a:bodyPr>
          <a:lstStyle>
            <a:lvl1pPr marL="228600" indent="-228600">
              <a:spcBef>
                <a:spcPts val="1200"/>
              </a:spcBef>
              <a:spcAft>
                <a:spcPts val="60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rPr dirty="0"/>
              <a:t>Agenda item</a:t>
            </a:r>
          </a:p>
          <a:p>
            <a:pPr lvl="1"/>
            <a:r>
              <a:rPr dirty="0"/>
              <a:t>Second level</a:t>
            </a:r>
          </a:p>
          <a:p>
            <a:pPr lvl="2"/>
            <a:r>
              <a:rPr dirty="0"/>
              <a:t>Third level</a:t>
            </a:r>
          </a:p>
          <a:p>
            <a:pPr lvl="3"/>
            <a:r>
              <a:rPr dirty="0"/>
              <a:t>Fourth level</a:t>
            </a:r>
          </a:p>
          <a:p>
            <a:pPr lvl="4"/>
            <a:r>
              <a:rPr dirty="0"/>
              <a:t>Fifth level</a:t>
            </a:r>
          </a:p>
          <a:p>
            <a:pPr lvl="5"/>
            <a:r>
              <a:rPr dirty="0"/>
              <a:t>Six</a:t>
            </a:r>
          </a:p>
          <a:p>
            <a:pPr lvl="6"/>
            <a:r>
              <a:rPr dirty="0"/>
              <a:t>Seven</a:t>
            </a:r>
          </a:p>
          <a:p>
            <a:pPr lvl="7"/>
            <a:r>
              <a:rPr dirty="0"/>
              <a:t>Eight</a:t>
            </a:r>
          </a:p>
          <a:p>
            <a:pPr lvl="8"/>
            <a:r>
              <a:rPr dirty="0"/>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userDrawn="1">
            <p:ph type="ftr" sz="quarter" idx="1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713223106"/>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64DA9BE-2C59-1EFF-9C68-11D6E982D4BB}"/>
              </a:ext>
            </a:extLst>
          </p:cNvPr>
          <p:cNvSpPr/>
          <p:nvPr userDrawn="1"/>
        </p:nvSpPr>
        <p:spPr>
          <a:xfrm>
            <a:off x="2655595" y="0"/>
            <a:ext cx="9536405" cy="6857790"/>
          </a:xfrm>
          <a:prstGeom prst="rect">
            <a:avLst/>
          </a:prstGeom>
          <a:gradFill flip="none" rotWithShape="1">
            <a:gsLst>
              <a:gs pos="90000">
                <a:srgbClr val="EEF2F6">
                  <a:alpha val="0"/>
                </a:srgbClr>
              </a:gs>
              <a:gs pos="30000">
                <a:srgbClr val="EEF2F6"/>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Wedge divider">
            <a:extLst>
              <a:ext uri="{FF2B5EF4-FFF2-40B4-BE49-F238E27FC236}">
                <a16:creationId xmlns:a16="http://schemas.microsoft.com/office/drawing/2014/main" id="{615603AC-EA91-ECD0-C390-32024AC31EB2}"/>
              </a:ext>
            </a:extLst>
          </p:cNvPr>
          <p:cNvGrpSpPr>
            <a:grpSpLocks noChangeAspect="1"/>
          </p:cNvGrpSpPr>
          <p:nvPr userDrawn="1"/>
        </p:nvGrpSpPr>
        <p:grpSpPr>
          <a:xfrm>
            <a:off x="0" y="0"/>
            <a:ext cx="4866641" cy="6858000"/>
            <a:chOff x="0" y="0"/>
            <a:chExt cx="4866641" cy="6858000"/>
          </a:xfrm>
          <a:effectLst/>
        </p:grpSpPr>
        <p:sp>
          <p:nvSpPr>
            <p:cNvPr id="4" name="Shadow wedge">
              <a:extLst>
                <a:ext uri="{FF2B5EF4-FFF2-40B4-BE49-F238E27FC236}">
                  <a16:creationId xmlns:a16="http://schemas.microsoft.com/office/drawing/2014/main" id="{4852B2F6-437A-2B2F-B104-23CE654A1C76}"/>
                </a:ext>
              </a:extLst>
            </p:cNvPr>
            <p:cNvSpPr/>
            <p:nvPr/>
          </p:nvSpPr>
          <p:spPr>
            <a:xfrm>
              <a:off x="0" y="0"/>
              <a:ext cx="4866641" cy="6858000"/>
            </a:xfrm>
            <a:prstGeom prst="parallelogram">
              <a:avLst>
                <a:gd name="adj" fmla="val 44720"/>
              </a:avLst>
            </a:prstGeom>
            <a:gradFill flip="none" rotWithShape="1">
              <a:gsLst>
                <a:gs pos="19000">
                  <a:schemeClr val="bg1">
                    <a:alpha val="0"/>
                  </a:schemeClr>
                </a:gs>
                <a:gs pos="95000">
                  <a:schemeClr val="bg1">
                    <a:alpha val="0"/>
                  </a:schemeClr>
                </a:gs>
                <a:gs pos="85000">
                  <a:schemeClr val="bg1"/>
                </a:gs>
              </a:gsLst>
              <a:lin ang="5400000" scaled="1"/>
              <a:tileRect/>
            </a:gradFill>
            <a:ln w="12700" cap="rnd" cmpd="sng" algn="ctr">
              <a:noFill/>
              <a:prstDash val="solid"/>
              <a:round/>
            </a:ln>
            <a:effectLst>
              <a:outerShdw blurRad="127000" algn="ctr" rotWithShape="0">
                <a:prstClr val="black">
                  <a:alpha val="30000"/>
                </a:prstClr>
              </a:outerShdw>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6" name="Wedge">
              <a:extLst>
                <a:ext uri="{FF2B5EF4-FFF2-40B4-BE49-F238E27FC236}">
                  <a16:creationId xmlns:a16="http://schemas.microsoft.com/office/drawing/2014/main" id="{2A65E8EA-8FCF-85F9-27EE-B171D7BF3620}"/>
                </a:ext>
              </a:extLst>
            </p:cNvPr>
            <p:cNvSpPr/>
            <p:nvPr/>
          </p:nvSpPr>
          <p:spPr>
            <a:xfrm>
              <a:off x="0" y="0"/>
              <a:ext cx="4866641" cy="6858000"/>
            </a:xfrm>
            <a:prstGeom prst="parallelogram">
              <a:avLst>
                <a:gd name="adj" fmla="val 44720"/>
              </a:avLst>
            </a:prstGeom>
            <a:solidFill>
              <a:schemeClr val="bg1"/>
            </a:solidFill>
            <a:ln w="12700" cap="rnd" cmpd="sng" algn="ctr">
              <a:noFill/>
              <a:prstDash val="solid"/>
              <a:round/>
            </a:ln>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10" name="Rectangle">
              <a:extLst>
                <a:ext uri="{FF2B5EF4-FFF2-40B4-BE49-F238E27FC236}">
                  <a16:creationId xmlns:a16="http://schemas.microsoft.com/office/drawing/2014/main" id="{F84DBCB9-5629-EE10-FE9F-06A28A1F1DB2}"/>
                </a:ext>
              </a:extLst>
            </p:cNvPr>
            <p:cNvSpPr/>
            <p:nvPr/>
          </p:nvSpPr>
          <p:spPr>
            <a:xfrm>
              <a:off x="0" y="0"/>
              <a:ext cx="26757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grpSp>
      <p:sp>
        <p:nvSpPr>
          <p:cNvPr id="12" name="Title 11">
            <a:extLst>
              <a:ext uri="{FF2B5EF4-FFF2-40B4-BE49-F238E27FC236}">
                <a16:creationId xmlns:a16="http://schemas.microsoft.com/office/drawing/2014/main" id="{588923EF-2AAA-BBE4-CEC8-993321A4BBAF}"/>
              </a:ext>
            </a:extLst>
          </p:cNvPr>
          <p:cNvSpPr>
            <a:spLocks noGrp="1"/>
          </p:cNvSpPr>
          <p:nvPr>
            <p:ph type="title" hasCustomPrompt="1"/>
          </p:nvPr>
        </p:nvSpPr>
        <p:spPr>
          <a:xfrm>
            <a:off x="381001" y="2943117"/>
            <a:ext cx="2666999" cy="959065"/>
          </a:xfrm>
        </p:spPr>
        <p:txBody>
          <a:bodyPr tIns="0" bIns="45720" anchor="ctr"/>
          <a:lstStyle>
            <a:lvl1pPr>
              <a:lnSpc>
                <a:spcPct val="90000"/>
              </a:lnSpc>
              <a:defRPr sz="3600" spc="0" baseline="0">
                <a:solidFill>
                  <a:schemeClr val="accent1"/>
                </a:solidFill>
              </a:defRPr>
            </a:lvl1pPr>
          </a:lstStyle>
          <a:p>
            <a:r>
              <a:rPr lang="en-US" dirty="0"/>
              <a:t>Click to Add Agenda Title</a:t>
            </a:r>
            <a:endParaRPr dirty="0"/>
          </a:p>
        </p:txBody>
      </p:sp>
      <p:sp>
        <p:nvSpPr>
          <p:cNvPr id="7" name="Text Placeholder 6"/>
          <p:cNvSpPr>
            <a:spLocks noGrp="1"/>
          </p:cNvSpPr>
          <p:nvPr>
            <p:ph type="body" sz="quarter" idx="10" hasCustomPrompt="1"/>
            <p:custDataLst>
              <p:tags r:id="rId1"/>
            </p:custDataLst>
          </p:nvPr>
        </p:nvSpPr>
        <p:spPr>
          <a:xfrm>
            <a:off x="5248275" y="942975"/>
            <a:ext cx="6562725" cy="4959350"/>
          </a:xfrm>
        </p:spPr>
        <p:txBody>
          <a:bodyPr anchor="ctr">
            <a:noAutofit/>
          </a:bodyPr>
          <a:lstStyle>
            <a:lvl1pPr marL="228600" indent="-228600">
              <a:spcBef>
                <a:spcPts val="1200"/>
              </a:spcBef>
              <a:spcAft>
                <a:spcPts val="600"/>
              </a:spcAft>
              <a:buClr>
                <a:schemeClr val="tx1"/>
              </a:buClr>
              <a:buFont typeface="Arial" panose="020B0604020202020204" pitchFamily="34" charset="0"/>
              <a:buChar char="•"/>
              <a:defRPr sz="2400" baseline="0">
                <a:solidFill>
                  <a:schemeClr val="tx1"/>
                </a:solidFill>
              </a:defRPr>
            </a:lvl1pPr>
            <a:lvl2pPr marL="521208" indent="-228600">
              <a:buClr>
                <a:schemeClr val="tx1"/>
              </a:buClr>
              <a:buFont typeface="Arial" panose="020B0604020202020204" pitchFamily="34" charset="0"/>
              <a:buChar char="–"/>
              <a:defRPr sz="1800">
                <a:solidFill>
                  <a:schemeClr val="tx1"/>
                </a:solidFill>
              </a:defRPr>
            </a:lvl2pPr>
            <a:lvl3pPr marL="804672" indent="-228600">
              <a:buClr>
                <a:schemeClr val="tx1"/>
              </a:buClr>
              <a:buFont typeface="Arial" panose="020B0604020202020204" pitchFamily="34" charset="0"/>
              <a:buChar char="–"/>
              <a:defRPr sz="1600">
                <a:solidFill>
                  <a:schemeClr val="tx1"/>
                </a:solidFill>
              </a:defRPr>
            </a:lvl3pPr>
            <a:lvl4pPr marL="1088136" indent="-219456">
              <a:buClr>
                <a:schemeClr val="tx1"/>
              </a:buClr>
              <a:buFont typeface="Arial" panose="020B0604020202020204" pitchFamily="34" charset="0"/>
              <a:buChar char="–"/>
              <a:defRPr sz="1400">
                <a:solidFill>
                  <a:schemeClr val="tx1"/>
                </a:solidFill>
              </a:defRPr>
            </a:lvl4pPr>
            <a:lvl5pPr marL="1088136" indent="-219456">
              <a:buClr>
                <a:schemeClr val="tx1"/>
              </a:buClr>
              <a:buFont typeface="Arial" panose="020B0604020202020204" pitchFamily="34" charset="0"/>
              <a:buChar char="–"/>
              <a:defRPr sz="1400">
                <a:solidFill>
                  <a:schemeClr val="tx1"/>
                </a:solidFill>
              </a:defRPr>
            </a:lvl5pPr>
            <a:lvl6pPr marL="1088136" indent="-219456">
              <a:buClr>
                <a:schemeClr val="tx1"/>
              </a:buClr>
              <a:buFont typeface="Arial" panose="020B0604020202020204" pitchFamily="34" charset="0"/>
              <a:buChar char="–"/>
              <a:defRPr sz="1400"/>
            </a:lvl6pPr>
            <a:lvl7pPr marL="1088136" indent="-219456">
              <a:buClr>
                <a:schemeClr val="tx1"/>
              </a:buClr>
              <a:buFont typeface="Arial" panose="020B0604020202020204" pitchFamily="34" charset="0"/>
              <a:buChar char="–"/>
              <a:defRPr sz="1400"/>
            </a:lvl7pPr>
            <a:lvl8pPr marL="1088136" indent="-219456">
              <a:buClr>
                <a:schemeClr val="tx1"/>
              </a:buClr>
              <a:buFont typeface="Arial" panose="020B0604020202020204" pitchFamily="34" charset="0"/>
              <a:buChar char="–"/>
              <a:defRPr sz="1400"/>
            </a:lvl8pPr>
            <a:lvl9pPr marL="1088136" indent="-219456">
              <a:buClr>
                <a:schemeClr val="tx1"/>
              </a:buClr>
              <a:buFont typeface="Arial" panose="020B0604020202020204" pitchFamily="34" charset="0"/>
              <a:buChar char="–"/>
              <a:defRPr sz="1400"/>
            </a:lvl9pPr>
          </a:lstStyle>
          <a:p>
            <a:pPr lvl="0"/>
            <a:r>
              <a:rPr dirty="0"/>
              <a:t>Agenda item</a:t>
            </a:r>
          </a:p>
          <a:p>
            <a:pPr lvl="1"/>
            <a:r>
              <a:rPr dirty="0"/>
              <a:t>Second level</a:t>
            </a:r>
          </a:p>
          <a:p>
            <a:pPr lvl="2"/>
            <a:r>
              <a:rPr dirty="0"/>
              <a:t>Third level</a:t>
            </a:r>
          </a:p>
          <a:p>
            <a:pPr lvl="3"/>
            <a:r>
              <a:rPr dirty="0"/>
              <a:t>Fourth level</a:t>
            </a:r>
          </a:p>
          <a:p>
            <a:pPr lvl="4"/>
            <a:r>
              <a:rPr dirty="0"/>
              <a:t>Fifth level</a:t>
            </a:r>
          </a:p>
          <a:p>
            <a:pPr lvl="5"/>
            <a:r>
              <a:rPr dirty="0"/>
              <a:t>Six</a:t>
            </a:r>
          </a:p>
          <a:p>
            <a:pPr lvl="6"/>
            <a:r>
              <a:rPr dirty="0"/>
              <a:t>Seven</a:t>
            </a:r>
          </a:p>
          <a:p>
            <a:pPr lvl="7"/>
            <a:r>
              <a:rPr dirty="0"/>
              <a:t>Eight</a:t>
            </a:r>
          </a:p>
          <a:p>
            <a:pPr lvl="8"/>
            <a:r>
              <a:rPr dirty="0"/>
              <a:t>Nine</a:t>
            </a:r>
          </a:p>
        </p:txBody>
      </p:sp>
      <p:sp>
        <p:nvSpPr>
          <p:cNvPr id="2" name="Footer Placeholder 1">
            <a:extLst>
              <a:ext uri="{FF2B5EF4-FFF2-40B4-BE49-F238E27FC236}">
                <a16:creationId xmlns:a16="http://schemas.microsoft.com/office/drawing/2014/main" id="{56A91E27-BAE7-46A9-0AB8-2FEAB95FF441}"/>
              </a:ext>
            </a:extLst>
          </p:cNvPr>
          <p:cNvSpPr>
            <a:spLocks noGrp="1"/>
          </p:cNvSpPr>
          <p:nvPr>
            <p:ph type="ftr" sz="quarter" idx="11"/>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32649227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ist 4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381000" y="1219200"/>
            <a:ext cx="3343275" cy="4224446"/>
          </a:xfrm>
        </p:spPr>
        <p:txBody>
          <a:bodyPr anchor="ctr"/>
          <a:lstStyle>
            <a:lvl1pPr>
              <a:defRPr sz="3200">
                <a:solidFill>
                  <a:schemeClr val="accent1"/>
                </a:solidFill>
              </a:defRPr>
            </a:lvl1pPr>
          </a:lstStyle>
          <a:p>
            <a:r>
              <a:rPr lang="en-US" dirty="0"/>
              <a:t>Click to Add a Slide Title</a:t>
            </a:r>
            <a:endParaRPr dirty="0"/>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275139" y="122078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rPr dirty="0"/>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04657" y="1220788"/>
            <a:ext cx="6306343" cy="923928"/>
          </a:xfrm>
        </p:spPr>
        <p:txBody>
          <a:bodyPr tIns="45720" anchor="ctr"/>
          <a:lstStyle>
            <a:lvl1pPr marL="0" indent="0">
              <a:spcBef>
                <a:spcPts val="0"/>
              </a:spcBef>
              <a:buFont typeface="Arial" panose="020B0604020202020204" pitchFamily="34" charset="0"/>
              <a:buChar char="​"/>
              <a:defRPr sz="2000">
                <a:latin typeface="+mn-lt"/>
              </a:defRPr>
            </a:lvl1pPr>
            <a:lvl2pPr>
              <a:defRPr>
                <a:latin typeface="+mn-lt"/>
              </a:defRPr>
            </a:lvl2pPr>
            <a:lvl5pPr>
              <a:defRPr/>
            </a:lvl5pPr>
            <a:lvl6pPr>
              <a:defRPr/>
            </a:lvl6pPr>
            <a:lvl7pPr>
              <a:defRPr/>
            </a:lvl7pPr>
            <a:lvl8pPr>
              <a:defRPr/>
            </a:lvl8pPr>
          </a:lstStyle>
          <a:p>
            <a:pPr lvl="0"/>
            <a:r>
              <a:rPr dirty="0"/>
              <a:t>Add agenda item; delete unused placeholders and reposition</a:t>
            </a:r>
          </a:p>
          <a:p>
            <a:pPr lvl="1"/>
            <a:r>
              <a:rPr dirty="0"/>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275139" y="2320431"/>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04657" y="2320431"/>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a:p>
            <a:pPr lvl="1"/>
            <a:r>
              <a:rPr dirty="0"/>
              <a:t>Second level</a:t>
            </a:r>
          </a:p>
        </p:txBody>
      </p:sp>
      <p:sp>
        <p:nvSpPr>
          <p:cNvPr id="3" name="Text Placeholder 3">
            <a:extLst>
              <a:ext uri="{FF2B5EF4-FFF2-40B4-BE49-F238E27FC236}">
                <a16:creationId xmlns:a16="http://schemas.microsoft.com/office/drawing/2014/main" id="{F8350450-D3AE-57FC-C3A3-F87827AB11EE}"/>
              </a:ext>
            </a:extLst>
          </p:cNvPr>
          <p:cNvSpPr>
            <a:spLocks noGrp="1"/>
          </p:cNvSpPr>
          <p:nvPr>
            <p:ph type="body" sz="quarter" idx="18" hasCustomPrompt="1"/>
          </p:nvPr>
        </p:nvSpPr>
        <p:spPr>
          <a:xfrm>
            <a:off x="4275139" y="3420074"/>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8A385860-0299-211D-B906-D5027B99E30F}"/>
              </a:ext>
            </a:extLst>
          </p:cNvPr>
          <p:cNvSpPr>
            <a:spLocks noGrp="1"/>
          </p:cNvSpPr>
          <p:nvPr>
            <p:ph type="body" sz="quarter" idx="19" hasCustomPrompt="1"/>
          </p:nvPr>
        </p:nvSpPr>
        <p:spPr>
          <a:xfrm>
            <a:off x="5504657" y="3420074"/>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a:p>
            <a:pPr lvl="1"/>
            <a:r>
              <a:rPr dirty="0"/>
              <a:t>Second level</a:t>
            </a:r>
          </a:p>
        </p:txBody>
      </p:sp>
      <p:sp>
        <p:nvSpPr>
          <p:cNvPr id="13" name="Text Placeholder 3">
            <a:extLst>
              <a:ext uri="{FF2B5EF4-FFF2-40B4-BE49-F238E27FC236}">
                <a16:creationId xmlns:a16="http://schemas.microsoft.com/office/drawing/2014/main" id="{C54CE193-DE98-4F2F-6B77-D27FEE536D83}"/>
              </a:ext>
            </a:extLst>
          </p:cNvPr>
          <p:cNvSpPr>
            <a:spLocks noGrp="1"/>
          </p:cNvSpPr>
          <p:nvPr>
            <p:ph type="body" sz="quarter" idx="20" hasCustomPrompt="1"/>
          </p:nvPr>
        </p:nvSpPr>
        <p:spPr>
          <a:xfrm>
            <a:off x="4275139" y="451971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3B915440-D842-4BC0-4270-32CA0D5643AD}"/>
              </a:ext>
            </a:extLst>
          </p:cNvPr>
          <p:cNvSpPr>
            <a:spLocks noGrp="1"/>
          </p:cNvSpPr>
          <p:nvPr>
            <p:ph type="body" sz="quarter" idx="21" hasCustomPrompt="1"/>
          </p:nvPr>
        </p:nvSpPr>
        <p:spPr>
          <a:xfrm>
            <a:off x="5504657" y="451971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a:p>
            <a:pPr lvl="1"/>
            <a:r>
              <a:rPr dirty="0"/>
              <a:t>Second level</a:t>
            </a:r>
          </a:p>
        </p:txBody>
      </p:sp>
      <p:sp>
        <p:nvSpPr>
          <p:cNvPr id="4" name="Footer Placeholder 3">
            <a:extLst>
              <a:ext uri="{FF2B5EF4-FFF2-40B4-BE49-F238E27FC236}">
                <a16:creationId xmlns:a16="http://schemas.microsoft.com/office/drawing/2014/main" id="{15A253EA-C5B5-B627-3F7D-95B60E4D758C}"/>
              </a:ext>
            </a:extLst>
          </p:cNvPr>
          <p:cNvSpPr>
            <a:spLocks noGrp="1"/>
          </p:cNvSpPr>
          <p:nvPr>
            <p:ph type="ftr" sz="quarter" idx="2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701790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st 5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3F58-E209-5FEF-E8E9-D3D3D9A9EE31}"/>
              </a:ext>
            </a:extLst>
          </p:cNvPr>
          <p:cNvSpPr>
            <a:spLocks noGrp="1"/>
          </p:cNvSpPr>
          <p:nvPr>
            <p:ph type="title" hasCustomPrompt="1"/>
          </p:nvPr>
        </p:nvSpPr>
        <p:spPr>
          <a:xfrm>
            <a:off x="381000" y="663919"/>
            <a:ext cx="3343275" cy="5238406"/>
          </a:xfrm>
        </p:spPr>
        <p:txBody>
          <a:bodyPr anchor="ctr"/>
          <a:lstStyle>
            <a:lvl1pPr>
              <a:defRPr sz="3200">
                <a:solidFill>
                  <a:schemeClr val="accent1"/>
                </a:solidFill>
              </a:defRPr>
            </a:lvl1pPr>
          </a:lstStyle>
          <a:p>
            <a:r>
              <a:rPr lang="en-US" dirty="0"/>
              <a:t>Click to Add a Slide Title</a:t>
            </a:r>
            <a:endParaRPr dirty="0"/>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4275139" y="663919"/>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rPr dirty="0"/>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5504657" y="663919"/>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a:p>
            <a:pPr lvl="1"/>
            <a:r>
              <a:rPr dirty="0"/>
              <a:t>Second level</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4275139" y="174253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5504657" y="174253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a:p>
            <a:pPr lvl="1"/>
            <a:r>
              <a:rPr dirty="0"/>
              <a:t>Second level</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4275139" y="282115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5504657" y="282115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a:p>
            <a:pPr lvl="1"/>
            <a:r>
              <a:rPr dirty="0"/>
              <a:t>Second level</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4275139" y="3899778"/>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5504657" y="3899778"/>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a:p>
            <a:pPr lvl="1"/>
            <a:r>
              <a:rPr dirty="0"/>
              <a:t>Second level</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4275139" y="4978397"/>
            <a:ext cx="973136" cy="923928"/>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5504657" y="4978397"/>
            <a:ext cx="6306343" cy="923928"/>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a:p>
            <a:pPr lvl="1"/>
            <a:r>
              <a:rPr dirty="0"/>
              <a:t>Second level</a:t>
            </a:r>
          </a:p>
        </p:txBody>
      </p:sp>
      <p:sp>
        <p:nvSpPr>
          <p:cNvPr id="13" name="Footer Placeholder 12">
            <a:extLst>
              <a:ext uri="{FF2B5EF4-FFF2-40B4-BE49-F238E27FC236}">
                <a16:creationId xmlns:a16="http://schemas.microsoft.com/office/drawing/2014/main" id="{D8389201-6F7F-6372-C36E-21CBD9B64437}"/>
              </a:ext>
            </a:extLst>
          </p:cNvPr>
          <p:cNvSpPr>
            <a:spLocks noGrp="1"/>
          </p:cNvSpPr>
          <p:nvPr>
            <p:ph type="ftr" sz="quarter" idx="2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3345438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ist 6+ Items">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4549A1D-FE5F-6493-0D2C-5A67CCAFA759}"/>
              </a:ext>
            </a:extLst>
          </p:cNvPr>
          <p:cNvSpPr>
            <a:spLocks noGrp="1"/>
          </p:cNvSpPr>
          <p:nvPr>
            <p:ph type="title" hasCustomPrompt="1"/>
          </p:nvPr>
        </p:nvSpPr>
        <p:spPr/>
        <p:txBody>
          <a:bodyPr/>
          <a:lstStyle>
            <a:lvl1pPr>
              <a:defRPr>
                <a:solidFill>
                  <a:schemeClr val="accent1"/>
                </a:solidFill>
              </a:defRPr>
            </a:lvl1pPr>
          </a:lstStyle>
          <a:p>
            <a:r>
              <a:rPr lang="en-US" dirty="0"/>
              <a:t>Click to Add a Slide Title</a:t>
            </a:r>
            <a:endParaRPr dirty="0"/>
          </a:p>
        </p:txBody>
      </p:sp>
      <p:sp>
        <p:nvSpPr>
          <p:cNvPr id="5" name="Text Placeholder 3">
            <a:extLst>
              <a:ext uri="{FF2B5EF4-FFF2-40B4-BE49-F238E27FC236}">
                <a16:creationId xmlns:a16="http://schemas.microsoft.com/office/drawing/2014/main" id="{C7654B9B-D46A-BDFE-B4DA-B7A0A4502AE5}"/>
              </a:ext>
            </a:extLst>
          </p:cNvPr>
          <p:cNvSpPr>
            <a:spLocks noGrp="1"/>
          </p:cNvSpPr>
          <p:nvPr>
            <p:ph type="body" sz="quarter" idx="11" hasCustomPrompt="1"/>
          </p:nvPr>
        </p:nvSpPr>
        <p:spPr>
          <a:xfrm>
            <a:off x="381001" y="1220788"/>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4" name="Text Placeholder 3">
            <a:extLst>
              <a:ext uri="{FF2B5EF4-FFF2-40B4-BE49-F238E27FC236}">
                <a16:creationId xmlns:a16="http://schemas.microsoft.com/office/drawing/2014/main" id="{764B8B52-527E-6959-71FB-E5E0E8D019F8}"/>
              </a:ext>
            </a:extLst>
          </p:cNvPr>
          <p:cNvSpPr>
            <a:spLocks noGrp="1"/>
          </p:cNvSpPr>
          <p:nvPr>
            <p:ph type="body" sz="quarter" idx="10" hasCustomPrompt="1"/>
          </p:nvPr>
        </p:nvSpPr>
        <p:spPr>
          <a:xfrm>
            <a:off x="1354139" y="1220788"/>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6" name="Text Placeholder 3">
            <a:extLst>
              <a:ext uri="{FF2B5EF4-FFF2-40B4-BE49-F238E27FC236}">
                <a16:creationId xmlns:a16="http://schemas.microsoft.com/office/drawing/2014/main" id="{19D1BFA1-79E9-DDFF-C674-9E7C277CA2BF}"/>
              </a:ext>
            </a:extLst>
          </p:cNvPr>
          <p:cNvSpPr>
            <a:spLocks noGrp="1"/>
          </p:cNvSpPr>
          <p:nvPr>
            <p:ph type="body" sz="quarter" idx="12" hasCustomPrompt="1"/>
          </p:nvPr>
        </p:nvSpPr>
        <p:spPr>
          <a:xfrm>
            <a:off x="381001" y="2204887"/>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9" name="Text Placeholder 3">
            <a:extLst>
              <a:ext uri="{FF2B5EF4-FFF2-40B4-BE49-F238E27FC236}">
                <a16:creationId xmlns:a16="http://schemas.microsoft.com/office/drawing/2014/main" id="{6C674B29-F6C7-55AD-7BEB-C0BB00965FEB}"/>
              </a:ext>
            </a:extLst>
          </p:cNvPr>
          <p:cNvSpPr>
            <a:spLocks noGrp="1"/>
          </p:cNvSpPr>
          <p:nvPr>
            <p:ph type="body" sz="quarter" idx="15" hasCustomPrompt="1"/>
          </p:nvPr>
        </p:nvSpPr>
        <p:spPr>
          <a:xfrm>
            <a:off x="1354139" y="2204887"/>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7" name="Text Placeholder 3">
            <a:extLst>
              <a:ext uri="{FF2B5EF4-FFF2-40B4-BE49-F238E27FC236}">
                <a16:creationId xmlns:a16="http://schemas.microsoft.com/office/drawing/2014/main" id="{5F3DFB56-98C1-31B7-2D38-3408BBA7D0D7}"/>
              </a:ext>
            </a:extLst>
          </p:cNvPr>
          <p:cNvSpPr>
            <a:spLocks noGrp="1"/>
          </p:cNvSpPr>
          <p:nvPr>
            <p:ph type="body" sz="quarter" idx="13" hasCustomPrompt="1"/>
          </p:nvPr>
        </p:nvSpPr>
        <p:spPr>
          <a:xfrm>
            <a:off x="381001" y="3188986"/>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0" name="Text Placeholder 3">
            <a:extLst>
              <a:ext uri="{FF2B5EF4-FFF2-40B4-BE49-F238E27FC236}">
                <a16:creationId xmlns:a16="http://schemas.microsoft.com/office/drawing/2014/main" id="{58AD7E9F-DF30-0740-7BD5-29B977553F52}"/>
              </a:ext>
            </a:extLst>
          </p:cNvPr>
          <p:cNvSpPr>
            <a:spLocks noGrp="1"/>
          </p:cNvSpPr>
          <p:nvPr>
            <p:ph type="body" sz="quarter" idx="16" hasCustomPrompt="1"/>
          </p:nvPr>
        </p:nvSpPr>
        <p:spPr>
          <a:xfrm>
            <a:off x="1354139" y="3188986"/>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8" name="Text Placeholder 3">
            <a:extLst>
              <a:ext uri="{FF2B5EF4-FFF2-40B4-BE49-F238E27FC236}">
                <a16:creationId xmlns:a16="http://schemas.microsoft.com/office/drawing/2014/main" id="{9959B82D-C620-5525-25B5-5A7024E5E62E}"/>
              </a:ext>
            </a:extLst>
          </p:cNvPr>
          <p:cNvSpPr>
            <a:spLocks noGrp="1"/>
          </p:cNvSpPr>
          <p:nvPr>
            <p:ph type="body" sz="quarter" idx="14" hasCustomPrompt="1"/>
          </p:nvPr>
        </p:nvSpPr>
        <p:spPr>
          <a:xfrm>
            <a:off x="381001" y="41730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1" name="Text Placeholder 3">
            <a:extLst>
              <a:ext uri="{FF2B5EF4-FFF2-40B4-BE49-F238E27FC236}">
                <a16:creationId xmlns:a16="http://schemas.microsoft.com/office/drawing/2014/main" id="{6BDC6F00-369D-5A46-0847-D083046FCF0D}"/>
              </a:ext>
            </a:extLst>
          </p:cNvPr>
          <p:cNvSpPr>
            <a:spLocks noGrp="1"/>
          </p:cNvSpPr>
          <p:nvPr>
            <p:ph type="body" sz="quarter" idx="17" hasCustomPrompt="1"/>
          </p:nvPr>
        </p:nvSpPr>
        <p:spPr>
          <a:xfrm>
            <a:off x="1354139" y="41730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3" name="Text Placeholder 3">
            <a:extLst>
              <a:ext uri="{FF2B5EF4-FFF2-40B4-BE49-F238E27FC236}">
                <a16:creationId xmlns:a16="http://schemas.microsoft.com/office/drawing/2014/main" id="{D0526F5B-BB09-D2A4-8271-0AE3A67B3BF5}"/>
              </a:ext>
            </a:extLst>
          </p:cNvPr>
          <p:cNvSpPr>
            <a:spLocks noGrp="1"/>
          </p:cNvSpPr>
          <p:nvPr>
            <p:ph type="body" sz="quarter" idx="18" hasCustomPrompt="1"/>
          </p:nvPr>
        </p:nvSpPr>
        <p:spPr>
          <a:xfrm>
            <a:off x="381001" y="51571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2" name="Text Placeholder 3">
            <a:extLst>
              <a:ext uri="{FF2B5EF4-FFF2-40B4-BE49-F238E27FC236}">
                <a16:creationId xmlns:a16="http://schemas.microsoft.com/office/drawing/2014/main" id="{43B51BE7-121E-D6B8-C8F5-929EC9D8FABE}"/>
              </a:ext>
            </a:extLst>
          </p:cNvPr>
          <p:cNvSpPr>
            <a:spLocks noGrp="1"/>
          </p:cNvSpPr>
          <p:nvPr>
            <p:ph type="body" sz="quarter" idx="19" hasCustomPrompt="1"/>
          </p:nvPr>
        </p:nvSpPr>
        <p:spPr>
          <a:xfrm>
            <a:off x="1354139" y="51571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15" name="Text Placeholder 3">
            <a:extLst>
              <a:ext uri="{FF2B5EF4-FFF2-40B4-BE49-F238E27FC236}">
                <a16:creationId xmlns:a16="http://schemas.microsoft.com/office/drawing/2014/main" id="{4509322E-98EF-4BEF-6925-3A3C0BAD578F}"/>
              </a:ext>
            </a:extLst>
          </p:cNvPr>
          <p:cNvSpPr>
            <a:spLocks noGrp="1"/>
          </p:cNvSpPr>
          <p:nvPr>
            <p:ph type="body" sz="quarter" idx="21" hasCustomPrompt="1"/>
          </p:nvPr>
        </p:nvSpPr>
        <p:spPr>
          <a:xfrm>
            <a:off x="6223001" y="1220788"/>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4" name="Text Placeholder 3">
            <a:extLst>
              <a:ext uri="{FF2B5EF4-FFF2-40B4-BE49-F238E27FC236}">
                <a16:creationId xmlns:a16="http://schemas.microsoft.com/office/drawing/2014/main" id="{98D289B3-4BA2-C617-ED73-F39641E6A0AE}"/>
              </a:ext>
            </a:extLst>
          </p:cNvPr>
          <p:cNvSpPr>
            <a:spLocks noGrp="1"/>
          </p:cNvSpPr>
          <p:nvPr>
            <p:ph type="body" sz="quarter" idx="20" hasCustomPrompt="1"/>
          </p:nvPr>
        </p:nvSpPr>
        <p:spPr>
          <a:xfrm>
            <a:off x="7196139" y="1220788"/>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16" name="Text Placeholder 3">
            <a:extLst>
              <a:ext uri="{FF2B5EF4-FFF2-40B4-BE49-F238E27FC236}">
                <a16:creationId xmlns:a16="http://schemas.microsoft.com/office/drawing/2014/main" id="{33E0F58C-12CB-A4B7-2EE8-77D408185047}"/>
              </a:ext>
            </a:extLst>
          </p:cNvPr>
          <p:cNvSpPr>
            <a:spLocks noGrp="1"/>
          </p:cNvSpPr>
          <p:nvPr>
            <p:ph type="body" sz="quarter" idx="22" hasCustomPrompt="1"/>
          </p:nvPr>
        </p:nvSpPr>
        <p:spPr>
          <a:xfrm>
            <a:off x="6223001" y="2204887"/>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19" name="Text Placeholder 3">
            <a:extLst>
              <a:ext uri="{FF2B5EF4-FFF2-40B4-BE49-F238E27FC236}">
                <a16:creationId xmlns:a16="http://schemas.microsoft.com/office/drawing/2014/main" id="{D3EB67F8-216A-5032-DBD4-C4A0B76D41F6}"/>
              </a:ext>
            </a:extLst>
          </p:cNvPr>
          <p:cNvSpPr>
            <a:spLocks noGrp="1"/>
          </p:cNvSpPr>
          <p:nvPr>
            <p:ph type="body" sz="quarter" idx="25" hasCustomPrompt="1"/>
          </p:nvPr>
        </p:nvSpPr>
        <p:spPr>
          <a:xfrm>
            <a:off x="7196139" y="2204887"/>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17" name="Text Placeholder 3">
            <a:extLst>
              <a:ext uri="{FF2B5EF4-FFF2-40B4-BE49-F238E27FC236}">
                <a16:creationId xmlns:a16="http://schemas.microsoft.com/office/drawing/2014/main" id="{A38A73A5-69B6-B914-12E9-4F56BBEE673E}"/>
              </a:ext>
            </a:extLst>
          </p:cNvPr>
          <p:cNvSpPr>
            <a:spLocks noGrp="1"/>
          </p:cNvSpPr>
          <p:nvPr>
            <p:ph type="body" sz="quarter" idx="23" hasCustomPrompt="1"/>
          </p:nvPr>
        </p:nvSpPr>
        <p:spPr>
          <a:xfrm>
            <a:off x="6223001" y="3188986"/>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0" name="Text Placeholder 3">
            <a:extLst>
              <a:ext uri="{FF2B5EF4-FFF2-40B4-BE49-F238E27FC236}">
                <a16:creationId xmlns:a16="http://schemas.microsoft.com/office/drawing/2014/main" id="{F2631F80-E56A-4102-3E40-187FE9F4C315}"/>
              </a:ext>
            </a:extLst>
          </p:cNvPr>
          <p:cNvSpPr>
            <a:spLocks noGrp="1"/>
          </p:cNvSpPr>
          <p:nvPr>
            <p:ph type="body" sz="quarter" idx="26" hasCustomPrompt="1"/>
          </p:nvPr>
        </p:nvSpPr>
        <p:spPr>
          <a:xfrm>
            <a:off x="7196139" y="3188986"/>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18" name="Text Placeholder 3">
            <a:extLst>
              <a:ext uri="{FF2B5EF4-FFF2-40B4-BE49-F238E27FC236}">
                <a16:creationId xmlns:a16="http://schemas.microsoft.com/office/drawing/2014/main" id="{345A71CE-598C-454B-96BB-C01137AC221E}"/>
              </a:ext>
            </a:extLst>
          </p:cNvPr>
          <p:cNvSpPr>
            <a:spLocks noGrp="1"/>
          </p:cNvSpPr>
          <p:nvPr>
            <p:ph type="body" sz="quarter" idx="24" hasCustomPrompt="1"/>
          </p:nvPr>
        </p:nvSpPr>
        <p:spPr>
          <a:xfrm>
            <a:off x="6223001" y="41730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1" name="Text Placeholder 3">
            <a:extLst>
              <a:ext uri="{FF2B5EF4-FFF2-40B4-BE49-F238E27FC236}">
                <a16:creationId xmlns:a16="http://schemas.microsoft.com/office/drawing/2014/main" id="{3529EA03-13E7-5EFC-EFA4-E6045B38D8B9}"/>
              </a:ext>
            </a:extLst>
          </p:cNvPr>
          <p:cNvSpPr>
            <a:spLocks noGrp="1"/>
          </p:cNvSpPr>
          <p:nvPr>
            <p:ph type="body" sz="quarter" idx="27" hasCustomPrompt="1"/>
          </p:nvPr>
        </p:nvSpPr>
        <p:spPr>
          <a:xfrm>
            <a:off x="7196139" y="41730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22" name="Text Placeholder 3">
            <a:extLst>
              <a:ext uri="{FF2B5EF4-FFF2-40B4-BE49-F238E27FC236}">
                <a16:creationId xmlns:a16="http://schemas.microsoft.com/office/drawing/2014/main" id="{55862BA0-D7A5-FF34-6159-7A6D05CABF54}"/>
              </a:ext>
            </a:extLst>
          </p:cNvPr>
          <p:cNvSpPr>
            <a:spLocks noGrp="1"/>
          </p:cNvSpPr>
          <p:nvPr>
            <p:ph type="body" sz="quarter" idx="28" hasCustomPrompt="1"/>
          </p:nvPr>
        </p:nvSpPr>
        <p:spPr>
          <a:xfrm>
            <a:off x="6223001" y="5157185"/>
            <a:ext cx="719138" cy="735617"/>
          </a:xfrm>
        </p:spPr>
        <p:txBody>
          <a:bodyPr anchor="ctr"/>
          <a:lstStyle>
            <a:lvl1pPr marL="0" algn="ctr">
              <a:spcBef>
                <a:spcPts val="0"/>
              </a:spcBef>
              <a:buNone/>
              <a:defRPr sz="4000">
                <a:latin typeface="+mj-lt"/>
              </a:defRPr>
            </a:lvl1pPr>
            <a:lvl2pPr marL="0" indent="0" algn="ctr">
              <a:spcBef>
                <a:spcPts val="0"/>
              </a:spcBef>
              <a:buNone/>
              <a:defRPr sz="4000"/>
            </a:lvl2pPr>
            <a:lvl3pPr marL="0" indent="0" algn="ctr">
              <a:spcBef>
                <a:spcPts val="0"/>
              </a:spcBef>
              <a:buNone/>
              <a:defRPr sz="4000"/>
            </a:lvl3pPr>
            <a:lvl4pPr marL="0" indent="0" algn="ctr">
              <a:spcBef>
                <a:spcPts val="0"/>
              </a:spcBef>
              <a:buNone/>
              <a:defRPr sz="4000"/>
            </a:lvl4pPr>
            <a:lvl5pPr marL="0" indent="0" algn="ctr">
              <a:spcBef>
                <a:spcPts val="0"/>
              </a:spcBef>
              <a:buNone/>
              <a:defRPr sz="4000"/>
            </a:lvl5pPr>
            <a:lvl6pPr marL="0" indent="0" algn="ctr">
              <a:spcBef>
                <a:spcPts val="0"/>
              </a:spcBef>
              <a:buNone/>
              <a:defRPr sz="4000"/>
            </a:lvl6pPr>
            <a:lvl7pPr marL="0" indent="0" algn="ctr">
              <a:spcBef>
                <a:spcPts val="0"/>
              </a:spcBef>
              <a:buNone/>
              <a:defRPr sz="4000"/>
            </a:lvl7pPr>
            <a:lvl8pPr marL="0" indent="0" algn="ctr">
              <a:spcBef>
                <a:spcPts val="0"/>
              </a:spcBef>
              <a:buNone/>
              <a:defRPr sz="4000"/>
            </a:lvl8pPr>
            <a:lvl9pPr marL="0" indent="0" algn="ctr">
              <a:spcBef>
                <a:spcPts val="0"/>
              </a:spcBef>
              <a:buNone/>
              <a:defRPr sz="4000"/>
            </a:lvl9pPr>
          </a:lstStyle>
          <a:p>
            <a:pPr lvl="0"/>
            <a:r>
              <a:t>#</a:t>
            </a:r>
          </a:p>
        </p:txBody>
      </p:sp>
      <p:sp>
        <p:nvSpPr>
          <p:cNvPr id="23" name="Text Placeholder 3">
            <a:extLst>
              <a:ext uri="{FF2B5EF4-FFF2-40B4-BE49-F238E27FC236}">
                <a16:creationId xmlns:a16="http://schemas.microsoft.com/office/drawing/2014/main" id="{60A3252F-943C-ABA4-B929-AA5599C802E7}"/>
              </a:ext>
            </a:extLst>
          </p:cNvPr>
          <p:cNvSpPr>
            <a:spLocks noGrp="1"/>
          </p:cNvSpPr>
          <p:nvPr>
            <p:ph type="body" sz="quarter" idx="29" hasCustomPrompt="1"/>
          </p:nvPr>
        </p:nvSpPr>
        <p:spPr>
          <a:xfrm>
            <a:off x="7196139" y="5157185"/>
            <a:ext cx="4614862" cy="735617"/>
          </a:xfrm>
        </p:spPr>
        <p:txBody>
          <a:bodyPr tIns="45720" anchor="ctr"/>
          <a:lstStyle>
            <a:lvl1pPr marL="0" indent="0">
              <a:spcBef>
                <a:spcPts val="0"/>
              </a:spcBef>
              <a:buFont typeface="Arial" panose="020B0604020202020204" pitchFamily="34" charset="0"/>
              <a:buChar char="​"/>
              <a:defRPr sz="2000"/>
            </a:lvl1pPr>
            <a:lvl5pPr>
              <a:defRPr/>
            </a:lvl5pPr>
            <a:lvl6pPr>
              <a:defRPr/>
            </a:lvl6pPr>
            <a:lvl7pPr>
              <a:defRPr/>
            </a:lvl7pPr>
            <a:lvl8pPr>
              <a:defRPr/>
            </a:lvl8pPr>
          </a:lstStyle>
          <a:p>
            <a:pPr lvl="0"/>
            <a:r>
              <a:rPr dirty="0"/>
              <a:t>Add agenda item; delete unused placeholders and reposition</a:t>
            </a:r>
          </a:p>
        </p:txBody>
      </p:sp>
      <p:sp>
        <p:nvSpPr>
          <p:cNvPr id="2" name="Footer Placeholder 1">
            <a:extLst>
              <a:ext uri="{FF2B5EF4-FFF2-40B4-BE49-F238E27FC236}">
                <a16:creationId xmlns:a16="http://schemas.microsoft.com/office/drawing/2014/main" id="{C5E2C9E3-D55E-954E-690D-6433F5294AEB}"/>
              </a:ext>
            </a:extLst>
          </p:cNvPr>
          <p:cNvSpPr>
            <a:spLocks noGrp="1"/>
          </p:cNvSpPr>
          <p:nvPr>
            <p:ph type="ftr" sz="quarter" idx="3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40389731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9307D7-93DB-5F15-1F17-D0657E39EA2D}"/>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69440805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E00725-3C1E-62E1-41A0-61F76E5DA5A4}"/>
              </a:ext>
            </a:extLst>
          </p:cNvPr>
          <p:cNvSpPr>
            <a:spLocks noGrp="1"/>
          </p:cNvSpPr>
          <p:nvPr>
            <p:ph type="body" sz="quarter" idx="10" hasCustomPrompt="1"/>
          </p:nvPr>
        </p:nvSpPr>
        <p:spPr>
          <a:xfrm>
            <a:off x="381000" y="254000"/>
            <a:ext cx="11428414" cy="4006588"/>
          </a:xfrm>
        </p:spPr>
        <p:txBody>
          <a:bodyPr anchor="ctr"/>
          <a:lstStyle>
            <a:lvl1pPr marL="0">
              <a:spcBef>
                <a:spcPts val="0"/>
              </a:spcBef>
              <a:buNone/>
              <a:defRPr sz="3800">
                <a:latin typeface="+mj-lt"/>
              </a:defRPr>
            </a:lvl1pPr>
            <a:lvl2pPr marL="0" indent="0">
              <a:spcBef>
                <a:spcPts val="0"/>
              </a:spcBef>
              <a:buNone/>
              <a:defRPr sz="3800"/>
            </a:lvl2pPr>
            <a:lvl3pPr marL="0" indent="0">
              <a:spcBef>
                <a:spcPts val="0"/>
              </a:spcBef>
              <a:buNone/>
              <a:defRPr sz="3800"/>
            </a:lvl3pPr>
            <a:lvl4pPr marL="0" indent="0">
              <a:spcBef>
                <a:spcPts val="0"/>
              </a:spcBef>
              <a:buNone/>
              <a:defRPr sz="3800"/>
            </a:lvl4pPr>
            <a:lvl5pPr marL="0" indent="0">
              <a:spcBef>
                <a:spcPts val="0"/>
              </a:spcBef>
              <a:buNone/>
              <a:defRPr sz="3800"/>
            </a:lvl5pPr>
            <a:lvl6pPr marL="0" indent="0">
              <a:spcBef>
                <a:spcPts val="0"/>
              </a:spcBef>
              <a:buNone/>
              <a:defRPr sz="3800"/>
            </a:lvl6pPr>
            <a:lvl7pPr marL="0" indent="0">
              <a:spcBef>
                <a:spcPts val="0"/>
              </a:spcBef>
              <a:buNone/>
              <a:defRPr sz="3800"/>
            </a:lvl7pPr>
            <a:lvl8pPr marL="0" indent="0">
              <a:spcBef>
                <a:spcPts val="0"/>
              </a:spcBef>
              <a:buNone/>
              <a:defRPr sz="3800"/>
            </a:lvl8pPr>
            <a:lvl9pPr marL="0" indent="0">
              <a:spcBef>
                <a:spcPts val="0"/>
              </a:spcBef>
              <a:buNone/>
              <a:defRPr sz="3800"/>
            </a:lvl9pPr>
          </a:lstStyle>
          <a:p>
            <a:pPr lvl="0"/>
            <a:r>
              <a:rPr dirty="0"/>
              <a:t>Click to add statement text</a:t>
            </a:r>
          </a:p>
        </p:txBody>
      </p:sp>
      <p:sp>
        <p:nvSpPr>
          <p:cNvPr id="8" name="Text Placeholder 7">
            <a:extLst>
              <a:ext uri="{FF2B5EF4-FFF2-40B4-BE49-F238E27FC236}">
                <a16:creationId xmlns:a16="http://schemas.microsoft.com/office/drawing/2014/main" id="{397D9D8F-7C7B-9A1F-FFB2-D5F8D3FD09F6}"/>
              </a:ext>
            </a:extLst>
          </p:cNvPr>
          <p:cNvSpPr>
            <a:spLocks noGrp="1"/>
          </p:cNvSpPr>
          <p:nvPr>
            <p:ph type="body" sz="quarter" idx="11" hasCustomPrompt="1"/>
          </p:nvPr>
        </p:nvSpPr>
        <p:spPr>
          <a:xfrm>
            <a:off x="380948" y="4489989"/>
            <a:ext cx="11423754" cy="1412336"/>
          </a:xfrm>
        </p:spPr>
        <p:txBody>
          <a:bodyPr/>
          <a:lstStyle>
            <a:lvl1pPr marL="0">
              <a:spcBef>
                <a:spcPts val="0"/>
              </a:spcBef>
              <a:buNone/>
              <a:defRPr sz="2800">
                <a:solidFill>
                  <a:srgbClr val="646E81"/>
                </a:solidFill>
                <a:latin typeface="+mj-lt"/>
              </a:defRPr>
            </a:lvl1pPr>
            <a:lvl2pPr marL="0" indent="0">
              <a:spcBef>
                <a:spcPts val="0"/>
              </a:spcBef>
              <a:buNone/>
              <a:defRPr sz="2800">
                <a:solidFill>
                  <a:schemeClr val="tx2"/>
                </a:solidFill>
              </a:defRPr>
            </a:lvl2pPr>
            <a:lvl3pPr marL="0" indent="0">
              <a:spcBef>
                <a:spcPts val="0"/>
              </a:spcBef>
              <a:buNone/>
              <a:defRPr sz="2800">
                <a:solidFill>
                  <a:schemeClr val="tx2"/>
                </a:solidFill>
              </a:defRPr>
            </a:lvl3pPr>
            <a:lvl4pPr marL="0" indent="0">
              <a:spcBef>
                <a:spcPts val="0"/>
              </a:spcBef>
              <a:buNone/>
              <a:defRPr sz="2800">
                <a:solidFill>
                  <a:schemeClr val="tx2"/>
                </a:solidFill>
              </a:defRPr>
            </a:lvl4pPr>
            <a:lvl5pPr marL="0" indent="0">
              <a:spcBef>
                <a:spcPts val="0"/>
              </a:spcBef>
              <a:buNone/>
              <a:defRPr sz="2800">
                <a:solidFill>
                  <a:schemeClr val="tx2"/>
                </a:solidFill>
              </a:defRPr>
            </a:lvl5pPr>
            <a:lvl6pPr marL="0" indent="0">
              <a:spcBef>
                <a:spcPts val="0"/>
              </a:spcBef>
              <a:buNone/>
              <a:defRPr sz="2800">
                <a:solidFill>
                  <a:schemeClr val="tx2"/>
                </a:solidFill>
              </a:defRPr>
            </a:lvl6pPr>
            <a:lvl7pPr marL="0" indent="0">
              <a:spcBef>
                <a:spcPts val="0"/>
              </a:spcBef>
              <a:buNone/>
              <a:defRPr sz="2800">
                <a:solidFill>
                  <a:schemeClr val="tx2"/>
                </a:solidFill>
              </a:defRPr>
            </a:lvl7pPr>
            <a:lvl8pPr marL="0" indent="0">
              <a:spcBef>
                <a:spcPts val="0"/>
              </a:spcBef>
              <a:buNone/>
              <a:defRPr sz="2800">
                <a:solidFill>
                  <a:schemeClr val="tx2"/>
                </a:solidFill>
              </a:defRPr>
            </a:lvl8pPr>
            <a:lvl9pPr marL="0" indent="0">
              <a:spcBef>
                <a:spcPts val="0"/>
              </a:spcBef>
              <a:buNone/>
              <a:defRPr sz="2800">
                <a:solidFill>
                  <a:schemeClr val="tx2"/>
                </a:solidFill>
              </a:defRPr>
            </a:lvl9pPr>
          </a:lstStyle>
          <a:p>
            <a:pPr lvl="0"/>
            <a:r>
              <a:rPr dirty="0"/>
              <a:t>Optional information</a:t>
            </a:r>
          </a:p>
        </p:txBody>
      </p:sp>
      <p:sp>
        <p:nvSpPr>
          <p:cNvPr id="2" name="Footer Placeholder 1">
            <a:extLst>
              <a:ext uri="{FF2B5EF4-FFF2-40B4-BE49-F238E27FC236}">
                <a16:creationId xmlns:a16="http://schemas.microsoft.com/office/drawing/2014/main" id="{4D9E1CEF-27E0-070A-5743-9D41FE98786C}"/>
              </a:ext>
            </a:extLst>
          </p:cNvPr>
          <p:cNvSpPr>
            <a:spLocks noGrp="1"/>
          </p:cNvSpPr>
          <p:nvPr>
            <p:ph type="ftr" sz="quarter" idx="1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1788400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B7C43C-87F9-FFEB-B752-41104C9ED8A7}"/>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0" y="1"/>
            <a:ext cx="12206854" cy="6856282"/>
          </a:xfrm>
          <a:prstGeom prst="rect">
            <a:avLst/>
          </a:prstGeom>
        </p:spPr>
      </p:pic>
      <p:sp>
        <p:nvSpPr>
          <p:cNvPr id="5" name="overlay">
            <a:extLst>
              <a:ext uri="{FF2B5EF4-FFF2-40B4-BE49-F238E27FC236}">
                <a16:creationId xmlns:a16="http://schemas.microsoft.com/office/drawing/2014/main" id="{8EAC0264-017E-95A5-6079-C0960382BE10}"/>
              </a:ext>
              <a:ext uri="{C183D7F6-B498-43B3-948B-1728B52AA6E4}">
                <adec:decorative xmlns:adec="http://schemas.microsoft.com/office/drawing/2017/decorative" val="1"/>
              </a:ext>
            </a:extLst>
          </p:cNvPr>
          <p:cNvSpPr/>
          <p:nvPr userDrawn="1"/>
        </p:nvSpPr>
        <p:spPr>
          <a:xfrm>
            <a:off x="0" y="-9144"/>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dirty="0">
              <a:ln>
                <a:noFill/>
              </a:ln>
              <a:solidFill>
                <a:srgbClr val="FFFFFF"/>
              </a:solidFill>
              <a:effectLst/>
              <a:uLnTx/>
              <a:uFillTx/>
              <a:latin typeface="Arial" panose="020B0604020202020204"/>
            </a:endParaRPr>
          </a:p>
        </p:txBody>
      </p:sp>
      <p:sp>
        <p:nvSpPr>
          <p:cNvPr id="2" name="Freeform: Shape 1">
            <a:extLst>
              <a:ext uri="{FF2B5EF4-FFF2-40B4-BE49-F238E27FC236}">
                <a16:creationId xmlns:a16="http://schemas.microsoft.com/office/drawing/2014/main" id="{37E39B42-8A7F-1FC7-8852-5DB356597276}"/>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0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logo">
            <a:extLst>
              <a:ext uri="{FF2B5EF4-FFF2-40B4-BE49-F238E27FC236}">
                <a16:creationId xmlns:a16="http://schemas.microsoft.com/office/drawing/2014/main" id="{37BCCDDD-BC08-0BBC-5487-B86655196BE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4" name="Title 1">
            <a:extLst>
              <a:ext uri="{FF2B5EF4-FFF2-40B4-BE49-F238E27FC236}">
                <a16:creationId xmlns:a16="http://schemas.microsoft.com/office/drawing/2014/main" id="{C6B9B324-4CB3-5DE5-149D-A99666DA5620}"/>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dirty="0"/>
              <a:t>Click to Add a Title</a:t>
            </a:r>
            <a:endParaRPr dirty="0"/>
          </a:p>
        </p:txBody>
      </p:sp>
      <p:sp>
        <p:nvSpPr>
          <p:cNvPr id="7" name="Subtitle 2">
            <a:extLst>
              <a:ext uri="{FF2B5EF4-FFF2-40B4-BE49-F238E27FC236}">
                <a16:creationId xmlns:a16="http://schemas.microsoft.com/office/drawing/2014/main" id="{01AA2DFB-F8C9-4DBF-A49A-1E885C9A9534}"/>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 subtitle</a:t>
            </a:r>
          </a:p>
        </p:txBody>
      </p:sp>
      <p:sp>
        <p:nvSpPr>
          <p:cNvPr id="8" name="Text Placeholder 15">
            <a:extLst>
              <a:ext uri="{FF2B5EF4-FFF2-40B4-BE49-F238E27FC236}">
                <a16:creationId xmlns:a16="http://schemas.microsoft.com/office/drawing/2014/main" id="{E525E93B-A517-E74D-C282-375E74B80247}"/>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Add Name and Title</a:t>
            </a:r>
          </a:p>
        </p:txBody>
      </p:sp>
      <p:sp>
        <p:nvSpPr>
          <p:cNvPr id="9" name="Text Placeholder 18">
            <a:extLst>
              <a:ext uri="{FF2B5EF4-FFF2-40B4-BE49-F238E27FC236}">
                <a16:creationId xmlns:a16="http://schemas.microsoft.com/office/drawing/2014/main" id="{6AD48C3C-583D-2B52-82AB-3058F2F4C551}"/>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rPr dirty="0"/>
              <a:t>Click to Add a Date</a:t>
            </a:r>
          </a:p>
        </p:txBody>
      </p:sp>
    </p:spTree>
    <p:extLst>
      <p:ext uri="{BB962C8B-B14F-4D97-AF65-F5344CB8AC3E}">
        <p14:creationId xmlns:p14="http://schemas.microsoft.com/office/powerpoint/2010/main" val="50065263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102" name="Picture Placeholder 101">
            <a:extLst>
              <a:ext uri="{FF2B5EF4-FFF2-40B4-BE49-F238E27FC236}">
                <a16:creationId xmlns:a16="http://schemas.microsoft.com/office/drawing/2014/main" id="{0557EFC8-5F3B-23D5-BA0D-DB8F2746883A}"/>
              </a:ext>
            </a:extLst>
          </p:cNvPr>
          <p:cNvSpPr>
            <a:spLocks noGrp="1"/>
          </p:cNvSpPr>
          <p:nvPr>
            <p:ph type="pic" sz="quarter" idx="10" hasCustomPrompt="1"/>
          </p:nvPr>
        </p:nvSpPr>
        <p:spPr>
          <a:xfrm>
            <a:off x="7180146" y="942975"/>
            <a:ext cx="5018204" cy="5219700"/>
          </a:xfrm>
          <a:gradFill>
            <a:gsLst>
              <a:gs pos="100000">
                <a:schemeClr val="bg1"/>
              </a:gs>
              <a:gs pos="0">
                <a:srgbClr val="646E81"/>
              </a:gs>
            </a:gsLst>
            <a:lin ang="1062000" scaled="0"/>
          </a:gradFill>
        </p:spPr>
        <p:txBody>
          <a:bodyPr lIns="2743200" anchor="ctr"/>
          <a:lstStyle>
            <a:lvl1pPr marL="0" indent="0" algn="l">
              <a:spcBef>
                <a:spcPts val="0"/>
              </a:spcBef>
              <a:spcAft>
                <a:spcPts val="0"/>
              </a:spcAft>
              <a:buNone/>
              <a:defRPr sz="800" b="0"/>
            </a:lvl1pPr>
          </a:lstStyle>
          <a:p>
            <a:r>
              <a:rPr lang="en-US" dirty="0"/>
              <a:t>(Optional)</a:t>
            </a:r>
            <a:br>
              <a:rPr lang="en-US" dirty="0"/>
            </a:br>
            <a:r>
              <a:rPr lang="en-US" dirty="0"/>
              <a:t>Click icon to add picture</a:t>
            </a:r>
            <a:endParaRPr dirty="0"/>
          </a:p>
        </p:txBody>
      </p:sp>
      <p:sp>
        <p:nvSpPr>
          <p:cNvPr id="6" name="Text Placeholder 5">
            <a:extLst>
              <a:ext uri="{FF2B5EF4-FFF2-40B4-BE49-F238E27FC236}">
                <a16:creationId xmlns:a16="http://schemas.microsoft.com/office/drawing/2014/main" id="{30B2E0F2-B31D-08C7-5E94-BA68BF3E82B7}"/>
              </a:ext>
            </a:extLst>
          </p:cNvPr>
          <p:cNvSpPr>
            <a:spLocks noGrp="1"/>
          </p:cNvSpPr>
          <p:nvPr>
            <p:ph type="body" sz="quarter" idx="11"/>
          </p:nvPr>
        </p:nvSpPr>
        <p:spPr>
          <a:xfrm>
            <a:off x="0" y="941386"/>
            <a:ext cx="9022080" cy="5221289"/>
          </a:xfrm>
          <a:custGeom>
            <a:avLst/>
            <a:gdLst>
              <a:gd name="connsiteX0" fmla="*/ 0 w 8953500"/>
              <a:gd name="connsiteY0" fmla="*/ 0 h 5181600"/>
              <a:gd name="connsiteX1" fmla="*/ 8953500 w 8953500"/>
              <a:gd name="connsiteY1" fmla="*/ 0 h 5181600"/>
              <a:gd name="connsiteX2" fmla="*/ 8953500 w 8953500"/>
              <a:gd name="connsiteY2" fmla="*/ 11020 h 5181600"/>
              <a:gd name="connsiteX3" fmla="*/ 7302896 w 8953500"/>
              <a:gd name="connsiteY3" fmla="*/ 5181600 h 5181600"/>
              <a:gd name="connsiteX4" fmla="*/ 0 w 8953500"/>
              <a:gd name="connsiteY4" fmla="*/ 5181600 h 518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53500" h="5181600">
                <a:moveTo>
                  <a:pt x="0" y="0"/>
                </a:moveTo>
                <a:lnTo>
                  <a:pt x="8953500" y="0"/>
                </a:lnTo>
                <a:lnTo>
                  <a:pt x="8953500" y="11020"/>
                </a:lnTo>
                <a:lnTo>
                  <a:pt x="7302896" y="5181600"/>
                </a:lnTo>
                <a:lnTo>
                  <a:pt x="0" y="5181600"/>
                </a:lnTo>
                <a:close/>
              </a:path>
            </a:pathLst>
          </a:custGeom>
          <a:solidFill>
            <a:srgbClr val="DFE2E6"/>
          </a:solidFill>
          <a:effectLst>
            <a:outerShdw dist="76200" algn="l" rotWithShape="0">
              <a:schemeClr val="bg1">
                <a:alpha val="40000"/>
              </a:schemeClr>
            </a:outerShdw>
          </a:effectLst>
        </p:spPr>
        <p:txBody>
          <a:bodyPr wrap="square" lIns="384048" rIns="1865376" bIns="109728" anchor="ctr"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2" name="Title 1">
            <a:extLst>
              <a:ext uri="{FF2B5EF4-FFF2-40B4-BE49-F238E27FC236}">
                <a16:creationId xmlns:a16="http://schemas.microsoft.com/office/drawing/2014/main" id="{7AD9D9C5-3C35-FEAA-1FE1-E0EFE37670F5}"/>
              </a:ext>
            </a:extLst>
          </p:cNvPr>
          <p:cNvSpPr>
            <a:spLocks noGrp="1"/>
          </p:cNvSpPr>
          <p:nvPr>
            <p:ph type="title"/>
          </p:nvPr>
        </p:nvSpPr>
        <p:spPr/>
        <p:txBody>
          <a:bodyPr/>
          <a:lstStyle>
            <a:lvl1pPr>
              <a:defRPr/>
            </a:lvl1pPr>
          </a:lstStyle>
          <a:p>
            <a:r>
              <a:rPr lang="en-US"/>
              <a:t>Click to edit Master title style</a:t>
            </a:r>
            <a:endParaRPr dirty="0"/>
          </a:p>
        </p:txBody>
      </p:sp>
      <p:sp>
        <p:nvSpPr>
          <p:cNvPr id="4" name="Footer Placeholder 3">
            <a:extLst>
              <a:ext uri="{FF2B5EF4-FFF2-40B4-BE49-F238E27FC236}">
                <a16:creationId xmlns:a16="http://schemas.microsoft.com/office/drawing/2014/main" id="{5DE93915-43F5-21F3-8AD0-34B780C776B0}"/>
              </a:ext>
            </a:extLst>
          </p:cNvPr>
          <p:cNvSpPr>
            <a:spLocks noGrp="1"/>
          </p:cNvSpPr>
          <p:nvPr>
            <p:ph type="ftr" sz="quarter" idx="12"/>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356890991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03483-EE35-9CBD-8A84-22994FBCEE02}"/>
              </a:ext>
            </a:extLst>
          </p:cNvPr>
          <p:cNvSpPr/>
          <p:nvPr userDrawn="1"/>
        </p:nvSpPr>
        <p:spPr>
          <a:xfrm>
            <a:off x="0" y="0"/>
            <a:ext cx="4904741" cy="6858000"/>
          </a:xfrm>
          <a:custGeom>
            <a:avLst/>
            <a:gdLst>
              <a:gd name="connsiteX0" fmla="*/ 0 w 4904741"/>
              <a:gd name="connsiteY0" fmla="*/ 0 h 6858000"/>
              <a:gd name="connsiteX1" fmla="*/ 2214462 w 4904741"/>
              <a:gd name="connsiteY1" fmla="*/ 0 h 6858000"/>
              <a:gd name="connsiteX2" fmla="*/ 2675702 w 4904741"/>
              <a:gd name="connsiteY2" fmla="*/ 0 h 6858000"/>
              <a:gd name="connsiteX3" fmla="*/ 4904741 w 4904741"/>
              <a:gd name="connsiteY3" fmla="*/ 0 h 6858000"/>
              <a:gd name="connsiteX4" fmla="*/ 2728379 w 4904741"/>
              <a:gd name="connsiteY4" fmla="*/ 6858000 h 6858000"/>
              <a:gd name="connsiteX5" fmla="*/ 2675702 w 4904741"/>
              <a:gd name="connsiteY5" fmla="*/ 6858000 h 6858000"/>
              <a:gd name="connsiteX6" fmla="*/ 38100 w 4904741"/>
              <a:gd name="connsiteY6" fmla="*/ 6858000 h 6858000"/>
              <a:gd name="connsiteX7" fmla="*/ 0 w 490474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4741" h="6858000">
                <a:moveTo>
                  <a:pt x="0" y="0"/>
                </a:moveTo>
                <a:lnTo>
                  <a:pt x="2214462" y="0"/>
                </a:lnTo>
                <a:lnTo>
                  <a:pt x="2675702" y="0"/>
                </a:lnTo>
                <a:lnTo>
                  <a:pt x="4904741" y="0"/>
                </a:lnTo>
                <a:lnTo>
                  <a:pt x="2728379" y="6858000"/>
                </a:lnTo>
                <a:lnTo>
                  <a:pt x="2675702" y="6858000"/>
                </a:lnTo>
                <a:lnTo>
                  <a:pt x="38100" y="6858000"/>
                </a:lnTo>
                <a:lnTo>
                  <a:pt x="0" y="6858000"/>
                </a:lnTo>
                <a:close/>
              </a:path>
            </a:pathLst>
          </a:custGeom>
          <a:gradFill flip="none" rotWithShape="1">
            <a:gsLst>
              <a:gs pos="0">
                <a:srgbClr val="2D1541"/>
              </a:gs>
              <a:gs pos="50000">
                <a:srgbClr val="582A82"/>
              </a:gs>
              <a:gs pos="96000">
                <a:schemeClr val="accent1"/>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 name="logo">
            <a:extLst>
              <a:ext uri="{FF2B5EF4-FFF2-40B4-BE49-F238E27FC236}">
                <a16:creationId xmlns:a16="http://schemas.microsoft.com/office/drawing/2014/main" id="{2770DEDA-191E-FBE1-6A20-4E9832B72969}"/>
              </a:ext>
            </a:extLst>
          </p:cNvPr>
          <p:cNvSpPr/>
          <p:nvPr userDrawn="1"/>
        </p:nvSpPr>
        <p:spPr>
          <a:xfrm>
            <a:off x="755369" y="3161060"/>
            <a:ext cx="2110764" cy="45933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10" name="Text Placeholder 4">
            <a:extLst>
              <a:ext uri="{FF2B5EF4-FFF2-40B4-BE49-F238E27FC236}">
                <a16:creationId xmlns:a16="http://schemas.microsoft.com/office/drawing/2014/main" id="{58A17390-59A5-8377-CB43-AEE3B74DAA48}"/>
              </a:ext>
            </a:extLst>
          </p:cNvPr>
          <p:cNvSpPr txBox="1">
            <a:spLocks/>
          </p:cNvSpPr>
          <p:nvPr userDrawn="1"/>
        </p:nvSpPr>
        <p:spPr>
          <a:xfrm>
            <a:off x="6223001" y="2861905"/>
            <a:ext cx="3640138" cy="923330"/>
          </a:xfrm>
          <a:prstGeom prst="rect">
            <a:avLst/>
          </a:prstGeom>
        </p:spPr>
        <p:txBody>
          <a:bodyPr vert="horz" wrap="square" lIns="0" tIns="0" rIns="0" bIns="0" rtlCol="0" anchor="ctr">
            <a:sp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800" kern="1200" spc="0" baseline="0">
                <a:solidFill>
                  <a:schemeClr val="bg1"/>
                </a:solidFill>
                <a:latin typeface="+mj-lt"/>
                <a:ea typeface="+mn-ea"/>
                <a:cs typeface="+mn-cs"/>
              </a:defRPr>
            </a:lvl1pPr>
            <a:lvl2pPr marL="4572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000" kern="1200" spc="0" baseline="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1800" kern="1200" spc="0" baseline="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9pPr>
          </a:lstStyle>
          <a:p>
            <a:pPr algn="ctr"/>
            <a:r>
              <a:rPr lang="en-US" sz="6000" dirty="0">
                <a:solidFill>
                  <a:schemeClr val="accent1"/>
                </a:solidFill>
              </a:rPr>
              <a:t>Thank you</a:t>
            </a:r>
          </a:p>
        </p:txBody>
      </p:sp>
    </p:spTree>
    <p:extLst>
      <p:ext uri="{BB962C8B-B14F-4D97-AF65-F5344CB8AC3E}">
        <p14:creationId xmlns:p14="http://schemas.microsoft.com/office/powerpoint/2010/main" val="17267547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Thank you 2">
    <p:bg>
      <p:bgPr>
        <a:gradFill>
          <a:gsLst>
            <a:gs pos="40000">
              <a:srgbClr val="2D1541"/>
            </a:gs>
            <a:gs pos="70000">
              <a:srgbClr val="582A82"/>
            </a:gs>
            <a:gs pos="100000">
              <a:schemeClr val="accent1"/>
            </a:gs>
          </a:gsLst>
          <a:lin ang="1062000" scaled="0"/>
        </a:gra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03483-EE35-9CBD-8A84-22994FBCEE02}"/>
              </a:ext>
            </a:extLst>
          </p:cNvPr>
          <p:cNvSpPr/>
          <p:nvPr userDrawn="1"/>
        </p:nvSpPr>
        <p:spPr>
          <a:xfrm>
            <a:off x="0" y="0"/>
            <a:ext cx="4904741" cy="6858000"/>
          </a:xfrm>
          <a:custGeom>
            <a:avLst/>
            <a:gdLst>
              <a:gd name="connsiteX0" fmla="*/ 0 w 4904741"/>
              <a:gd name="connsiteY0" fmla="*/ 0 h 6858000"/>
              <a:gd name="connsiteX1" fmla="*/ 2214462 w 4904741"/>
              <a:gd name="connsiteY1" fmla="*/ 0 h 6858000"/>
              <a:gd name="connsiteX2" fmla="*/ 2675702 w 4904741"/>
              <a:gd name="connsiteY2" fmla="*/ 0 h 6858000"/>
              <a:gd name="connsiteX3" fmla="*/ 4904741 w 4904741"/>
              <a:gd name="connsiteY3" fmla="*/ 0 h 6858000"/>
              <a:gd name="connsiteX4" fmla="*/ 2728379 w 4904741"/>
              <a:gd name="connsiteY4" fmla="*/ 6858000 h 6858000"/>
              <a:gd name="connsiteX5" fmla="*/ 2675702 w 4904741"/>
              <a:gd name="connsiteY5" fmla="*/ 6858000 h 6858000"/>
              <a:gd name="connsiteX6" fmla="*/ 38100 w 4904741"/>
              <a:gd name="connsiteY6" fmla="*/ 6858000 h 6858000"/>
              <a:gd name="connsiteX7" fmla="*/ 0 w 4904741"/>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04741" h="6858000">
                <a:moveTo>
                  <a:pt x="0" y="0"/>
                </a:moveTo>
                <a:lnTo>
                  <a:pt x="2214462" y="0"/>
                </a:lnTo>
                <a:lnTo>
                  <a:pt x="2675702" y="0"/>
                </a:lnTo>
                <a:lnTo>
                  <a:pt x="4904741" y="0"/>
                </a:lnTo>
                <a:lnTo>
                  <a:pt x="2728379" y="6858000"/>
                </a:lnTo>
                <a:lnTo>
                  <a:pt x="2675702" y="6858000"/>
                </a:lnTo>
                <a:lnTo>
                  <a:pt x="38100" y="6858000"/>
                </a:lnTo>
                <a:lnTo>
                  <a:pt x="0" y="6858000"/>
                </a:lnTo>
                <a:close/>
              </a:path>
            </a:pathLst>
          </a:custGeom>
          <a:solidFill>
            <a:schemeClr val="bg1"/>
          </a:solidFill>
          <a:ln>
            <a:noFill/>
          </a:ln>
          <a:effectLst>
            <a:outerShdw dist="762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9" name="logo">
            <a:extLst>
              <a:ext uri="{FF2B5EF4-FFF2-40B4-BE49-F238E27FC236}">
                <a16:creationId xmlns:a16="http://schemas.microsoft.com/office/drawing/2014/main" id="{2770DEDA-191E-FBE1-6A20-4E9832B72969}"/>
              </a:ext>
            </a:extLst>
          </p:cNvPr>
          <p:cNvSpPr/>
          <p:nvPr userDrawn="1"/>
        </p:nvSpPr>
        <p:spPr>
          <a:xfrm>
            <a:off x="755369" y="3161060"/>
            <a:ext cx="2110764" cy="45933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82A82"/>
          </a:solidFill>
          <a:ln w="9525" cap="flat">
            <a:noFill/>
            <a:prstDash val="solid"/>
            <a:miter/>
          </a:ln>
        </p:spPr>
        <p:txBody>
          <a:bodyPr rtlCol="0" anchor="ctr"/>
          <a:lstStyle/>
          <a:p>
            <a:endParaRPr/>
          </a:p>
        </p:txBody>
      </p:sp>
      <p:sp>
        <p:nvSpPr>
          <p:cNvPr id="10" name="Text Placeholder 4">
            <a:extLst>
              <a:ext uri="{FF2B5EF4-FFF2-40B4-BE49-F238E27FC236}">
                <a16:creationId xmlns:a16="http://schemas.microsoft.com/office/drawing/2014/main" id="{58A17390-59A5-8377-CB43-AEE3B74DAA48}"/>
              </a:ext>
            </a:extLst>
          </p:cNvPr>
          <p:cNvSpPr txBox="1">
            <a:spLocks/>
          </p:cNvSpPr>
          <p:nvPr userDrawn="1"/>
        </p:nvSpPr>
        <p:spPr>
          <a:xfrm>
            <a:off x="6223001" y="2861905"/>
            <a:ext cx="3640138" cy="923330"/>
          </a:xfrm>
          <a:prstGeom prst="rect">
            <a:avLst/>
          </a:prstGeom>
        </p:spPr>
        <p:txBody>
          <a:bodyPr vert="horz" wrap="square" lIns="0" tIns="0" rIns="0" bIns="0" rtlCol="0" anchor="ctr">
            <a:spAutoFit/>
          </a:bodyPr>
          <a:lstStyle>
            <a:lvl1pPr marL="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800" kern="1200" spc="0" baseline="0">
                <a:solidFill>
                  <a:schemeClr val="bg1"/>
                </a:solidFill>
                <a:latin typeface="+mj-lt"/>
                <a:ea typeface="+mn-ea"/>
                <a:cs typeface="+mn-cs"/>
              </a:defRPr>
            </a:lvl1pPr>
            <a:lvl2pPr marL="4572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2000" kern="1200" spc="0" baseline="0">
                <a:solidFill>
                  <a:schemeClr val="tx1">
                    <a:tint val="75000"/>
                  </a:schemeClr>
                </a:solidFill>
                <a:latin typeface="+mn-lt"/>
                <a:ea typeface="+mn-ea"/>
                <a:cs typeface="+mn-cs"/>
              </a:defRPr>
            </a:lvl2pPr>
            <a:lvl3pPr marL="914400" indent="0" algn="l" defTabSz="914400" rtl="0" eaLnBrk="1" latinLnBrk="0" hangingPunct="1">
              <a:lnSpc>
                <a:spcPct val="100000"/>
              </a:lnSpc>
              <a:spcBef>
                <a:spcPts val="0"/>
              </a:spcBef>
              <a:spcAft>
                <a:spcPts val="600"/>
              </a:spcAft>
              <a:buClr>
                <a:schemeClr val="tx1"/>
              </a:buClr>
              <a:buFont typeface="Arial" panose="020B0604020202020204" pitchFamily="34" charset="0"/>
              <a:buNone/>
              <a:defRPr sz="1800" kern="1200" spc="0" baseline="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5pPr>
            <a:lvl6pPr marL="22860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6pPr>
            <a:lvl7pPr marL="27432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7pPr>
            <a:lvl8pPr marL="32004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8pPr>
            <a:lvl9pPr marL="3657600" indent="0" algn="l" defTabSz="914400" rtl="0" eaLnBrk="1" latinLnBrk="0" hangingPunct="1">
              <a:lnSpc>
                <a:spcPct val="100000"/>
              </a:lnSpc>
              <a:spcBef>
                <a:spcPts val="0"/>
              </a:spcBef>
              <a:spcAft>
                <a:spcPts val="300"/>
              </a:spcAft>
              <a:buClr>
                <a:schemeClr val="tx1"/>
              </a:buClr>
              <a:buFont typeface="Arial" panose="020B0604020202020204" pitchFamily="34" charset="0"/>
              <a:buNone/>
              <a:defRPr sz="1600" kern="1200" spc="0" baseline="0">
                <a:solidFill>
                  <a:schemeClr val="tx1">
                    <a:tint val="75000"/>
                  </a:schemeClr>
                </a:solidFill>
                <a:latin typeface="+mn-lt"/>
                <a:ea typeface="+mn-ea"/>
                <a:cs typeface="+mn-cs"/>
              </a:defRPr>
            </a:lvl9pPr>
          </a:lstStyle>
          <a:p>
            <a:pPr algn="ctr"/>
            <a:r>
              <a:rPr lang="en-US" sz="6000" dirty="0"/>
              <a:t>Thank you</a:t>
            </a:r>
          </a:p>
        </p:txBody>
      </p:sp>
    </p:spTree>
    <p:extLst>
      <p:ext uri="{BB962C8B-B14F-4D97-AF65-F5344CB8AC3E}">
        <p14:creationId xmlns:p14="http://schemas.microsoft.com/office/powerpoint/2010/main" val="424776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End logo">
    <p:spTree>
      <p:nvGrpSpPr>
        <p:cNvPr id="1" name=""/>
        <p:cNvGrpSpPr/>
        <p:nvPr/>
      </p:nvGrpSpPr>
      <p:grpSpPr>
        <a:xfrm>
          <a:off x="0" y="0"/>
          <a:ext cx="0" cy="0"/>
          <a:chOff x="0" y="0"/>
          <a:chExt cx="0" cy="0"/>
        </a:xfrm>
      </p:grpSpPr>
      <p:sp>
        <p:nvSpPr>
          <p:cNvPr id="4" name="DO NOT DELETE (BRANDIN)">
            <a:extLst>
              <a:ext uri="{FF2B5EF4-FFF2-40B4-BE49-F238E27FC236}">
                <a16:creationId xmlns:a16="http://schemas.microsoft.com/office/drawing/2014/main" id="{59DF3A18-37F3-1A58-599F-076DE1EF0061}"/>
              </a:ext>
            </a:extLst>
          </p:cNvPr>
          <p:cNvSpPr/>
          <p:nvPr/>
        </p:nvSpPr>
        <p:spPr>
          <a:xfrm>
            <a:off x="0" y="0"/>
            <a:ext cx="0" cy="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9" name="logo">
            <a:extLst>
              <a:ext uri="{FF2B5EF4-FFF2-40B4-BE49-F238E27FC236}">
                <a16:creationId xmlns:a16="http://schemas.microsoft.com/office/drawing/2014/main" id="{4A2E6EE5-1693-25C9-6E1D-FDE697D4E7DC}"/>
              </a:ext>
            </a:extLst>
          </p:cNvPr>
          <p:cNvSpPr/>
          <p:nvPr/>
        </p:nvSpPr>
        <p:spPr>
          <a:xfrm>
            <a:off x="4612481" y="3103897"/>
            <a:ext cx="3024188" cy="658118"/>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A2A82"/>
          </a:solidFill>
          <a:ln w="9525" cap="flat">
            <a:noFill/>
            <a:prstDash val="solid"/>
            <a:miter/>
          </a:ln>
        </p:spPr>
        <p:txBody>
          <a:bodyPr rtlCol="0" anchor="ctr"/>
          <a:lstStyle/>
          <a:p>
            <a:endParaRPr dirty="0"/>
          </a:p>
        </p:txBody>
      </p:sp>
    </p:spTree>
    <p:custDataLst>
      <p:custData r:id="rId1"/>
    </p:custDataLst>
    <p:extLst>
      <p:ext uri="{BB962C8B-B14F-4D97-AF65-F5344CB8AC3E}">
        <p14:creationId xmlns:p14="http://schemas.microsoft.com/office/powerpoint/2010/main" val="17505355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Legal Disclosure 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C5AF47-EE93-C83D-035C-C69F37030271}"/>
              </a:ext>
            </a:extLst>
          </p:cNvPr>
          <p:cNvSpPr/>
          <p:nvPr userDrawn="1"/>
        </p:nvSpPr>
        <p:spPr>
          <a:xfrm>
            <a:off x="2327275" y="0"/>
            <a:ext cx="9864726" cy="6857790"/>
          </a:xfrm>
          <a:prstGeom prst="rect">
            <a:avLst/>
          </a:prstGeom>
          <a:gradFill flip="none" rotWithShape="1">
            <a:gsLst>
              <a:gs pos="90000">
                <a:srgbClr val="EEF2F6">
                  <a:alpha val="0"/>
                </a:srgbClr>
              </a:gs>
              <a:gs pos="30000">
                <a:srgbClr val="EEF2F6"/>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5" name="Wedge divider">
            <a:extLst>
              <a:ext uri="{FF2B5EF4-FFF2-40B4-BE49-F238E27FC236}">
                <a16:creationId xmlns:a16="http://schemas.microsoft.com/office/drawing/2014/main" id="{2AE2E071-C6CC-4EEA-0B65-1D010EC933E0}"/>
              </a:ext>
            </a:extLst>
          </p:cNvPr>
          <p:cNvGrpSpPr>
            <a:grpSpLocks noChangeAspect="1"/>
          </p:cNvGrpSpPr>
          <p:nvPr userDrawn="1"/>
        </p:nvGrpSpPr>
        <p:grpSpPr>
          <a:xfrm>
            <a:off x="0" y="0"/>
            <a:ext cx="4866641" cy="6858000"/>
            <a:chOff x="0" y="0"/>
            <a:chExt cx="4866641" cy="6858000"/>
          </a:xfrm>
          <a:effectLst/>
        </p:grpSpPr>
        <p:sp>
          <p:nvSpPr>
            <p:cNvPr id="6" name="Shadow wedge">
              <a:extLst>
                <a:ext uri="{FF2B5EF4-FFF2-40B4-BE49-F238E27FC236}">
                  <a16:creationId xmlns:a16="http://schemas.microsoft.com/office/drawing/2014/main" id="{CB0266EE-1A84-04C6-F97A-B060DACBE20B}"/>
                </a:ext>
              </a:extLst>
            </p:cNvPr>
            <p:cNvSpPr/>
            <p:nvPr/>
          </p:nvSpPr>
          <p:spPr>
            <a:xfrm>
              <a:off x="0" y="0"/>
              <a:ext cx="4866641" cy="6858000"/>
            </a:xfrm>
            <a:prstGeom prst="parallelogram">
              <a:avLst>
                <a:gd name="adj" fmla="val 44720"/>
              </a:avLst>
            </a:prstGeom>
            <a:gradFill flip="none" rotWithShape="1">
              <a:gsLst>
                <a:gs pos="19000">
                  <a:schemeClr val="bg1">
                    <a:alpha val="0"/>
                  </a:schemeClr>
                </a:gs>
                <a:gs pos="95000">
                  <a:schemeClr val="bg1">
                    <a:alpha val="0"/>
                  </a:schemeClr>
                </a:gs>
                <a:gs pos="85000">
                  <a:schemeClr val="bg1"/>
                </a:gs>
              </a:gsLst>
              <a:lin ang="5400000" scaled="1"/>
              <a:tileRect/>
            </a:gradFill>
            <a:ln w="12700" cap="rnd" cmpd="sng" algn="ctr">
              <a:noFill/>
              <a:prstDash val="solid"/>
              <a:round/>
            </a:ln>
            <a:effectLst>
              <a:outerShdw blurRad="127000" algn="ctr" rotWithShape="0">
                <a:prstClr val="black">
                  <a:alpha val="30000"/>
                </a:prstClr>
              </a:outerShdw>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7" name="Wedge">
              <a:extLst>
                <a:ext uri="{FF2B5EF4-FFF2-40B4-BE49-F238E27FC236}">
                  <a16:creationId xmlns:a16="http://schemas.microsoft.com/office/drawing/2014/main" id="{010B5447-04FB-9BDF-D9B8-F35263DF6F1B}"/>
                </a:ext>
              </a:extLst>
            </p:cNvPr>
            <p:cNvSpPr/>
            <p:nvPr/>
          </p:nvSpPr>
          <p:spPr>
            <a:xfrm>
              <a:off x="0" y="0"/>
              <a:ext cx="4866641" cy="6858000"/>
            </a:xfrm>
            <a:prstGeom prst="parallelogram">
              <a:avLst>
                <a:gd name="adj" fmla="val 44720"/>
              </a:avLst>
            </a:prstGeom>
            <a:solidFill>
              <a:schemeClr val="bg1"/>
            </a:solidFill>
            <a:ln w="12700" cap="rnd" cmpd="sng" algn="ctr">
              <a:noFill/>
              <a:prstDash val="solid"/>
              <a:round/>
            </a:ln>
            <a:effectLst/>
          </p:spPr>
          <p:txBody>
            <a:bodyPr lIns="0" tIns="0" rIns="0" bIns="0" rtlCol="0" anchor="ctr"/>
            <a:lstStyle/>
            <a:p>
              <a:pPr algn="r" defTabSz="914400"/>
              <a:endParaRPr lang="en-US" sz="2400" kern="0">
                <a:solidFill>
                  <a:srgbClr val="FFFFFF">
                    <a:alpha val="0"/>
                  </a:srgbClr>
                </a:solidFill>
                <a:latin typeface="Arial" panose="020B0604020202020204" pitchFamily="34" charset="0"/>
                <a:ea typeface="Roboto" panose="02000000000000000000" pitchFamily="2" charset="0"/>
              </a:endParaRPr>
            </a:p>
          </p:txBody>
        </p:sp>
        <p:sp>
          <p:nvSpPr>
            <p:cNvPr id="8" name="Rectangle">
              <a:extLst>
                <a:ext uri="{FF2B5EF4-FFF2-40B4-BE49-F238E27FC236}">
                  <a16:creationId xmlns:a16="http://schemas.microsoft.com/office/drawing/2014/main" id="{7A8B309C-9B62-9DCC-E430-8B51BFB678A8}"/>
                </a:ext>
              </a:extLst>
            </p:cNvPr>
            <p:cNvSpPr/>
            <p:nvPr/>
          </p:nvSpPr>
          <p:spPr>
            <a:xfrm>
              <a:off x="0" y="0"/>
              <a:ext cx="267570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spc="0" baseline="0"/>
            </a:p>
          </p:txBody>
        </p:sp>
      </p:grpSp>
      <p:sp>
        <p:nvSpPr>
          <p:cNvPr id="9" name="Title 11">
            <a:extLst>
              <a:ext uri="{FF2B5EF4-FFF2-40B4-BE49-F238E27FC236}">
                <a16:creationId xmlns:a16="http://schemas.microsoft.com/office/drawing/2014/main" id="{D7DBFCED-2D29-938F-B165-CF1931177326}"/>
              </a:ext>
            </a:extLst>
          </p:cNvPr>
          <p:cNvSpPr txBox="1">
            <a:spLocks/>
          </p:cNvSpPr>
          <p:nvPr userDrawn="1"/>
        </p:nvSpPr>
        <p:spPr>
          <a:xfrm>
            <a:off x="381000" y="2943117"/>
            <a:ext cx="2666999" cy="959065"/>
          </a:xfrm>
          <a:prstGeom prst="rect">
            <a:avLst/>
          </a:prstGeom>
        </p:spPr>
        <p:txBody>
          <a:bodyPr vert="horz" lIns="0" tIns="0" rIns="0" bIns="45720" rtlCol="0" anchor="ctr">
            <a:noAutofit/>
          </a:bodyPr>
          <a:lstStyle>
            <a:lvl1pPr algn="l" defTabSz="914400" rtl="0" eaLnBrk="1" latinLnBrk="0" hangingPunct="1">
              <a:lnSpc>
                <a:spcPct val="90000"/>
              </a:lnSpc>
              <a:spcBef>
                <a:spcPct val="0"/>
              </a:spcBef>
              <a:buNone/>
              <a:defRPr sz="3600" b="0" kern="1200" spc="0" baseline="0">
                <a:solidFill>
                  <a:schemeClr val="accent1"/>
                </a:solidFill>
                <a:latin typeface="+mj-lt"/>
                <a:ea typeface="+mj-ea"/>
                <a:cs typeface="+mj-cs"/>
              </a:defRPr>
            </a:lvl1pPr>
          </a:lstStyle>
          <a:p>
            <a:r>
              <a:rPr lang="en-US" dirty="0"/>
              <a:t>Legal Disclosure</a:t>
            </a:r>
          </a:p>
        </p:txBody>
      </p:sp>
      <p:sp>
        <p:nvSpPr>
          <p:cNvPr id="10" name="Textbox">
            <a:extLst>
              <a:ext uri="{FF2B5EF4-FFF2-40B4-BE49-F238E27FC236}">
                <a16:creationId xmlns:a16="http://schemas.microsoft.com/office/drawing/2014/main" id="{DD70B7FD-A91B-5206-6AD2-33AF1AD3D063}"/>
              </a:ext>
            </a:extLst>
          </p:cNvPr>
          <p:cNvSpPr>
            <a:spLocks noGrp="1"/>
          </p:cNvSpPr>
          <p:nvPr userDrawn="1">
            <p:custDataLst>
              <p:tags r:id="rId1"/>
            </p:custDataLst>
          </p:nvPr>
        </p:nvSpPr>
        <p:spPr>
          <a:xfrm>
            <a:off x="5247641" y="416083"/>
            <a:ext cx="6563360" cy="6013133"/>
          </a:xfrm>
          <a:prstGeom prst="rect">
            <a:avLst/>
          </a:prstGeom>
        </p:spPr>
        <p:txBody>
          <a:bodyPr vert="horz" lIns="0" tIns="0" rIns="0" bIns="0" rtlCol="0" anchor="ctr">
            <a:no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027113"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342900" indent="-342900" algn="l" defTabSz="914400" rtl="0" eaLnBrk="1" latinLnBrk="0" hangingPunct="1">
              <a:spcBef>
                <a:spcPts val="2400"/>
              </a:spcBef>
              <a:spcAft>
                <a:spcPts val="300"/>
              </a:spcAft>
              <a:buFont typeface="Arial" pitchFamily="34" charset="0"/>
              <a:buNone/>
            </a:pPr>
            <a:r>
              <a:rPr sz="1600" b="1" kern="1200" spc="0" baseline="0" dirty="0">
                <a:solidFill>
                  <a:schemeClr val="tx1"/>
                </a:solidFill>
                <a:latin typeface="+mj-lt"/>
                <a:ea typeface="+mn-ea"/>
                <a:cs typeface="+mn-cs"/>
              </a:rPr>
              <a:t>CONFIDENTIAL INFORMATION</a:t>
            </a:r>
          </a:p>
          <a:p>
            <a:pPr marL="0" indent="0">
              <a:spcBef>
                <a:spcPts val="0"/>
              </a:spcBef>
              <a:buNone/>
            </a:pPr>
            <a:r>
              <a:rPr kumimoji="0" lang="en-US" sz="1400" b="0" i="0" u="none" strike="noStrike" kern="1200" cap="none" spc="0" normalizeH="0" baseline="0" noProof="0" dirty="0">
                <a:ln>
                  <a:noFill/>
                </a:ln>
                <a:solidFill>
                  <a:prstClr val="black"/>
                </a:solidFill>
                <a:effectLst/>
                <a:uLnTx/>
                <a:uFillTx/>
                <a:latin typeface="Arial" panose="020B0604020202020204"/>
                <a:ea typeface="+mn-ea"/>
                <a:cs typeface="+mn-cs"/>
              </a:rPr>
              <a:t>The information contained in this presentation is the confidential and proprietary information of Synopsys. You are not permitted to disseminate or use any of the information provided to you in this presentation outside of Synopsys without prior written authorization</a:t>
            </a:r>
            <a:r>
              <a:rPr sz="1400" spc="0" baseline="0" dirty="0">
                <a:solidFill>
                  <a:schemeClr val="tx1"/>
                </a:solidFill>
                <a:latin typeface="+mj-lt"/>
              </a:rPr>
              <a:t>. </a:t>
            </a:r>
          </a:p>
          <a:p>
            <a:pPr marL="342900" indent="-342900" algn="l" defTabSz="914400" rtl="0" eaLnBrk="1" latinLnBrk="0" hangingPunct="1">
              <a:spcBef>
                <a:spcPts val="2400"/>
              </a:spcBef>
              <a:spcAft>
                <a:spcPts val="300"/>
              </a:spcAft>
              <a:buFont typeface="Arial" pitchFamily="34" charset="0"/>
              <a:buNone/>
            </a:pPr>
            <a:r>
              <a:rPr sz="1600" b="1" kern="1200" spc="0" baseline="0" dirty="0">
                <a:solidFill>
                  <a:schemeClr val="tx1"/>
                </a:solidFill>
                <a:latin typeface="+mj-lt"/>
                <a:ea typeface="+mn-ea"/>
                <a:cs typeface="+mn-cs"/>
              </a:rPr>
              <a:t>IMPORTANT NOTICE</a:t>
            </a:r>
          </a:p>
          <a:p>
            <a:pPr marL="0" indent="0" algn="l" defTabSz="914400" rtl="0" eaLnBrk="1" latinLnBrk="0" hangingPunct="1">
              <a:spcBef>
                <a:spcPts val="0"/>
              </a:spcBef>
              <a:buFont typeface="Arial" pitchFamily="34" charset="0"/>
              <a:buNone/>
            </a:pPr>
            <a:r>
              <a:rPr lang="en-US" sz="1400" kern="1200" spc="0" baseline="0" dirty="0">
                <a:solidFill>
                  <a:schemeClr val="tx1"/>
                </a:solidFill>
                <a:latin typeface="+mj-lt"/>
                <a:ea typeface="+mn-ea"/>
                <a:cs typeface="+mn-cs"/>
              </a:rPr>
              <a:t>This presentation may include information related to Synopsys’ future product or business plans. Such plans are as of the date of this presentation and subject to change. Synopsys is not obligated to update this presentation or develop the products with the features and/or functionality discussed in this presentation. Additionally, Synopsys’ products and services may only be offered and purchased pursuant to an authorized quote and purchase order or a mutually agreed upon written contract</a:t>
            </a:r>
            <a:r>
              <a:rPr sz="1400" kern="1200" spc="0" baseline="0" dirty="0">
                <a:solidFill>
                  <a:schemeClr val="tx1"/>
                </a:solidFill>
                <a:latin typeface="+mj-lt"/>
                <a:ea typeface="+mn-ea"/>
                <a:cs typeface="+mn-cs"/>
              </a:rPr>
              <a:t>.</a:t>
            </a:r>
            <a:endParaRPr lang="en-US" sz="1400" kern="1200" spc="0" baseline="0" dirty="0">
              <a:solidFill>
                <a:schemeClr val="tx1"/>
              </a:solidFill>
              <a:latin typeface="+mj-lt"/>
              <a:ea typeface="+mn-ea"/>
              <a:cs typeface="+mn-cs"/>
            </a:endParaRPr>
          </a:p>
          <a:p>
            <a:pPr marL="342900" indent="-342900" algn="l" defTabSz="914400" rtl="0" eaLnBrk="1" latinLnBrk="0" hangingPunct="1">
              <a:spcBef>
                <a:spcPts val="2400"/>
              </a:spcBef>
              <a:spcAft>
                <a:spcPts val="300"/>
              </a:spcAft>
              <a:buFont typeface="Arial" pitchFamily="34" charset="0"/>
              <a:buNone/>
            </a:pPr>
            <a:r>
              <a:rPr lang="en-US" sz="1600" b="1" kern="1200" spc="0" baseline="0" dirty="0">
                <a:solidFill>
                  <a:schemeClr val="tx1"/>
                </a:solidFill>
                <a:latin typeface="+mj-lt"/>
                <a:ea typeface="+mn-ea"/>
                <a:cs typeface="+mn-cs"/>
              </a:rPr>
              <a:t>FORWARD LOOKING STATEMENTS</a:t>
            </a:r>
          </a:p>
          <a:p>
            <a:pPr marL="0" indent="0" algn="l" defTabSz="914400" rtl="0" eaLnBrk="1" latinLnBrk="0" hangingPunct="1">
              <a:spcBef>
                <a:spcPts val="0"/>
              </a:spcBef>
              <a:buFont typeface="Arial" pitchFamily="34" charset="0"/>
              <a:buNone/>
            </a:pPr>
            <a:r>
              <a:rPr lang="en-US" sz="1400" kern="1200" spc="0" baseline="0" dirty="0">
                <a:solidFill>
                  <a:schemeClr val="tx1"/>
                </a:solidFill>
                <a:latin typeface="+mj-lt"/>
                <a:ea typeface="+mn-ea"/>
                <a:cs typeface="+mn-cs"/>
              </a:rPr>
              <a:t>This presentation may include certain statements including, but not limited to, Synopsys’ financial targets, expectations and objectives; business and market outlook, business opportunities, strategies and technological trends; and more. These statements are made only as of the date hereof and subject to change. Actual results or events could differ materially from those anticipated in such statements due to a number of factors. Synopsys undertakes no duty to, and does not intend to, update any statement in this presentation, whether as a result of new information, future events or otherwise, unless required by law.</a:t>
            </a:r>
            <a:endParaRPr sz="1400" kern="1200" spc="0" baseline="0" dirty="0">
              <a:solidFill>
                <a:schemeClr val="tx1"/>
              </a:solidFill>
              <a:latin typeface="+mj-lt"/>
              <a:ea typeface="+mn-ea"/>
              <a:cs typeface="+mn-cs"/>
            </a:endParaRPr>
          </a:p>
        </p:txBody>
      </p:sp>
    </p:spTree>
    <p:extLst>
      <p:ext uri="{BB962C8B-B14F-4D97-AF65-F5344CB8AC3E}">
        <p14:creationId xmlns:p14="http://schemas.microsoft.com/office/powerpoint/2010/main" val="4871076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AA2536-52EA-AA6B-63C6-DD8589020213}"/>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0" y="0"/>
            <a:ext cx="12209910" cy="6858000"/>
          </a:xfrm>
          <a:prstGeom prst="rect">
            <a:avLst/>
          </a:prstGeom>
        </p:spPr>
      </p:pic>
      <p:sp>
        <p:nvSpPr>
          <p:cNvPr id="3" name="overlay">
            <a:extLst>
              <a:ext uri="{FF2B5EF4-FFF2-40B4-BE49-F238E27FC236}">
                <a16:creationId xmlns:a16="http://schemas.microsoft.com/office/drawing/2014/main" id="{A0E00369-72C2-3CDE-D01C-1A393E651BCA}"/>
              </a:ext>
              <a:ext uri="{C183D7F6-B498-43B3-948B-1728B52AA6E4}">
                <adec:decorative xmlns:adec="http://schemas.microsoft.com/office/drawing/2017/decorative" val="1"/>
              </a:ext>
            </a:extLst>
          </p:cNvPr>
          <p:cNvSpPr/>
          <p:nvPr userDrawn="1"/>
        </p:nvSpPr>
        <p:spPr>
          <a:xfrm>
            <a:off x="0" y="-4572"/>
            <a:ext cx="12192000" cy="6867144"/>
          </a:xfrm>
          <a:prstGeom prst="rect">
            <a:avLst/>
          </a:prstGeom>
          <a:gradFill flip="none" rotWithShape="1">
            <a:gsLst>
              <a:gs pos="70000">
                <a:srgbClr val="000000">
                  <a:alpha val="0"/>
                </a:srgbClr>
              </a:gs>
              <a:gs pos="45000">
                <a:srgbClr val="000000">
                  <a:alpha val="85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dirty="0">
              <a:ln>
                <a:noFill/>
              </a:ln>
              <a:solidFill>
                <a:srgbClr val="FFFFFF"/>
              </a:solidFill>
              <a:effectLst/>
              <a:uLnTx/>
              <a:uFillTx/>
              <a:latin typeface="Arial" panose="020B0604020202020204"/>
            </a:endParaRPr>
          </a:p>
        </p:txBody>
      </p:sp>
      <p:sp>
        <p:nvSpPr>
          <p:cNvPr id="2" name="Freeform: Shape 1">
            <a:extLst>
              <a:ext uri="{FF2B5EF4-FFF2-40B4-BE49-F238E27FC236}">
                <a16:creationId xmlns:a16="http://schemas.microsoft.com/office/drawing/2014/main" id="{EA868559-224C-BAED-B7CD-7FF76A3FF532}"/>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5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9B7FD3E2-6C18-AACD-8252-5167B82EC2F5}"/>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5" name="Title 1">
            <a:extLst>
              <a:ext uri="{FF2B5EF4-FFF2-40B4-BE49-F238E27FC236}">
                <a16:creationId xmlns:a16="http://schemas.microsoft.com/office/drawing/2014/main" id="{21B393CD-C1F5-0DE2-EA87-912923EFED05}"/>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dirty="0"/>
              <a:t>Click to Add a Title</a:t>
            </a:r>
            <a:endParaRPr dirty="0"/>
          </a:p>
        </p:txBody>
      </p:sp>
      <p:sp>
        <p:nvSpPr>
          <p:cNvPr id="7" name="Subtitle 2">
            <a:extLst>
              <a:ext uri="{FF2B5EF4-FFF2-40B4-BE49-F238E27FC236}">
                <a16:creationId xmlns:a16="http://schemas.microsoft.com/office/drawing/2014/main" id="{012782EC-A40B-F7F7-43E3-B68416921664}"/>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 subtitle</a:t>
            </a:r>
          </a:p>
        </p:txBody>
      </p:sp>
      <p:sp>
        <p:nvSpPr>
          <p:cNvPr id="8" name="Text Placeholder 15">
            <a:extLst>
              <a:ext uri="{FF2B5EF4-FFF2-40B4-BE49-F238E27FC236}">
                <a16:creationId xmlns:a16="http://schemas.microsoft.com/office/drawing/2014/main" id="{3CB05F8D-11D1-6142-91CA-230849AE4AB7}"/>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Add Name and Title</a:t>
            </a:r>
          </a:p>
        </p:txBody>
      </p:sp>
      <p:sp>
        <p:nvSpPr>
          <p:cNvPr id="9" name="Text Placeholder 18">
            <a:extLst>
              <a:ext uri="{FF2B5EF4-FFF2-40B4-BE49-F238E27FC236}">
                <a16:creationId xmlns:a16="http://schemas.microsoft.com/office/drawing/2014/main" id="{FDBB4444-95D6-EB42-77A0-7F260041CCEA}"/>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rPr dirty="0"/>
              <a:t>Click to Add a Date</a:t>
            </a:r>
          </a:p>
        </p:txBody>
      </p:sp>
    </p:spTree>
    <p:extLst>
      <p:ext uri="{BB962C8B-B14F-4D97-AF65-F5344CB8AC3E}">
        <p14:creationId xmlns:p14="http://schemas.microsoft.com/office/powerpoint/2010/main" val="16661376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ynopsys Title Slide Design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291457D-D58C-D8D0-19A4-CA5A7D4EC0DB}"/>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1" y="0"/>
            <a:ext cx="12209913" cy="6858000"/>
          </a:xfrm>
          <a:prstGeom prst="rect">
            <a:avLst/>
          </a:prstGeom>
        </p:spPr>
      </p:pic>
      <p:sp>
        <p:nvSpPr>
          <p:cNvPr id="5" name="overlay">
            <a:extLst>
              <a:ext uri="{FF2B5EF4-FFF2-40B4-BE49-F238E27FC236}">
                <a16:creationId xmlns:a16="http://schemas.microsoft.com/office/drawing/2014/main" id="{7B2853AF-254D-DE3F-D04E-C07EC859907C}"/>
              </a:ext>
              <a:ext uri="{C183D7F6-B498-43B3-948B-1728B52AA6E4}">
                <adec:decorative xmlns:adec="http://schemas.microsoft.com/office/drawing/2017/decorative" val="1"/>
              </a:ext>
            </a:extLst>
          </p:cNvPr>
          <p:cNvSpPr/>
          <p:nvPr userDrawn="1"/>
        </p:nvSpPr>
        <p:spPr>
          <a:xfrm>
            <a:off x="0" y="-9144"/>
            <a:ext cx="12192000" cy="6867144"/>
          </a:xfrm>
          <a:prstGeom prst="rect">
            <a:avLst/>
          </a:prstGeom>
          <a:gradFill flip="none" rotWithShape="1">
            <a:gsLst>
              <a:gs pos="70000">
                <a:srgbClr val="000000">
                  <a:alpha val="0"/>
                </a:srgbClr>
              </a:gs>
              <a:gs pos="45000">
                <a:srgbClr val="000000">
                  <a:alpha val="80000"/>
                </a:srgbClr>
              </a:gs>
              <a:gs pos="20000">
                <a:srgbClr val="000000"/>
              </a:gs>
            </a:gsLst>
            <a:lin ang="1062000" scaled="0"/>
            <a:tileRect/>
          </a:gradFill>
          <a:ln w="12700" cap="flat" cmpd="sng" algn="ctr">
            <a:noFill/>
            <a:prstDash val="solid"/>
            <a:miter lim="800000"/>
          </a:ln>
          <a:effectLst/>
        </p:spPr>
        <p:txBody>
          <a:bodyPr rtlCol="0" anchor="t"/>
          <a:lstStyle/>
          <a:p>
            <a:pPr marR="0" lvl="0" indent="0" defTabSz="914400" fontAlgn="auto">
              <a:lnSpc>
                <a:spcPct val="100000"/>
              </a:lnSpc>
              <a:spcBef>
                <a:spcPts val="0"/>
              </a:spcBef>
              <a:spcAft>
                <a:spcPts val="0"/>
              </a:spcAft>
              <a:buClrTx/>
              <a:buSzTx/>
              <a:buFontTx/>
              <a:buNone/>
              <a:tabLst/>
            </a:pPr>
            <a:endParaRPr kumimoji="0" b="0" i="0" u="none" strike="noStrike" kern="0" cap="none" spc="0" normalizeH="0" baseline="0" dirty="0">
              <a:ln>
                <a:noFill/>
              </a:ln>
              <a:solidFill>
                <a:srgbClr val="FFFFFF"/>
              </a:solidFill>
              <a:effectLst/>
              <a:uLnTx/>
              <a:uFillTx/>
              <a:latin typeface="Arial" panose="020B0604020202020204"/>
            </a:endParaRPr>
          </a:p>
        </p:txBody>
      </p:sp>
      <p:sp>
        <p:nvSpPr>
          <p:cNvPr id="3" name="Freeform: Shape 2">
            <a:extLst>
              <a:ext uri="{FF2B5EF4-FFF2-40B4-BE49-F238E27FC236}">
                <a16:creationId xmlns:a16="http://schemas.microsoft.com/office/drawing/2014/main" id="{5C818821-41E4-9284-4877-047B15ECFEF8}"/>
              </a:ext>
            </a:extLst>
          </p:cNvPr>
          <p:cNvSpPr>
            <a:spLocks noChangeAspect="1"/>
          </p:cNvSpPr>
          <p:nvPr userDrawn="1"/>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gradFill flip="none" rotWithShape="1">
            <a:gsLst>
              <a:gs pos="0">
                <a:srgbClr val="2D1541"/>
              </a:gs>
              <a:gs pos="50000">
                <a:srgbClr val="582A82">
                  <a:alpha val="90000"/>
                </a:srgbClr>
              </a:gs>
              <a:gs pos="96000">
                <a:schemeClr val="accent1">
                  <a:alpha val="90000"/>
                </a:schemeClr>
              </a:gs>
            </a:gsLst>
            <a:lin ang="1062000" scaled="0"/>
            <a:tileRect/>
          </a:gradFill>
          <a:ln>
            <a:noFill/>
          </a:ln>
          <a:effectLst>
            <a:outerShdw dist="76200" algn="l" rotWithShape="0">
              <a:schemeClr val="accent1">
                <a:alpha val="6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logo">
            <a:extLst>
              <a:ext uri="{FF2B5EF4-FFF2-40B4-BE49-F238E27FC236}">
                <a16:creationId xmlns:a16="http://schemas.microsoft.com/office/drawing/2014/main" id="{F1BFED4E-6EAB-A3CA-8554-531A840E8E8B}"/>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chemeClr val="bg1"/>
          </a:solidFill>
          <a:ln w="9525" cap="flat">
            <a:noFill/>
            <a:prstDash val="solid"/>
            <a:miter/>
          </a:ln>
        </p:spPr>
        <p:txBody>
          <a:bodyPr rtlCol="0" anchor="ctr"/>
          <a:lstStyle/>
          <a:p>
            <a:endParaRPr/>
          </a:p>
        </p:txBody>
      </p:sp>
      <p:sp>
        <p:nvSpPr>
          <p:cNvPr id="6" name="Title 1">
            <a:extLst>
              <a:ext uri="{FF2B5EF4-FFF2-40B4-BE49-F238E27FC236}">
                <a16:creationId xmlns:a16="http://schemas.microsoft.com/office/drawing/2014/main" id="{E2E97955-9BA9-7D58-C196-88191226207B}"/>
              </a:ext>
            </a:extLst>
          </p:cNvPr>
          <p:cNvSpPr>
            <a:spLocks noGrp="1"/>
          </p:cNvSpPr>
          <p:nvPr>
            <p:ph type="ctrTitle" hasCustomPrompt="1"/>
            <p:custDataLst>
              <p:tags r:id="rId1"/>
            </p:custDataLst>
          </p:nvPr>
        </p:nvSpPr>
        <p:spPr>
          <a:xfrm>
            <a:off x="381001" y="2170162"/>
            <a:ext cx="7534274" cy="1376111"/>
          </a:xfrm>
        </p:spPr>
        <p:txBody>
          <a:bodyPr anchor="b">
            <a:noAutofit/>
          </a:bodyPr>
          <a:lstStyle>
            <a:lvl1pPr algn="l">
              <a:defRPr sz="4000" baseline="0">
                <a:solidFill>
                  <a:schemeClr val="bg1"/>
                </a:solidFill>
                <a:effectLst/>
              </a:defRPr>
            </a:lvl1pPr>
          </a:lstStyle>
          <a:p>
            <a:r>
              <a:rPr lang="en-US" dirty="0"/>
              <a:t>Click to Add a Title</a:t>
            </a:r>
            <a:endParaRPr dirty="0"/>
          </a:p>
        </p:txBody>
      </p:sp>
      <p:sp>
        <p:nvSpPr>
          <p:cNvPr id="7" name="Subtitle 2">
            <a:extLst>
              <a:ext uri="{FF2B5EF4-FFF2-40B4-BE49-F238E27FC236}">
                <a16:creationId xmlns:a16="http://schemas.microsoft.com/office/drawing/2014/main" id="{EB967CBE-890F-3C89-EB0D-C25BB05D7881}"/>
              </a:ext>
            </a:extLst>
          </p:cNvPr>
          <p:cNvSpPr>
            <a:spLocks noGrp="1"/>
          </p:cNvSpPr>
          <p:nvPr>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bg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 subtitle</a:t>
            </a:r>
          </a:p>
        </p:txBody>
      </p:sp>
      <p:sp>
        <p:nvSpPr>
          <p:cNvPr id="8" name="Text Placeholder 15">
            <a:extLst>
              <a:ext uri="{FF2B5EF4-FFF2-40B4-BE49-F238E27FC236}">
                <a16:creationId xmlns:a16="http://schemas.microsoft.com/office/drawing/2014/main" id="{E5A40C20-36C4-225C-55E8-68D86CF0266A}"/>
              </a:ext>
            </a:extLst>
          </p:cNvPr>
          <p:cNvSpPr>
            <a:spLocks noGrp="1"/>
          </p:cNvSpPr>
          <p:nvPr>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bg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Add Name and Title</a:t>
            </a:r>
          </a:p>
        </p:txBody>
      </p:sp>
      <p:sp>
        <p:nvSpPr>
          <p:cNvPr id="9" name="Text Placeholder 18">
            <a:extLst>
              <a:ext uri="{FF2B5EF4-FFF2-40B4-BE49-F238E27FC236}">
                <a16:creationId xmlns:a16="http://schemas.microsoft.com/office/drawing/2014/main" id="{EC0324B8-D078-0D08-9C3C-8AF228931F03}"/>
              </a:ext>
            </a:extLst>
          </p:cNvPr>
          <p:cNvSpPr>
            <a:spLocks noGrp="1"/>
          </p:cNvSpPr>
          <p:nvPr>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bg1"/>
                </a:solidFill>
                <a:effectLst/>
                <a:latin typeface="+mj-lt"/>
              </a:defRPr>
            </a:lvl1pPr>
          </a:lstStyle>
          <a:p>
            <a:pPr lvl="0"/>
            <a:r>
              <a:rPr dirty="0"/>
              <a:t>Click to Add a Date</a:t>
            </a:r>
          </a:p>
        </p:txBody>
      </p:sp>
    </p:spTree>
    <p:extLst>
      <p:ext uri="{BB962C8B-B14F-4D97-AF65-F5344CB8AC3E}">
        <p14:creationId xmlns:p14="http://schemas.microsoft.com/office/powerpoint/2010/main" val="14735805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ynopsys Title Slide Design 4">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1D1EBB-F095-080B-0D9E-64E32C62A62C}"/>
              </a:ext>
            </a:extLst>
          </p:cNvPr>
          <p:cNvSpPr/>
          <p:nvPr userDrawn="1"/>
        </p:nvSpPr>
        <p:spPr>
          <a:xfrm>
            <a:off x="7254240" y="0"/>
            <a:ext cx="4937760" cy="6858000"/>
          </a:xfrm>
          <a:prstGeom prst="rect">
            <a:avLst/>
          </a:prstGeom>
          <a:gradFill flip="none" rotWithShape="1">
            <a:gsLst>
              <a:gs pos="20000">
                <a:srgbClr val="2D1541"/>
              </a:gs>
              <a:gs pos="60000">
                <a:srgbClr val="582A82"/>
              </a:gs>
              <a:gs pos="100000">
                <a:schemeClr val="accent1"/>
              </a:gs>
            </a:gsLst>
            <a:lin ang="1062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dirty="0"/>
          </a:p>
        </p:txBody>
      </p:sp>
      <p:sp>
        <p:nvSpPr>
          <p:cNvPr id="17" name="Freeform: Shape 16">
            <a:extLst>
              <a:ext uri="{FF2B5EF4-FFF2-40B4-BE49-F238E27FC236}">
                <a16:creationId xmlns:a16="http://schemas.microsoft.com/office/drawing/2014/main" id="{A2E88C14-4138-E959-55D0-ABFCD811DFFF}"/>
              </a:ext>
            </a:extLst>
          </p:cNvPr>
          <p:cNvSpPr>
            <a:spLocks noChangeAspect="1"/>
          </p:cNvSpPr>
          <p:nvPr/>
        </p:nvSpPr>
        <p:spPr>
          <a:xfrm>
            <a:off x="-7146" y="-4572"/>
            <a:ext cx="9555231" cy="6867144"/>
          </a:xfrm>
          <a:custGeom>
            <a:avLst/>
            <a:gdLst>
              <a:gd name="connsiteX0" fmla="*/ 0 w 9542508"/>
              <a:gd name="connsiteY0" fmla="*/ 0 h 6858000"/>
              <a:gd name="connsiteX1" fmla="*/ 6852229 w 9542508"/>
              <a:gd name="connsiteY1" fmla="*/ 0 h 6858000"/>
              <a:gd name="connsiteX2" fmla="*/ 7351569 w 9542508"/>
              <a:gd name="connsiteY2" fmla="*/ 0 h 6858000"/>
              <a:gd name="connsiteX3" fmla="*/ 9542508 w 9542508"/>
              <a:gd name="connsiteY3" fmla="*/ 0 h 6858000"/>
              <a:gd name="connsiteX4" fmla="*/ 7366146 w 9542508"/>
              <a:gd name="connsiteY4" fmla="*/ 6858000 h 6858000"/>
              <a:gd name="connsiteX5" fmla="*/ 7351569 w 9542508"/>
              <a:gd name="connsiteY5" fmla="*/ 6858000 h 6858000"/>
              <a:gd name="connsiteX6" fmla="*/ 4675867 w 9542508"/>
              <a:gd name="connsiteY6" fmla="*/ 6858000 h 6858000"/>
              <a:gd name="connsiteX7" fmla="*/ 0 w 9542508"/>
              <a:gd name="connsiteY7" fmla="*/ 6858000 h 6858000"/>
              <a:gd name="connsiteX0" fmla="*/ 0 w 9542508"/>
              <a:gd name="connsiteY0" fmla="*/ 0 h 6858000"/>
              <a:gd name="connsiteX1" fmla="*/ 7351569 w 9542508"/>
              <a:gd name="connsiteY1" fmla="*/ 0 h 6858000"/>
              <a:gd name="connsiteX2" fmla="*/ 9542508 w 9542508"/>
              <a:gd name="connsiteY2" fmla="*/ 0 h 6858000"/>
              <a:gd name="connsiteX3" fmla="*/ 7366146 w 9542508"/>
              <a:gd name="connsiteY3" fmla="*/ 6858000 h 6858000"/>
              <a:gd name="connsiteX4" fmla="*/ 7351569 w 9542508"/>
              <a:gd name="connsiteY4" fmla="*/ 6858000 h 6858000"/>
              <a:gd name="connsiteX5" fmla="*/ 4675867 w 9542508"/>
              <a:gd name="connsiteY5" fmla="*/ 6858000 h 6858000"/>
              <a:gd name="connsiteX6" fmla="*/ 0 w 9542508"/>
              <a:gd name="connsiteY6" fmla="*/ 6858000 h 6858000"/>
              <a:gd name="connsiteX7" fmla="*/ 0 w 9542508"/>
              <a:gd name="connsiteY7"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4675867 w 9542508"/>
              <a:gd name="connsiteY4" fmla="*/ 6858000 h 6858000"/>
              <a:gd name="connsiteX5" fmla="*/ 0 w 9542508"/>
              <a:gd name="connsiteY5" fmla="*/ 6858000 h 6858000"/>
              <a:gd name="connsiteX6" fmla="*/ 0 w 9542508"/>
              <a:gd name="connsiteY6" fmla="*/ 0 h 6858000"/>
              <a:gd name="connsiteX0" fmla="*/ 0 w 9542508"/>
              <a:gd name="connsiteY0" fmla="*/ 0 h 6858000"/>
              <a:gd name="connsiteX1" fmla="*/ 9542508 w 9542508"/>
              <a:gd name="connsiteY1" fmla="*/ 0 h 6858000"/>
              <a:gd name="connsiteX2" fmla="*/ 7366146 w 9542508"/>
              <a:gd name="connsiteY2" fmla="*/ 6858000 h 6858000"/>
              <a:gd name="connsiteX3" fmla="*/ 7351569 w 9542508"/>
              <a:gd name="connsiteY3" fmla="*/ 6858000 h 6858000"/>
              <a:gd name="connsiteX4" fmla="*/ 0 w 9542508"/>
              <a:gd name="connsiteY4" fmla="*/ 6858000 h 6858000"/>
              <a:gd name="connsiteX5" fmla="*/ 0 w 9542508"/>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2508" h="6858000">
                <a:moveTo>
                  <a:pt x="0" y="0"/>
                </a:moveTo>
                <a:lnTo>
                  <a:pt x="9542508" y="0"/>
                </a:lnTo>
                <a:lnTo>
                  <a:pt x="7366146" y="6858000"/>
                </a:lnTo>
                <a:lnTo>
                  <a:pt x="7351569" y="6858000"/>
                </a:lnTo>
                <a:lnTo>
                  <a:pt x="0" y="6858000"/>
                </a:lnTo>
                <a:lnTo>
                  <a:pt x="0" y="0"/>
                </a:lnTo>
                <a:close/>
              </a:path>
            </a:pathLst>
          </a:custGeom>
          <a:solidFill>
            <a:schemeClr val="bg1"/>
          </a:solidFill>
          <a:ln>
            <a:noFill/>
          </a:ln>
          <a:effectLst>
            <a:outerShdw dist="76200" algn="l"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pc="0" baseline="0"/>
          </a:p>
        </p:txBody>
      </p:sp>
      <p:sp>
        <p:nvSpPr>
          <p:cNvPr id="16" name="logo">
            <a:extLst>
              <a:ext uri="{FF2B5EF4-FFF2-40B4-BE49-F238E27FC236}">
                <a16:creationId xmlns:a16="http://schemas.microsoft.com/office/drawing/2014/main" id="{9D34D5AB-C18A-1C79-BBBA-6A22B3EDD588}"/>
              </a:ext>
            </a:extLst>
          </p:cNvPr>
          <p:cNvSpPr/>
          <p:nvPr userDrawn="1"/>
        </p:nvSpPr>
        <p:spPr>
          <a:xfrm>
            <a:off x="384914" y="381002"/>
            <a:ext cx="1783611" cy="388145"/>
          </a:xfrm>
          <a:custGeom>
            <a:avLst/>
            <a:gdLst>
              <a:gd name="connsiteX0" fmla="*/ 183261 w 2631852"/>
              <a:gd name="connsiteY0" fmla="*/ 66961 h 572738"/>
              <a:gd name="connsiteX1" fmla="*/ 135541 w 2631852"/>
              <a:gd name="connsiteY1" fmla="*/ 36195 h 572738"/>
              <a:gd name="connsiteX2" fmla="*/ 87820 w 2631852"/>
              <a:gd name="connsiteY2" fmla="*/ 66961 h 572738"/>
              <a:gd name="connsiteX3" fmla="*/ 87820 w 2631852"/>
              <a:gd name="connsiteY3" fmla="*/ 114681 h 572738"/>
              <a:gd name="connsiteX4" fmla="*/ 106680 w 2631852"/>
              <a:gd name="connsiteY4" fmla="*/ 155543 h 572738"/>
              <a:gd name="connsiteX5" fmla="*/ 238506 w 2631852"/>
              <a:gd name="connsiteY5" fmla="*/ 268510 h 572738"/>
              <a:gd name="connsiteX6" fmla="*/ 268605 w 2631852"/>
              <a:gd name="connsiteY6" fmla="*/ 323755 h 572738"/>
              <a:gd name="connsiteX7" fmla="*/ 268605 w 2631852"/>
              <a:gd name="connsiteY7" fmla="*/ 395287 h 572738"/>
              <a:gd name="connsiteX8" fmla="*/ 135541 w 2631852"/>
              <a:gd name="connsiteY8" fmla="*/ 461772 h 572738"/>
              <a:gd name="connsiteX9" fmla="*/ 0 w 2631852"/>
              <a:gd name="connsiteY9" fmla="*/ 395287 h 572738"/>
              <a:gd name="connsiteX10" fmla="*/ 0 w 2631852"/>
              <a:gd name="connsiteY10" fmla="*/ 333089 h 572738"/>
              <a:gd name="connsiteX11" fmla="*/ 82868 w 2631852"/>
              <a:gd name="connsiteY11" fmla="*/ 333089 h 572738"/>
              <a:gd name="connsiteX12" fmla="*/ 82868 w 2631852"/>
              <a:gd name="connsiteY12" fmla="*/ 392716 h 572738"/>
              <a:gd name="connsiteX13" fmla="*/ 135541 w 2631852"/>
              <a:gd name="connsiteY13" fmla="*/ 426625 h 572738"/>
              <a:gd name="connsiteX14" fmla="*/ 185738 w 2631852"/>
              <a:gd name="connsiteY14" fmla="*/ 392716 h 572738"/>
              <a:gd name="connsiteX15" fmla="*/ 185738 w 2631852"/>
              <a:gd name="connsiteY15" fmla="*/ 329375 h 572738"/>
              <a:gd name="connsiteX16" fmla="*/ 161925 w 2631852"/>
              <a:gd name="connsiteY16" fmla="*/ 286036 h 572738"/>
              <a:gd name="connsiteX17" fmla="*/ 40100 w 2631852"/>
              <a:gd name="connsiteY17" fmla="*/ 179927 h 572738"/>
              <a:gd name="connsiteX18" fmla="*/ 4953 w 2631852"/>
              <a:gd name="connsiteY18" fmla="*/ 122206 h 572738"/>
              <a:gd name="connsiteX19" fmla="*/ 4953 w 2631852"/>
              <a:gd name="connsiteY19" fmla="*/ 67627 h 572738"/>
              <a:gd name="connsiteX20" fmla="*/ 135541 w 2631852"/>
              <a:gd name="connsiteY20" fmla="*/ 1048 h 572738"/>
              <a:gd name="connsiteX21" fmla="*/ 266129 w 2631852"/>
              <a:gd name="connsiteY21" fmla="*/ 64484 h 572738"/>
              <a:gd name="connsiteX22" fmla="*/ 266129 w 2631852"/>
              <a:gd name="connsiteY22" fmla="*/ 122206 h 572738"/>
              <a:gd name="connsiteX23" fmla="*/ 183261 w 2631852"/>
              <a:gd name="connsiteY23" fmla="*/ 122206 h 572738"/>
              <a:gd name="connsiteX24" fmla="*/ 183261 w 2631852"/>
              <a:gd name="connsiteY24" fmla="*/ 66961 h 572738"/>
              <a:gd name="connsiteX25" fmla="*/ 982218 w 2631852"/>
              <a:gd name="connsiteY25" fmla="*/ 76581 h 572738"/>
              <a:gd name="connsiteX26" fmla="*/ 1127855 w 2631852"/>
              <a:gd name="connsiteY26" fmla="*/ 0 h 572738"/>
              <a:gd name="connsiteX27" fmla="*/ 1273493 w 2631852"/>
              <a:gd name="connsiteY27" fmla="*/ 76581 h 572738"/>
              <a:gd name="connsiteX28" fmla="*/ 1273493 w 2631852"/>
              <a:gd name="connsiteY28" fmla="*/ 384143 h 572738"/>
              <a:gd name="connsiteX29" fmla="*/ 1127855 w 2631852"/>
              <a:gd name="connsiteY29" fmla="*/ 460724 h 572738"/>
              <a:gd name="connsiteX30" fmla="*/ 982218 w 2631852"/>
              <a:gd name="connsiteY30" fmla="*/ 384143 h 572738"/>
              <a:gd name="connsiteX31" fmla="*/ 982218 w 2631852"/>
              <a:gd name="connsiteY31" fmla="*/ 76581 h 572738"/>
              <a:gd name="connsiteX32" fmla="*/ 1065086 w 2631852"/>
              <a:gd name="connsiteY32" fmla="*/ 382905 h 572738"/>
              <a:gd name="connsiteX33" fmla="*/ 1127855 w 2631852"/>
              <a:gd name="connsiteY33" fmla="*/ 425577 h 572738"/>
              <a:gd name="connsiteX34" fmla="*/ 1190625 w 2631852"/>
              <a:gd name="connsiteY34" fmla="*/ 382905 h 572738"/>
              <a:gd name="connsiteX35" fmla="*/ 1190625 w 2631852"/>
              <a:gd name="connsiteY35" fmla="*/ 77914 h 572738"/>
              <a:gd name="connsiteX36" fmla="*/ 1127855 w 2631852"/>
              <a:gd name="connsiteY36" fmla="*/ 35242 h 572738"/>
              <a:gd name="connsiteX37" fmla="*/ 1065086 w 2631852"/>
              <a:gd name="connsiteY37" fmla="*/ 77914 h 572738"/>
              <a:gd name="connsiteX38" fmla="*/ 1065086 w 2631852"/>
              <a:gd name="connsiteY38" fmla="*/ 382905 h 572738"/>
              <a:gd name="connsiteX39" fmla="*/ 1319212 w 2631852"/>
              <a:gd name="connsiteY39" fmla="*/ 3810 h 572738"/>
              <a:gd name="connsiteX40" fmla="*/ 1451039 w 2631852"/>
              <a:gd name="connsiteY40" fmla="*/ 3810 h 572738"/>
              <a:gd name="connsiteX41" fmla="*/ 1589151 w 2631852"/>
              <a:gd name="connsiteY41" fmla="*/ 72866 h 572738"/>
              <a:gd name="connsiteX42" fmla="*/ 1589151 w 2631852"/>
              <a:gd name="connsiteY42" fmla="*/ 183928 h 572738"/>
              <a:gd name="connsiteX43" fmla="*/ 1451134 w 2631852"/>
              <a:gd name="connsiteY43" fmla="*/ 252984 h 572738"/>
              <a:gd name="connsiteX44" fmla="*/ 1402175 w 2631852"/>
              <a:gd name="connsiteY44" fmla="*/ 252984 h 572738"/>
              <a:gd name="connsiteX45" fmla="*/ 1402175 w 2631852"/>
              <a:gd name="connsiteY45" fmla="*/ 457010 h 572738"/>
              <a:gd name="connsiteX46" fmla="*/ 1319308 w 2631852"/>
              <a:gd name="connsiteY46" fmla="*/ 457010 h 572738"/>
              <a:gd name="connsiteX47" fmla="*/ 1319308 w 2631852"/>
              <a:gd name="connsiteY47" fmla="*/ 3810 h 572738"/>
              <a:gd name="connsiteX48" fmla="*/ 1442276 w 2631852"/>
              <a:gd name="connsiteY48" fmla="*/ 217837 h 572738"/>
              <a:gd name="connsiteX49" fmla="*/ 1506283 w 2631852"/>
              <a:gd name="connsiteY49" fmla="*/ 189548 h 572738"/>
              <a:gd name="connsiteX50" fmla="*/ 1506283 w 2631852"/>
              <a:gd name="connsiteY50" fmla="*/ 67151 h 572738"/>
              <a:gd name="connsiteX51" fmla="*/ 1442276 w 2631852"/>
              <a:gd name="connsiteY51" fmla="*/ 38862 h 572738"/>
              <a:gd name="connsiteX52" fmla="*/ 1402080 w 2631852"/>
              <a:gd name="connsiteY52" fmla="*/ 38862 h 572738"/>
              <a:gd name="connsiteX53" fmla="*/ 1402080 w 2631852"/>
              <a:gd name="connsiteY53" fmla="*/ 217837 h 572738"/>
              <a:gd name="connsiteX54" fmla="*/ 1442276 w 2631852"/>
              <a:gd name="connsiteY54" fmla="*/ 217837 h 572738"/>
              <a:gd name="connsiteX55" fmla="*/ 1796034 w 2631852"/>
              <a:gd name="connsiteY55" fmla="*/ 65913 h 572738"/>
              <a:gd name="connsiteX56" fmla="*/ 1748409 w 2631852"/>
              <a:gd name="connsiteY56" fmla="*/ 35147 h 572738"/>
              <a:gd name="connsiteX57" fmla="*/ 1700594 w 2631852"/>
              <a:gd name="connsiteY57" fmla="*/ 65913 h 572738"/>
              <a:gd name="connsiteX58" fmla="*/ 1700594 w 2631852"/>
              <a:gd name="connsiteY58" fmla="*/ 113633 h 572738"/>
              <a:gd name="connsiteX59" fmla="*/ 1719453 w 2631852"/>
              <a:gd name="connsiteY59" fmla="*/ 154400 h 572738"/>
              <a:gd name="connsiteX60" fmla="*/ 1851279 w 2631852"/>
              <a:gd name="connsiteY60" fmla="*/ 267367 h 572738"/>
              <a:gd name="connsiteX61" fmla="*/ 1881378 w 2631852"/>
              <a:gd name="connsiteY61" fmla="*/ 322612 h 572738"/>
              <a:gd name="connsiteX62" fmla="*/ 1881378 w 2631852"/>
              <a:gd name="connsiteY62" fmla="*/ 394145 h 572738"/>
              <a:gd name="connsiteX63" fmla="*/ 1748314 w 2631852"/>
              <a:gd name="connsiteY63" fmla="*/ 460629 h 572738"/>
              <a:gd name="connsiteX64" fmla="*/ 1612678 w 2631852"/>
              <a:gd name="connsiteY64" fmla="*/ 394049 h 572738"/>
              <a:gd name="connsiteX65" fmla="*/ 1612678 w 2631852"/>
              <a:gd name="connsiteY65" fmla="*/ 331946 h 572738"/>
              <a:gd name="connsiteX66" fmla="*/ 1695545 w 2631852"/>
              <a:gd name="connsiteY66" fmla="*/ 331946 h 572738"/>
              <a:gd name="connsiteX67" fmla="*/ 1695545 w 2631852"/>
              <a:gd name="connsiteY67" fmla="*/ 391573 h 572738"/>
              <a:gd name="connsiteX68" fmla="*/ 1748314 w 2631852"/>
              <a:gd name="connsiteY68" fmla="*/ 425482 h 572738"/>
              <a:gd name="connsiteX69" fmla="*/ 1798511 w 2631852"/>
              <a:gd name="connsiteY69" fmla="*/ 391573 h 572738"/>
              <a:gd name="connsiteX70" fmla="*/ 1798511 w 2631852"/>
              <a:gd name="connsiteY70" fmla="*/ 328327 h 572738"/>
              <a:gd name="connsiteX71" fmla="*/ 1774698 w 2631852"/>
              <a:gd name="connsiteY71" fmla="*/ 284988 h 572738"/>
              <a:gd name="connsiteX72" fmla="*/ 1652969 w 2631852"/>
              <a:gd name="connsiteY72" fmla="*/ 178880 h 572738"/>
              <a:gd name="connsiteX73" fmla="*/ 1617821 w 2631852"/>
              <a:gd name="connsiteY73" fmla="*/ 121158 h 572738"/>
              <a:gd name="connsiteX74" fmla="*/ 1617821 w 2631852"/>
              <a:gd name="connsiteY74" fmla="*/ 66484 h 572738"/>
              <a:gd name="connsiteX75" fmla="*/ 1748409 w 2631852"/>
              <a:gd name="connsiteY75" fmla="*/ 0 h 572738"/>
              <a:gd name="connsiteX76" fmla="*/ 1878902 w 2631852"/>
              <a:gd name="connsiteY76" fmla="*/ 63437 h 572738"/>
              <a:gd name="connsiteX77" fmla="*/ 1878902 w 2631852"/>
              <a:gd name="connsiteY77" fmla="*/ 121158 h 572738"/>
              <a:gd name="connsiteX78" fmla="*/ 1796034 w 2631852"/>
              <a:gd name="connsiteY78" fmla="*/ 121158 h 572738"/>
              <a:gd name="connsiteX79" fmla="*/ 1796034 w 2631852"/>
              <a:gd name="connsiteY79" fmla="*/ 65913 h 572738"/>
              <a:gd name="connsiteX80" fmla="*/ 2407444 w 2631852"/>
              <a:gd name="connsiteY80" fmla="*/ 65913 h 572738"/>
              <a:gd name="connsiteX81" fmla="*/ 2359724 w 2631852"/>
              <a:gd name="connsiteY81" fmla="*/ 35147 h 572738"/>
              <a:gd name="connsiteX82" fmla="*/ 2312003 w 2631852"/>
              <a:gd name="connsiteY82" fmla="*/ 65913 h 572738"/>
              <a:gd name="connsiteX83" fmla="*/ 2312003 w 2631852"/>
              <a:gd name="connsiteY83" fmla="*/ 113633 h 572738"/>
              <a:gd name="connsiteX84" fmla="*/ 2330863 w 2631852"/>
              <a:gd name="connsiteY84" fmla="*/ 154400 h 572738"/>
              <a:gd name="connsiteX85" fmla="*/ 2462689 w 2631852"/>
              <a:gd name="connsiteY85" fmla="*/ 267367 h 572738"/>
              <a:gd name="connsiteX86" fmla="*/ 2492788 w 2631852"/>
              <a:gd name="connsiteY86" fmla="*/ 322612 h 572738"/>
              <a:gd name="connsiteX87" fmla="*/ 2492788 w 2631852"/>
              <a:gd name="connsiteY87" fmla="*/ 394145 h 572738"/>
              <a:gd name="connsiteX88" fmla="*/ 2359724 w 2631852"/>
              <a:gd name="connsiteY88" fmla="*/ 460629 h 572738"/>
              <a:gd name="connsiteX89" fmla="*/ 2224088 w 2631852"/>
              <a:gd name="connsiteY89" fmla="*/ 394145 h 572738"/>
              <a:gd name="connsiteX90" fmla="*/ 2224088 w 2631852"/>
              <a:gd name="connsiteY90" fmla="*/ 332042 h 572738"/>
              <a:gd name="connsiteX91" fmla="*/ 2306955 w 2631852"/>
              <a:gd name="connsiteY91" fmla="*/ 332042 h 572738"/>
              <a:gd name="connsiteX92" fmla="*/ 2306955 w 2631852"/>
              <a:gd name="connsiteY92" fmla="*/ 391668 h 572738"/>
              <a:gd name="connsiteX93" fmla="*/ 2359724 w 2631852"/>
              <a:gd name="connsiteY93" fmla="*/ 425577 h 572738"/>
              <a:gd name="connsiteX94" fmla="*/ 2409920 w 2631852"/>
              <a:gd name="connsiteY94" fmla="*/ 391668 h 572738"/>
              <a:gd name="connsiteX95" fmla="*/ 2409920 w 2631852"/>
              <a:gd name="connsiteY95" fmla="*/ 328327 h 572738"/>
              <a:gd name="connsiteX96" fmla="*/ 2386013 w 2631852"/>
              <a:gd name="connsiteY96" fmla="*/ 284988 h 572738"/>
              <a:gd name="connsiteX97" fmla="*/ 2264283 w 2631852"/>
              <a:gd name="connsiteY97" fmla="*/ 178880 h 572738"/>
              <a:gd name="connsiteX98" fmla="*/ 2229136 w 2631852"/>
              <a:gd name="connsiteY98" fmla="*/ 121158 h 572738"/>
              <a:gd name="connsiteX99" fmla="*/ 2229136 w 2631852"/>
              <a:gd name="connsiteY99" fmla="*/ 66484 h 572738"/>
              <a:gd name="connsiteX100" fmla="*/ 2359724 w 2631852"/>
              <a:gd name="connsiteY100" fmla="*/ 0 h 572738"/>
              <a:gd name="connsiteX101" fmla="*/ 2490216 w 2631852"/>
              <a:gd name="connsiteY101" fmla="*/ 63437 h 572738"/>
              <a:gd name="connsiteX102" fmla="*/ 2490216 w 2631852"/>
              <a:gd name="connsiteY102" fmla="*/ 121158 h 572738"/>
              <a:gd name="connsiteX103" fmla="*/ 2407444 w 2631852"/>
              <a:gd name="connsiteY103" fmla="*/ 121158 h 572738"/>
              <a:gd name="connsiteX104" fmla="*/ 2407444 w 2631852"/>
              <a:gd name="connsiteY104" fmla="*/ 65913 h 572738"/>
              <a:gd name="connsiteX105" fmla="*/ 343376 w 2631852"/>
              <a:gd name="connsiteY105" fmla="*/ 572738 h 572738"/>
              <a:gd name="connsiteX106" fmla="*/ 426339 w 2631852"/>
              <a:gd name="connsiteY106" fmla="*/ 572738 h 572738"/>
              <a:gd name="connsiteX107" fmla="*/ 607886 w 2631852"/>
              <a:gd name="connsiteY107" fmla="*/ 3810 h 572738"/>
              <a:gd name="connsiteX108" fmla="*/ 524923 w 2631852"/>
              <a:gd name="connsiteY108" fmla="*/ 3810 h 572738"/>
              <a:gd name="connsiteX109" fmla="*/ 343376 w 2631852"/>
              <a:gd name="connsiteY109" fmla="*/ 572738 h 572738"/>
              <a:gd name="connsiteX110" fmla="*/ 435578 w 2631852"/>
              <a:gd name="connsiteY110" fmla="*/ 226981 h 572738"/>
              <a:gd name="connsiteX111" fmla="*/ 364807 w 2631852"/>
              <a:gd name="connsiteY111" fmla="*/ 4858 h 572738"/>
              <a:gd name="connsiteX112" fmla="*/ 281845 w 2631852"/>
              <a:gd name="connsiteY112" fmla="*/ 4858 h 572738"/>
              <a:gd name="connsiteX113" fmla="*/ 394049 w 2631852"/>
              <a:gd name="connsiteY113" fmla="*/ 357283 h 572738"/>
              <a:gd name="connsiteX114" fmla="*/ 435578 w 2631852"/>
              <a:gd name="connsiteY114" fmla="*/ 226981 h 572738"/>
              <a:gd name="connsiteX115" fmla="*/ 1955292 w 2631852"/>
              <a:gd name="connsiteY115" fmla="*/ 572738 h 572738"/>
              <a:gd name="connsiteX116" fmla="*/ 2038255 w 2631852"/>
              <a:gd name="connsiteY116" fmla="*/ 572738 h 572738"/>
              <a:gd name="connsiteX117" fmla="*/ 2219801 w 2631852"/>
              <a:gd name="connsiteY117" fmla="*/ 3715 h 572738"/>
              <a:gd name="connsiteX118" fmla="*/ 2136839 w 2631852"/>
              <a:gd name="connsiteY118" fmla="*/ 3715 h 572738"/>
              <a:gd name="connsiteX119" fmla="*/ 1955292 w 2631852"/>
              <a:gd name="connsiteY119" fmla="*/ 572738 h 572738"/>
              <a:gd name="connsiteX120" fmla="*/ 2047875 w 2631852"/>
              <a:gd name="connsiteY120" fmla="*/ 225933 h 572738"/>
              <a:gd name="connsiteX121" fmla="*/ 1977104 w 2631852"/>
              <a:gd name="connsiteY121" fmla="*/ 3810 h 572738"/>
              <a:gd name="connsiteX122" fmla="*/ 1894141 w 2631852"/>
              <a:gd name="connsiteY122" fmla="*/ 3810 h 572738"/>
              <a:gd name="connsiteX123" fmla="*/ 2006346 w 2631852"/>
              <a:gd name="connsiteY123" fmla="*/ 356235 h 572738"/>
              <a:gd name="connsiteX124" fmla="*/ 2047875 w 2631852"/>
              <a:gd name="connsiteY124" fmla="*/ 225933 h 572738"/>
              <a:gd name="connsiteX125" fmla="*/ 931164 w 2631852"/>
              <a:gd name="connsiteY125" fmla="*/ 457010 h 572738"/>
              <a:gd name="connsiteX126" fmla="*/ 931545 w 2631852"/>
              <a:gd name="connsiteY126" fmla="*/ 457010 h 572738"/>
              <a:gd name="connsiteX127" fmla="*/ 931545 w 2631852"/>
              <a:gd name="connsiteY127" fmla="*/ 72962 h 572738"/>
              <a:gd name="connsiteX128" fmla="*/ 793528 w 2631852"/>
              <a:gd name="connsiteY128" fmla="*/ 3905 h 572738"/>
              <a:gd name="connsiteX129" fmla="*/ 633698 w 2631852"/>
              <a:gd name="connsiteY129" fmla="*/ 3905 h 572738"/>
              <a:gd name="connsiteX130" fmla="*/ 633698 w 2631852"/>
              <a:gd name="connsiteY130" fmla="*/ 457105 h 572738"/>
              <a:gd name="connsiteX131" fmla="*/ 716471 w 2631852"/>
              <a:gd name="connsiteY131" fmla="*/ 457105 h 572738"/>
              <a:gd name="connsiteX132" fmla="*/ 716566 w 2631852"/>
              <a:gd name="connsiteY132" fmla="*/ 457010 h 572738"/>
              <a:gd name="connsiteX133" fmla="*/ 716566 w 2631852"/>
              <a:gd name="connsiteY133" fmla="*/ 39052 h 572738"/>
              <a:gd name="connsiteX134" fmla="*/ 784670 w 2631852"/>
              <a:gd name="connsiteY134" fmla="*/ 39052 h 572738"/>
              <a:gd name="connsiteX135" fmla="*/ 848678 w 2631852"/>
              <a:gd name="connsiteY135" fmla="*/ 67342 h 572738"/>
              <a:gd name="connsiteX136" fmla="*/ 848678 w 2631852"/>
              <a:gd name="connsiteY136" fmla="*/ 457010 h 572738"/>
              <a:gd name="connsiteX137" fmla="*/ 931164 w 2631852"/>
              <a:gd name="connsiteY137" fmla="*/ 457010 h 572738"/>
              <a:gd name="connsiteX138" fmla="*/ 2524982 w 2631852"/>
              <a:gd name="connsiteY138" fmla="*/ 59722 h 572738"/>
              <a:gd name="connsiteX139" fmla="*/ 2578608 w 2631852"/>
              <a:gd name="connsiteY139" fmla="*/ 7144 h 572738"/>
              <a:gd name="connsiteX140" fmla="*/ 2631853 w 2631852"/>
              <a:gd name="connsiteY140" fmla="*/ 59722 h 572738"/>
              <a:gd name="connsiteX141" fmla="*/ 2578608 w 2631852"/>
              <a:gd name="connsiteY141" fmla="*/ 112681 h 572738"/>
              <a:gd name="connsiteX142" fmla="*/ 2524982 w 2631852"/>
              <a:gd name="connsiteY142" fmla="*/ 59722 h 572738"/>
              <a:gd name="connsiteX143" fmla="*/ 2578608 w 2631852"/>
              <a:gd name="connsiteY143" fmla="*/ 103918 h 572738"/>
              <a:gd name="connsiteX144" fmla="*/ 2621280 w 2631852"/>
              <a:gd name="connsiteY144" fmla="*/ 59817 h 572738"/>
              <a:gd name="connsiteX145" fmla="*/ 2578608 w 2631852"/>
              <a:gd name="connsiteY145" fmla="*/ 16002 h 572738"/>
              <a:gd name="connsiteX146" fmla="*/ 2535555 w 2631852"/>
              <a:gd name="connsiteY146" fmla="*/ 59817 h 572738"/>
              <a:gd name="connsiteX147" fmla="*/ 2578608 w 2631852"/>
              <a:gd name="connsiteY147" fmla="*/ 103918 h 572738"/>
              <a:gd name="connsiteX148" fmla="*/ 2567464 w 2631852"/>
              <a:gd name="connsiteY148" fmla="*/ 90297 h 572738"/>
              <a:gd name="connsiteX149" fmla="*/ 2558225 w 2631852"/>
              <a:gd name="connsiteY149" fmla="*/ 90297 h 572738"/>
              <a:gd name="connsiteX150" fmla="*/ 2558225 w 2631852"/>
              <a:gd name="connsiteY150" fmla="*/ 29432 h 572738"/>
              <a:gd name="connsiteX151" fmla="*/ 2581466 w 2631852"/>
              <a:gd name="connsiteY151" fmla="*/ 29432 h 572738"/>
              <a:gd name="connsiteX152" fmla="*/ 2602897 w 2631852"/>
              <a:gd name="connsiteY152" fmla="*/ 46768 h 572738"/>
              <a:gd name="connsiteX153" fmla="*/ 2587085 w 2631852"/>
              <a:gd name="connsiteY153" fmla="*/ 63532 h 572738"/>
              <a:gd name="connsiteX154" fmla="*/ 2604421 w 2631852"/>
              <a:gd name="connsiteY154" fmla="*/ 90297 h 572738"/>
              <a:gd name="connsiteX155" fmla="*/ 2594134 w 2631852"/>
              <a:gd name="connsiteY155" fmla="*/ 90297 h 572738"/>
              <a:gd name="connsiteX156" fmla="*/ 2578037 w 2631852"/>
              <a:gd name="connsiteY156" fmla="*/ 63913 h 572738"/>
              <a:gd name="connsiteX157" fmla="*/ 2567464 w 2631852"/>
              <a:gd name="connsiteY157" fmla="*/ 63913 h 572738"/>
              <a:gd name="connsiteX158" fmla="*/ 2567464 w 2631852"/>
              <a:gd name="connsiteY158" fmla="*/ 90297 h 572738"/>
              <a:gd name="connsiteX159" fmla="*/ 2578418 w 2631852"/>
              <a:gd name="connsiteY159" fmla="*/ 56102 h 572738"/>
              <a:gd name="connsiteX160" fmla="*/ 2593277 w 2631852"/>
              <a:gd name="connsiteY160" fmla="*/ 46196 h 572738"/>
              <a:gd name="connsiteX161" fmla="*/ 2580037 w 2631852"/>
              <a:gd name="connsiteY161" fmla="*/ 37243 h 572738"/>
              <a:gd name="connsiteX162" fmla="*/ 2567464 w 2631852"/>
              <a:gd name="connsiteY162" fmla="*/ 37243 h 572738"/>
              <a:gd name="connsiteX163" fmla="*/ 2567464 w 2631852"/>
              <a:gd name="connsiteY163" fmla="*/ 56102 h 572738"/>
              <a:gd name="connsiteX164" fmla="*/ 2578418 w 2631852"/>
              <a:gd name="connsiteY164" fmla="*/ 56102 h 572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Lst>
            <a:rect l="l" t="t" r="r" b="b"/>
            <a:pathLst>
              <a:path w="2631852" h="572738">
                <a:moveTo>
                  <a:pt x="183261" y="66961"/>
                </a:moveTo>
                <a:cubicBezTo>
                  <a:pt x="183261" y="49339"/>
                  <a:pt x="174498" y="36195"/>
                  <a:pt x="135541" y="36195"/>
                </a:cubicBezTo>
                <a:cubicBezTo>
                  <a:pt x="96679" y="36195"/>
                  <a:pt x="87820" y="49339"/>
                  <a:pt x="87820" y="66961"/>
                </a:cubicBezTo>
                <a:lnTo>
                  <a:pt x="87820" y="114681"/>
                </a:lnTo>
                <a:cubicBezTo>
                  <a:pt x="87820" y="129159"/>
                  <a:pt x="92869" y="143542"/>
                  <a:pt x="106680" y="155543"/>
                </a:cubicBezTo>
                <a:lnTo>
                  <a:pt x="238506" y="268510"/>
                </a:lnTo>
                <a:cubicBezTo>
                  <a:pt x="257366" y="284226"/>
                  <a:pt x="268605" y="303657"/>
                  <a:pt x="268605" y="323755"/>
                </a:cubicBezTo>
                <a:lnTo>
                  <a:pt x="268605" y="395287"/>
                </a:lnTo>
                <a:cubicBezTo>
                  <a:pt x="268605" y="437960"/>
                  <a:pt x="218408" y="461772"/>
                  <a:pt x="135541" y="461772"/>
                </a:cubicBezTo>
                <a:cubicBezTo>
                  <a:pt x="43910" y="461772"/>
                  <a:pt x="0" y="441103"/>
                  <a:pt x="0" y="395287"/>
                </a:cubicBezTo>
                <a:lnTo>
                  <a:pt x="0" y="333089"/>
                </a:lnTo>
                <a:lnTo>
                  <a:pt x="82868" y="333089"/>
                </a:lnTo>
                <a:lnTo>
                  <a:pt x="82868" y="392716"/>
                </a:lnTo>
                <a:cubicBezTo>
                  <a:pt x="82868" y="414052"/>
                  <a:pt x="99155" y="426625"/>
                  <a:pt x="135541" y="426625"/>
                </a:cubicBezTo>
                <a:cubicBezTo>
                  <a:pt x="169450" y="426625"/>
                  <a:pt x="185738" y="414052"/>
                  <a:pt x="185738" y="392716"/>
                </a:cubicBezTo>
                <a:lnTo>
                  <a:pt x="185738" y="329375"/>
                </a:lnTo>
                <a:cubicBezTo>
                  <a:pt x="185738" y="313658"/>
                  <a:pt x="179451" y="301752"/>
                  <a:pt x="161925" y="286036"/>
                </a:cubicBezTo>
                <a:lnTo>
                  <a:pt x="40100" y="179927"/>
                </a:lnTo>
                <a:cubicBezTo>
                  <a:pt x="17526" y="160496"/>
                  <a:pt x="4953" y="145352"/>
                  <a:pt x="4953" y="122206"/>
                </a:cubicBezTo>
                <a:lnTo>
                  <a:pt x="4953" y="67627"/>
                </a:lnTo>
                <a:cubicBezTo>
                  <a:pt x="4953" y="23051"/>
                  <a:pt x="51435" y="1048"/>
                  <a:pt x="135541" y="1048"/>
                </a:cubicBezTo>
                <a:cubicBezTo>
                  <a:pt x="228410" y="1048"/>
                  <a:pt x="266129" y="23051"/>
                  <a:pt x="266129" y="64484"/>
                </a:cubicBezTo>
                <a:lnTo>
                  <a:pt x="266129" y="122206"/>
                </a:lnTo>
                <a:lnTo>
                  <a:pt x="183261" y="122206"/>
                </a:lnTo>
                <a:lnTo>
                  <a:pt x="183261" y="66961"/>
                </a:lnTo>
                <a:close/>
                <a:moveTo>
                  <a:pt x="982218" y="76581"/>
                </a:moveTo>
                <a:cubicBezTo>
                  <a:pt x="982218" y="32004"/>
                  <a:pt x="1016127" y="0"/>
                  <a:pt x="1127855" y="0"/>
                </a:cubicBezTo>
                <a:cubicBezTo>
                  <a:pt x="1239583" y="0"/>
                  <a:pt x="1273493" y="32004"/>
                  <a:pt x="1273493" y="76581"/>
                </a:cubicBezTo>
                <a:lnTo>
                  <a:pt x="1273493" y="384143"/>
                </a:lnTo>
                <a:cubicBezTo>
                  <a:pt x="1273493" y="428720"/>
                  <a:pt x="1239583" y="460724"/>
                  <a:pt x="1127855" y="460724"/>
                </a:cubicBezTo>
                <a:cubicBezTo>
                  <a:pt x="1016127" y="460724"/>
                  <a:pt x="982218" y="428720"/>
                  <a:pt x="982218" y="384143"/>
                </a:cubicBezTo>
                <a:lnTo>
                  <a:pt x="982218" y="76581"/>
                </a:lnTo>
                <a:close/>
                <a:moveTo>
                  <a:pt x="1065086" y="382905"/>
                </a:moveTo>
                <a:cubicBezTo>
                  <a:pt x="1065086" y="408051"/>
                  <a:pt x="1075087" y="425577"/>
                  <a:pt x="1127855" y="425577"/>
                </a:cubicBezTo>
                <a:cubicBezTo>
                  <a:pt x="1180624" y="425577"/>
                  <a:pt x="1190625" y="407956"/>
                  <a:pt x="1190625" y="382905"/>
                </a:cubicBezTo>
                <a:lnTo>
                  <a:pt x="1190625" y="77914"/>
                </a:lnTo>
                <a:cubicBezTo>
                  <a:pt x="1190625" y="52768"/>
                  <a:pt x="1180529" y="35242"/>
                  <a:pt x="1127855" y="35242"/>
                </a:cubicBezTo>
                <a:cubicBezTo>
                  <a:pt x="1075087" y="35242"/>
                  <a:pt x="1065086" y="52864"/>
                  <a:pt x="1065086" y="77914"/>
                </a:cubicBezTo>
                <a:lnTo>
                  <a:pt x="1065086" y="382905"/>
                </a:lnTo>
                <a:close/>
                <a:moveTo>
                  <a:pt x="1319212" y="3810"/>
                </a:moveTo>
                <a:lnTo>
                  <a:pt x="1451039" y="3810"/>
                </a:lnTo>
                <a:cubicBezTo>
                  <a:pt x="1557719" y="3810"/>
                  <a:pt x="1589151" y="21431"/>
                  <a:pt x="1589151" y="72866"/>
                </a:cubicBezTo>
                <a:lnTo>
                  <a:pt x="1589151" y="183928"/>
                </a:lnTo>
                <a:cubicBezTo>
                  <a:pt x="1589151" y="235363"/>
                  <a:pt x="1557814" y="252984"/>
                  <a:pt x="1451134" y="252984"/>
                </a:cubicBezTo>
                <a:lnTo>
                  <a:pt x="1402175" y="252984"/>
                </a:lnTo>
                <a:lnTo>
                  <a:pt x="1402175" y="457010"/>
                </a:lnTo>
                <a:lnTo>
                  <a:pt x="1319308" y="457010"/>
                </a:lnTo>
                <a:lnTo>
                  <a:pt x="1319308" y="3810"/>
                </a:lnTo>
                <a:close/>
                <a:moveTo>
                  <a:pt x="1442276" y="217837"/>
                </a:moveTo>
                <a:cubicBezTo>
                  <a:pt x="1479995" y="217837"/>
                  <a:pt x="1506283" y="212788"/>
                  <a:pt x="1506283" y="189548"/>
                </a:cubicBezTo>
                <a:lnTo>
                  <a:pt x="1506283" y="67151"/>
                </a:lnTo>
                <a:cubicBezTo>
                  <a:pt x="1506283" y="43910"/>
                  <a:pt x="1479995" y="38862"/>
                  <a:pt x="1442276" y="38862"/>
                </a:cubicBezTo>
                <a:lnTo>
                  <a:pt x="1402080" y="38862"/>
                </a:lnTo>
                <a:lnTo>
                  <a:pt x="1402080" y="217837"/>
                </a:lnTo>
                <a:lnTo>
                  <a:pt x="1442276" y="217837"/>
                </a:lnTo>
                <a:close/>
                <a:moveTo>
                  <a:pt x="1796034" y="65913"/>
                </a:moveTo>
                <a:cubicBezTo>
                  <a:pt x="1796034" y="48292"/>
                  <a:pt x="1787271" y="35147"/>
                  <a:pt x="1748409" y="35147"/>
                </a:cubicBezTo>
                <a:cubicBezTo>
                  <a:pt x="1709452" y="35147"/>
                  <a:pt x="1700594" y="48292"/>
                  <a:pt x="1700594" y="65913"/>
                </a:cubicBezTo>
                <a:lnTo>
                  <a:pt x="1700594" y="113633"/>
                </a:lnTo>
                <a:cubicBezTo>
                  <a:pt x="1700594" y="128016"/>
                  <a:pt x="1705642" y="142494"/>
                  <a:pt x="1719453" y="154400"/>
                </a:cubicBezTo>
                <a:lnTo>
                  <a:pt x="1851279" y="267367"/>
                </a:lnTo>
                <a:cubicBezTo>
                  <a:pt x="1870043" y="283083"/>
                  <a:pt x="1881378" y="302514"/>
                  <a:pt x="1881378" y="322612"/>
                </a:cubicBezTo>
                <a:lnTo>
                  <a:pt x="1881378" y="394145"/>
                </a:lnTo>
                <a:cubicBezTo>
                  <a:pt x="1881378" y="436817"/>
                  <a:pt x="1831181" y="460629"/>
                  <a:pt x="1748314" y="460629"/>
                </a:cubicBezTo>
                <a:cubicBezTo>
                  <a:pt x="1656683" y="460629"/>
                  <a:pt x="1612678" y="439960"/>
                  <a:pt x="1612678" y="394049"/>
                </a:cubicBezTo>
                <a:lnTo>
                  <a:pt x="1612678" y="331946"/>
                </a:lnTo>
                <a:lnTo>
                  <a:pt x="1695545" y="331946"/>
                </a:lnTo>
                <a:lnTo>
                  <a:pt x="1695545" y="391573"/>
                </a:lnTo>
                <a:cubicBezTo>
                  <a:pt x="1695545" y="412909"/>
                  <a:pt x="1711833" y="425482"/>
                  <a:pt x="1748314" y="425482"/>
                </a:cubicBezTo>
                <a:cubicBezTo>
                  <a:pt x="1782223" y="425482"/>
                  <a:pt x="1798511" y="412909"/>
                  <a:pt x="1798511" y="391573"/>
                </a:cubicBezTo>
                <a:lnTo>
                  <a:pt x="1798511" y="328327"/>
                </a:lnTo>
                <a:cubicBezTo>
                  <a:pt x="1798511" y="312610"/>
                  <a:pt x="1792319" y="300704"/>
                  <a:pt x="1774698" y="284988"/>
                </a:cubicBezTo>
                <a:lnTo>
                  <a:pt x="1652969" y="178880"/>
                </a:lnTo>
                <a:cubicBezTo>
                  <a:pt x="1630394" y="159449"/>
                  <a:pt x="1617821" y="144399"/>
                  <a:pt x="1617821" y="121158"/>
                </a:cubicBezTo>
                <a:lnTo>
                  <a:pt x="1617821" y="66484"/>
                </a:lnTo>
                <a:cubicBezTo>
                  <a:pt x="1617821" y="21907"/>
                  <a:pt x="1664208" y="0"/>
                  <a:pt x="1748409" y="0"/>
                </a:cubicBezTo>
                <a:cubicBezTo>
                  <a:pt x="1841278" y="0"/>
                  <a:pt x="1878902" y="21907"/>
                  <a:pt x="1878902" y="63437"/>
                </a:cubicBezTo>
                <a:lnTo>
                  <a:pt x="1878902" y="121158"/>
                </a:lnTo>
                <a:lnTo>
                  <a:pt x="1796034" y="121158"/>
                </a:lnTo>
                <a:lnTo>
                  <a:pt x="1796034" y="65913"/>
                </a:lnTo>
                <a:close/>
                <a:moveTo>
                  <a:pt x="2407444" y="65913"/>
                </a:moveTo>
                <a:cubicBezTo>
                  <a:pt x="2407444" y="48387"/>
                  <a:pt x="2398585" y="35147"/>
                  <a:pt x="2359724" y="35147"/>
                </a:cubicBezTo>
                <a:cubicBezTo>
                  <a:pt x="2320862" y="35147"/>
                  <a:pt x="2312003" y="48292"/>
                  <a:pt x="2312003" y="65913"/>
                </a:cubicBezTo>
                <a:lnTo>
                  <a:pt x="2312003" y="113633"/>
                </a:lnTo>
                <a:cubicBezTo>
                  <a:pt x="2312003" y="128111"/>
                  <a:pt x="2317052" y="142494"/>
                  <a:pt x="2330863" y="154400"/>
                </a:cubicBezTo>
                <a:lnTo>
                  <a:pt x="2462689" y="267367"/>
                </a:lnTo>
                <a:cubicBezTo>
                  <a:pt x="2481548" y="283083"/>
                  <a:pt x="2492788" y="302514"/>
                  <a:pt x="2492788" y="322612"/>
                </a:cubicBezTo>
                <a:lnTo>
                  <a:pt x="2492788" y="394145"/>
                </a:lnTo>
                <a:cubicBezTo>
                  <a:pt x="2492788" y="436817"/>
                  <a:pt x="2442591" y="460629"/>
                  <a:pt x="2359724" y="460629"/>
                </a:cubicBezTo>
                <a:cubicBezTo>
                  <a:pt x="2268093" y="460629"/>
                  <a:pt x="2224088" y="439960"/>
                  <a:pt x="2224088" y="394145"/>
                </a:cubicBezTo>
                <a:lnTo>
                  <a:pt x="2224088" y="332042"/>
                </a:lnTo>
                <a:lnTo>
                  <a:pt x="2306955" y="332042"/>
                </a:lnTo>
                <a:lnTo>
                  <a:pt x="2306955" y="391668"/>
                </a:lnTo>
                <a:cubicBezTo>
                  <a:pt x="2306955" y="413004"/>
                  <a:pt x="2323338" y="425577"/>
                  <a:pt x="2359724" y="425577"/>
                </a:cubicBezTo>
                <a:cubicBezTo>
                  <a:pt x="2393537" y="425577"/>
                  <a:pt x="2409920" y="413004"/>
                  <a:pt x="2409920" y="391668"/>
                </a:cubicBezTo>
                <a:lnTo>
                  <a:pt x="2409920" y="328327"/>
                </a:lnTo>
                <a:cubicBezTo>
                  <a:pt x="2409920" y="312610"/>
                  <a:pt x="2403634" y="300704"/>
                  <a:pt x="2386013" y="284988"/>
                </a:cubicBezTo>
                <a:lnTo>
                  <a:pt x="2264283" y="178880"/>
                </a:lnTo>
                <a:cubicBezTo>
                  <a:pt x="2241709" y="159449"/>
                  <a:pt x="2229136" y="144399"/>
                  <a:pt x="2229136" y="121158"/>
                </a:cubicBezTo>
                <a:lnTo>
                  <a:pt x="2229136" y="66484"/>
                </a:lnTo>
                <a:cubicBezTo>
                  <a:pt x="2229136" y="21907"/>
                  <a:pt x="2275618" y="0"/>
                  <a:pt x="2359724" y="0"/>
                </a:cubicBezTo>
                <a:cubicBezTo>
                  <a:pt x="2452592" y="0"/>
                  <a:pt x="2490216" y="22003"/>
                  <a:pt x="2490216" y="63437"/>
                </a:cubicBezTo>
                <a:lnTo>
                  <a:pt x="2490216" y="121158"/>
                </a:lnTo>
                <a:lnTo>
                  <a:pt x="2407444" y="121158"/>
                </a:lnTo>
                <a:lnTo>
                  <a:pt x="2407444" y="65913"/>
                </a:lnTo>
                <a:close/>
                <a:moveTo>
                  <a:pt x="343376" y="572738"/>
                </a:moveTo>
                <a:lnTo>
                  <a:pt x="426339" y="572738"/>
                </a:lnTo>
                <a:lnTo>
                  <a:pt x="607886" y="3810"/>
                </a:lnTo>
                <a:lnTo>
                  <a:pt x="524923" y="3810"/>
                </a:lnTo>
                <a:lnTo>
                  <a:pt x="343376" y="572738"/>
                </a:lnTo>
                <a:close/>
                <a:moveTo>
                  <a:pt x="435578" y="226981"/>
                </a:moveTo>
                <a:lnTo>
                  <a:pt x="364807" y="4858"/>
                </a:lnTo>
                <a:lnTo>
                  <a:pt x="281845" y="4858"/>
                </a:lnTo>
                <a:lnTo>
                  <a:pt x="394049" y="357283"/>
                </a:lnTo>
                <a:lnTo>
                  <a:pt x="435578" y="226981"/>
                </a:lnTo>
                <a:close/>
                <a:moveTo>
                  <a:pt x="1955292" y="572738"/>
                </a:moveTo>
                <a:lnTo>
                  <a:pt x="2038255" y="572738"/>
                </a:lnTo>
                <a:lnTo>
                  <a:pt x="2219801" y="3715"/>
                </a:lnTo>
                <a:lnTo>
                  <a:pt x="2136839" y="3715"/>
                </a:lnTo>
                <a:lnTo>
                  <a:pt x="1955292" y="572738"/>
                </a:lnTo>
                <a:close/>
                <a:moveTo>
                  <a:pt x="2047875" y="225933"/>
                </a:moveTo>
                <a:lnTo>
                  <a:pt x="1977104" y="3810"/>
                </a:lnTo>
                <a:lnTo>
                  <a:pt x="1894141" y="3810"/>
                </a:lnTo>
                <a:lnTo>
                  <a:pt x="2006346" y="356235"/>
                </a:lnTo>
                <a:lnTo>
                  <a:pt x="2047875" y="225933"/>
                </a:lnTo>
                <a:close/>
                <a:moveTo>
                  <a:pt x="931164" y="457010"/>
                </a:moveTo>
                <a:lnTo>
                  <a:pt x="931545" y="457010"/>
                </a:lnTo>
                <a:lnTo>
                  <a:pt x="931545" y="72962"/>
                </a:lnTo>
                <a:cubicBezTo>
                  <a:pt x="931545" y="21527"/>
                  <a:pt x="900113" y="3905"/>
                  <a:pt x="793528" y="3905"/>
                </a:cubicBezTo>
                <a:lnTo>
                  <a:pt x="633698" y="3905"/>
                </a:lnTo>
                <a:lnTo>
                  <a:pt x="633698" y="457105"/>
                </a:lnTo>
                <a:lnTo>
                  <a:pt x="716471" y="457105"/>
                </a:lnTo>
                <a:lnTo>
                  <a:pt x="716566" y="457010"/>
                </a:lnTo>
                <a:lnTo>
                  <a:pt x="716566" y="39052"/>
                </a:lnTo>
                <a:lnTo>
                  <a:pt x="784670" y="39052"/>
                </a:lnTo>
                <a:cubicBezTo>
                  <a:pt x="822293" y="39052"/>
                  <a:pt x="848678" y="44101"/>
                  <a:pt x="848678" y="67342"/>
                </a:cubicBezTo>
                <a:lnTo>
                  <a:pt x="848678" y="457010"/>
                </a:lnTo>
                <a:lnTo>
                  <a:pt x="931164" y="457010"/>
                </a:lnTo>
                <a:close/>
                <a:moveTo>
                  <a:pt x="2524982" y="59722"/>
                </a:moveTo>
                <a:cubicBezTo>
                  <a:pt x="2524982" y="29432"/>
                  <a:pt x="2549557" y="7144"/>
                  <a:pt x="2578608" y="7144"/>
                </a:cubicBezTo>
                <a:cubicBezTo>
                  <a:pt x="2607374" y="7144"/>
                  <a:pt x="2631853" y="29432"/>
                  <a:pt x="2631853" y="59722"/>
                </a:cubicBezTo>
                <a:cubicBezTo>
                  <a:pt x="2631853" y="90297"/>
                  <a:pt x="2607278" y="112681"/>
                  <a:pt x="2578608" y="112681"/>
                </a:cubicBezTo>
                <a:cubicBezTo>
                  <a:pt x="2549557" y="112681"/>
                  <a:pt x="2524982" y="90297"/>
                  <a:pt x="2524982" y="59722"/>
                </a:cubicBezTo>
                <a:close/>
                <a:moveTo>
                  <a:pt x="2578608" y="103918"/>
                </a:moveTo>
                <a:cubicBezTo>
                  <a:pt x="2602516" y="103918"/>
                  <a:pt x="2621280" y="85249"/>
                  <a:pt x="2621280" y="59817"/>
                </a:cubicBezTo>
                <a:cubicBezTo>
                  <a:pt x="2621280" y="34862"/>
                  <a:pt x="2602516" y="16002"/>
                  <a:pt x="2578608" y="16002"/>
                </a:cubicBezTo>
                <a:cubicBezTo>
                  <a:pt x="2554415" y="16002"/>
                  <a:pt x="2535555" y="34862"/>
                  <a:pt x="2535555" y="59817"/>
                </a:cubicBezTo>
                <a:cubicBezTo>
                  <a:pt x="2535650" y="85153"/>
                  <a:pt x="2554415" y="103918"/>
                  <a:pt x="2578608" y="103918"/>
                </a:cubicBezTo>
                <a:close/>
                <a:moveTo>
                  <a:pt x="2567464" y="90297"/>
                </a:moveTo>
                <a:lnTo>
                  <a:pt x="2558225" y="90297"/>
                </a:lnTo>
                <a:lnTo>
                  <a:pt x="2558225" y="29432"/>
                </a:lnTo>
                <a:lnTo>
                  <a:pt x="2581466" y="29432"/>
                </a:lnTo>
                <a:cubicBezTo>
                  <a:pt x="2595848" y="29432"/>
                  <a:pt x="2602897" y="34766"/>
                  <a:pt x="2602897" y="46768"/>
                </a:cubicBezTo>
                <a:cubicBezTo>
                  <a:pt x="2602897" y="57626"/>
                  <a:pt x="2596039" y="62389"/>
                  <a:pt x="2587085" y="63532"/>
                </a:cubicBezTo>
                <a:lnTo>
                  <a:pt x="2604421" y="90297"/>
                </a:lnTo>
                <a:lnTo>
                  <a:pt x="2594134" y="90297"/>
                </a:lnTo>
                <a:lnTo>
                  <a:pt x="2578037" y="63913"/>
                </a:lnTo>
                <a:lnTo>
                  <a:pt x="2567464" y="63913"/>
                </a:lnTo>
                <a:lnTo>
                  <a:pt x="2567464" y="90297"/>
                </a:lnTo>
                <a:close/>
                <a:moveTo>
                  <a:pt x="2578418" y="56102"/>
                </a:moveTo>
                <a:cubicBezTo>
                  <a:pt x="2586228" y="56102"/>
                  <a:pt x="2593277" y="55531"/>
                  <a:pt x="2593277" y="46196"/>
                </a:cubicBezTo>
                <a:cubicBezTo>
                  <a:pt x="2593277" y="38671"/>
                  <a:pt x="2586418" y="37243"/>
                  <a:pt x="2580037" y="37243"/>
                </a:cubicBezTo>
                <a:lnTo>
                  <a:pt x="2567464" y="37243"/>
                </a:lnTo>
                <a:lnTo>
                  <a:pt x="2567464" y="56102"/>
                </a:lnTo>
                <a:lnTo>
                  <a:pt x="2578418" y="56102"/>
                </a:lnTo>
                <a:close/>
              </a:path>
            </a:pathLst>
          </a:custGeom>
          <a:solidFill>
            <a:srgbClr val="582A82"/>
          </a:solidFill>
          <a:ln w="9525" cap="flat">
            <a:noFill/>
            <a:prstDash val="solid"/>
            <a:miter/>
          </a:ln>
        </p:spPr>
        <p:txBody>
          <a:bodyPr rtlCol="0" anchor="ctr"/>
          <a:lstStyle/>
          <a:p>
            <a:endParaRPr/>
          </a:p>
        </p:txBody>
      </p:sp>
      <p:sp>
        <p:nvSpPr>
          <p:cNvPr id="22" name="Title 1"/>
          <p:cNvSpPr>
            <a:spLocks noGrp="1"/>
          </p:cNvSpPr>
          <p:nvPr userDrawn="1">
            <p:ph type="ctrTitle" hasCustomPrompt="1"/>
            <p:custDataLst>
              <p:tags r:id="rId1"/>
            </p:custDataLst>
          </p:nvPr>
        </p:nvSpPr>
        <p:spPr>
          <a:xfrm>
            <a:off x="381001" y="2170162"/>
            <a:ext cx="7534274" cy="1376111"/>
          </a:xfrm>
        </p:spPr>
        <p:txBody>
          <a:bodyPr anchor="b">
            <a:noAutofit/>
          </a:bodyPr>
          <a:lstStyle>
            <a:lvl1pPr algn="l">
              <a:defRPr sz="4000" baseline="0">
                <a:solidFill>
                  <a:schemeClr val="accent1"/>
                </a:solidFill>
                <a:effectLst/>
              </a:defRPr>
            </a:lvl1pPr>
          </a:lstStyle>
          <a:p>
            <a:r>
              <a:rPr lang="en-US" dirty="0"/>
              <a:t>Click to Add a Title</a:t>
            </a:r>
            <a:endParaRPr dirty="0"/>
          </a:p>
        </p:txBody>
      </p:sp>
      <p:sp>
        <p:nvSpPr>
          <p:cNvPr id="21" name="Subtitle 2"/>
          <p:cNvSpPr>
            <a:spLocks noGrp="1"/>
          </p:cNvSpPr>
          <p:nvPr userDrawn="1">
            <p:ph type="subTitle" idx="1" hasCustomPrompt="1"/>
            <p:custDataLst>
              <p:tags r:id="rId2"/>
            </p:custDataLst>
          </p:nvPr>
        </p:nvSpPr>
        <p:spPr>
          <a:xfrm>
            <a:off x="381001" y="3550705"/>
            <a:ext cx="7534274" cy="457200"/>
          </a:xfrm>
        </p:spPr>
        <p:txBody>
          <a:bodyPr tIns="91440">
            <a:noAutofit/>
          </a:bodyPr>
          <a:lstStyle>
            <a:lvl1pPr marL="0" indent="0" algn="l">
              <a:spcBef>
                <a:spcPts val="0"/>
              </a:spcBef>
              <a:buNone/>
              <a:defRPr sz="2800" b="0" baseline="0">
                <a:solidFill>
                  <a:schemeClr val="tx1"/>
                </a:solidFill>
                <a:effectLst/>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dirty="0"/>
              <a:t>Click to add a subtitle</a:t>
            </a:r>
          </a:p>
        </p:txBody>
      </p:sp>
      <p:sp>
        <p:nvSpPr>
          <p:cNvPr id="8" name="Text Placeholder 15"/>
          <p:cNvSpPr>
            <a:spLocks noGrp="1"/>
          </p:cNvSpPr>
          <p:nvPr userDrawn="1">
            <p:ph type="body" sz="quarter" idx="10" hasCustomPrompt="1"/>
            <p:custDataLst>
              <p:tags r:id="rId3"/>
            </p:custDataLst>
          </p:nvPr>
        </p:nvSpPr>
        <p:spPr>
          <a:xfrm>
            <a:off x="381000" y="4194595"/>
            <a:ext cx="6561138" cy="731520"/>
          </a:xfrm>
        </p:spPr>
        <p:txBody>
          <a:bodyPr anchor="b">
            <a:noAutofit/>
          </a:bodyPr>
          <a:lstStyle>
            <a:lvl1pPr marL="0" indent="0" algn="l">
              <a:spcBef>
                <a:spcPts val="0"/>
              </a:spcBef>
              <a:buNone/>
              <a:defRPr sz="2400" baseline="0">
                <a:solidFill>
                  <a:schemeClr val="tx1"/>
                </a:solidFill>
                <a:effectLst/>
                <a:latin typeface="+mj-lt"/>
              </a:defRPr>
            </a:lvl1pPr>
            <a:lvl2pPr marL="0" indent="0" algn="ctr">
              <a:buNone/>
              <a:defRPr>
                <a:solidFill>
                  <a:schemeClr val="tx1">
                    <a:lumMod val="65000"/>
                    <a:lumOff val="35000"/>
                  </a:schemeClr>
                </a:solidFill>
              </a:defRPr>
            </a:lvl2pPr>
            <a:lvl3pPr algn="ctr">
              <a:defRPr>
                <a:solidFill>
                  <a:schemeClr val="tx1">
                    <a:lumMod val="65000"/>
                    <a:lumOff val="35000"/>
                  </a:schemeClr>
                </a:solidFill>
              </a:defRPr>
            </a:lvl3pPr>
            <a:lvl4pPr algn="ctr">
              <a:defRPr>
                <a:solidFill>
                  <a:schemeClr val="tx1">
                    <a:lumMod val="65000"/>
                    <a:lumOff val="35000"/>
                  </a:schemeClr>
                </a:solidFill>
              </a:defRPr>
            </a:lvl4pPr>
            <a:lvl5pPr algn="ctr">
              <a:defRPr>
                <a:solidFill>
                  <a:schemeClr val="tx1">
                    <a:lumMod val="65000"/>
                    <a:lumOff val="35000"/>
                  </a:schemeClr>
                </a:solidFill>
              </a:defRPr>
            </a:lvl5pPr>
          </a:lstStyle>
          <a:p>
            <a:pPr lvl="0"/>
            <a:r>
              <a:rPr dirty="0"/>
              <a:t>Click to Add Name and Title</a:t>
            </a:r>
          </a:p>
        </p:txBody>
      </p:sp>
      <p:sp>
        <p:nvSpPr>
          <p:cNvPr id="9" name="Text Placeholder 18"/>
          <p:cNvSpPr>
            <a:spLocks noGrp="1"/>
          </p:cNvSpPr>
          <p:nvPr userDrawn="1">
            <p:ph type="body" sz="quarter" idx="11" hasCustomPrompt="1"/>
            <p:custDataLst>
              <p:tags r:id="rId4"/>
            </p:custDataLst>
          </p:nvPr>
        </p:nvSpPr>
        <p:spPr>
          <a:xfrm>
            <a:off x="381000" y="4937689"/>
            <a:ext cx="6561138" cy="396815"/>
          </a:xfrm>
        </p:spPr>
        <p:txBody>
          <a:bodyPr anchor="t">
            <a:noAutofit/>
          </a:bodyPr>
          <a:lstStyle>
            <a:lvl1pPr algn="l">
              <a:spcBef>
                <a:spcPts val="0"/>
              </a:spcBef>
              <a:buNone/>
              <a:defRPr sz="2000" baseline="0">
                <a:solidFill>
                  <a:schemeClr val="tx1"/>
                </a:solidFill>
                <a:effectLst/>
                <a:latin typeface="+mj-lt"/>
              </a:defRPr>
            </a:lvl1pPr>
          </a:lstStyle>
          <a:p>
            <a:pPr lvl="0"/>
            <a:r>
              <a:rPr dirty="0"/>
              <a:t>Click to Add a Date</a:t>
            </a:r>
          </a:p>
        </p:txBody>
      </p:sp>
    </p:spTree>
    <p:extLst>
      <p:ext uri="{BB962C8B-B14F-4D97-AF65-F5344CB8AC3E}">
        <p14:creationId xmlns:p14="http://schemas.microsoft.com/office/powerpoint/2010/main" val="369848436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p:txBody>
          <a:bodyPr/>
          <a:lstStyle>
            <a:lvl1pPr>
              <a:defRPr/>
            </a:lvl1pPr>
          </a:lstStyle>
          <a:p>
            <a:r>
              <a:rPr lang="en-US" dirty="0"/>
              <a:t>Click to Add a Slide Title</a:t>
            </a:r>
            <a:endParaRPr dirty="0"/>
          </a:p>
        </p:txBody>
      </p:sp>
      <p:sp>
        <p:nvSpPr>
          <p:cNvPr id="3" name="Content Placeholder 2"/>
          <p:cNvSpPr>
            <a:spLocks noGrp="1"/>
          </p:cNvSpPr>
          <p:nvPr>
            <p:ph idx="1" hasCustomPrompt="1"/>
            <p:custDataLst>
              <p:tags r:id="rId2"/>
            </p:custDataLst>
          </p:nvPr>
        </p:nvSpPr>
        <p:spPr>
          <a:xfrm>
            <a:off x="379288" y="942975"/>
            <a:ext cx="11433424" cy="5510212"/>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2" name="Footer Placeholder 1">
            <a:extLst>
              <a:ext uri="{FF2B5EF4-FFF2-40B4-BE49-F238E27FC236}">
                <a16:creationId xmlns:a16="http://schemas.microsoft.com/office/drawing/2014/main" id="{20FBF724-1B56-E25B-AE86-3E7D384F3082}"/>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29195681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AB35E0-AD47-4AD2-A594-DF7D8B2173E4}"/>
              </a:ext>
            </a:extLst>
          </p:cNvPr>
          <p:cNvSpPr>
            <a:spLocks noGrp="1"/>
          </p:cNvSpPr>
          <p:nvPr>
            <p:ph type="title" hasCustomPrompt="1"/>
            <p:custDataLst>
              <p:tags r:id="rId1"/>
            </p:custDataLst>
          </p:nvPr>
        </p:nvSpPr>
        <p:spPr>
          <a:xfrm>
            <a:off x="381000" y="166710"/>
            <a:ext cx="11430000" cy="457200"/>
          </a:xfrm>
        </p:spPr>
        <p:txBody>
          <a:bodyPr/>
          <a:lstStyle>
            <a:lvl1pPr>
              <a:defRPr/>
            </a:lvl1pPr>
          </a:lstStyle>
          <a:p>
            <a:r>
              <a:rPr lang="en-US" dirty="0"/>
              <a:t>Click to Add a Slide Title</a:t>
            </a:r>
            <a:endParaRPr dirty="0"/>
          </a:p>
        </p:txBody>
      </p:sp>
      <p:sp>
        <p:nvSpPr>
          <p:cNvPr id="4" name="Text Placeholder 6"/>
          <p:cNvSpPr>
            <a:spLocks noGrp="1"/>
          </p:cNvSpPr>
          <p:nvPr>
            <p:ph type="body" sz="quarter" idx="12" hasCustomPrompt="1"/>
            <p:custDataLst>
              <p:tags r:id="rId2"/>
            </p:custDataLst>
          </p:nvPr>
        </p:nvSpPr>
        <p:spPr>
          <a:xfrm>
            <a:off x="381001" y="661035"/>
            <a:ext cx="11429998" cy="320040"/>
          </a:xfrm>
        </p:spPr>
        <p:txBody>
          <a:bodyPr>
            <a:noAutofit/>
          </a:bodyPr>
          <a:lstStyle>
            <a:lvl1pPr marL="0" indent="0">
              <a:spcBef>
                <a:spcPts val="0"/>
              </a:spcBef>
              <a:buFont typeface="Arial" panose="020B0604020202020204" pitchFamily="34" charset="0"/>
              <a:buNone/>
              <a:defRPr sz="2000" i="0">
                <a:solidFill>
                  <a:schemeClr val="tx1"/>
                </a:solidFill>
                <a:latin typeface="+mj-lt"/>
              </a:defRPr>
            </a:lvl1pPr>
            <a:lvl2pPr marL="0" indent="0">
              <a:spcBef>
                <a:spcPts val="0"/>
              </a:spcBef>
              <a:buNone/>
              <a:defRPr sz="2400">
                <a:solidFill>
                  <a:schemeClr val="tx1">
                    <a:lumMod val="65000"/>
                    <a:lumOff val="35000"/>
                  </a:schemeClr>
                </a:solidFill>
              </a:defRPr>
            </a:lvl2pPr>
            <a:lvl3pPr marL="0" indent="0">
              <a:spcBef>
                <a:spcPts val="0"/>
              </a:spcBef>
              <a:buNone/>
              <a:defRPr sz="2400">
                <a:solidFill>
                  <a:schemeClr val="tx1">
                    <a:lumMod val="65000"/>
                    <a:lumOff val="35000"/>
                  </a:schemeClr>
                </a:solidFill>
              </a:defRPr>
            </a:lvl3pPr>
            <a:lvl4pPr marL="0" indent="0">
              <a:spcBef>
                <a:spcPts val="0"/>
              </a:spcBef>
              <a:buNone/>
              <a:defRPr sz="2400">
                <a:solidFill>
                  <a:schemeClr val="tx1">
                    <a:lumMod val="65000"/>
                    <a:lumOff val="35000"/>
                  </a:schemeClr>
                </a:solidFill>
              </a:defRPr>
            </a:lvl4pPr>
            <a:lvl5pPr marL="0" indent="0">
              <a:spcBef>
                <a:spcPts val="0"/>
              </a:spcBef>
              <a:buNone/>
              <a:defRPr sz="2400">
                <a:solidFill>
                  <a:schemeClr val="tx1">
                    <a:lumMod val="65000"/>
                    <a:lumOff val="35000"/>
                  </a:schemeClr>
                </a:solidFill>
              </a:defRPr>
            </a:lvl5pPr>
            <a:lvl6pPr marL="0" indent="0">
              <a:spcBef>
                <a:spcPts val="0"/>
              </a:spcBef>
              <a:buNone/>
              <a:defRPr sz="2400">
                <a:solidFill>
                  <a:schemeClr val="tx1">
                    <a:lumMod val="65000"/>
                    <a:lumOff val="35000"/>
                  </a:schemeClr>
                </a:solidFill>
              </a:defRPr>
            </a:lvl6pPr>
            <a:lvl7pPr marL="0" indent="0">
              <a:spcBef>
                <a:spcPts val="0"/>
              </a:spcBef>
              <a:buNone/>
              <a:defRPr sz="2400">
                <a:solidFill>
                  <a:schemeClr val="tx1">
                    <a:lumMod val="65000"/>
                    <a:lumOff val="35000"/>
                  </a:schemeClr>
                </a:solidFill>
              </a:defRPr>
            </a:lvl7pPr>
            <a:lvl8pPr marL="0" indent="0">
              <a:spcBef>
                <a:spcPts val="0"/>
              </a:spcBef>
              <a:buNone/>
              <a:defRPr sz="2400">
                <a:solidFill>
                  <a:schemeClr val="tx1">
                    <a:lumMod val="65000"/>
                    <a:lumOff val="35000"/>
                  </a:schemeClr>
                </a:solidFill>
              </a:defRPr>
            </a:lvl8pPr>
            <a:lvl9pPr marL="0" indent="0">
              <a:spcBef>
                <a:spcPts val="0"/>
              </a:spcBef>
              <a:buNone/>
              <a:defRPr sz="2400">
                <a:solidFill>
                  <a:schemeClr val="tx1">
                    <a:lumMod val="65000"/>
                    <a:lumOff val="35000"/>
                  </a:schemeClr>
                </a:solidFill>
              </a:defRPr>
            </a:lvl9pPr>
          </a:lstStyle>
          <a:p>
            <a:pPr lvl="0"/>
            <a:r>
              <a:rPr dirty="0"/>
              <a:t>Click to add a subtitle </a:t>
            </a:r>
          </a:p>
        </p:txBody>
      </p:sp>
      <p:sp>
        <p:nvSpPr>
          <p:cNvPr id="3" name="Content Placeholder 2"/>
          <p:cNvSpPr>
            <a:spLocks noGrp="1"/>
          </p:cNvSpPr>
          <p:nvPr>
            <p:ph idx="1" hasCustomPrompt="1"/>
            <p:custDataLst>
              <p:tags r:id="rId3"/>
            </p:custDataLst>
          </p:nvPr>
        </p:nvSpPr>
        <p:spPr>
          <a:xfrm>
            <a:off x="381000" y="1219200"/>
            <a:ext cx="11430000" cy="5233988"/>
          </a:xfrm>
        </p:spPr>
        <p:txBody>
          <a:bodyPr vert="horz" lIns="0" tIns="0" rIns="0" bIns="0" rtlCol="0">
            <a:noAutofit/>
          </a:bodyPr>
          <a:lstStyle>
            <a:lvl1pPr>
              <a:defRPr baseline="0"/>
            </a:lvl1pPr>
            <a:lvl2pPr>
              <a:defRPr/>
            </a:lvl2pPr>
            <a:lvl3pPr>
              <a:defRPr/>
            </a:lvl3pPr>
            <a:lvl4pPr>
              <a:defRPr/>
            </a:lvl4pPr>
            <a:lvl5pPr>
              <a:defRPr/>
            </a:lvl5pPr>
            <a:lvl6pPr>
              <a:defRPr/>
            </a:lvl6pPr>
          </a:lstStyle>
          <a:p>
            <a:pPr lvl="0"/>
            <a:r>
              <a:rPr dirty="0"/>
              <a:t>Click to add text or choose an icon below to insert other content</a:t>
            </a:r>
          </a:p>
          <a:p>
            <a:pPr lvl="1"/>
            <a:r>
              <a:rPr dirty="0"/>
              <a:t>Second level</a:t>
            </a:r>
          </a:p>
          <a:p>
            <a:pPr lvl="2"/>
            <a:r>
              <a:rPr dirty="0"/>
              <a:t>Third level</a:t>
            </a:r>
          </a:p>
          <a:p>
            <a:pPr lvl="3"/>
            <a:r>
              <a:rPr dirty="0"/>
              <a:t>Fourth level</a:t>
            </a:r>
          </a:p>
          <a:p>
            <a:pPr lvl="4"/>
            <a:r>
              <a:rPr dirty="0"/>
              <a:t>Fifth level</a:t>
            </a:r>
          </a:p>
        </p:txBody>
      </p:sp>
      <p:sp>
        <p:nvSpPr>
          <p:cNvPr id="6" name="Footer Placeholder 5">
            <a:extLst>
              <a:ext uri="{FF2B5EF4-FFF2-40B4-BE49-F238E27FC236}">
                <a16:creationId xmlns:a16="http://schemas.microsoft.com/office/drawing/2014/main" id="{795C11CE-EC85-CE94-8C6D-6CCCC155C514}"/>
              </a:ext>
            </a:extLst>
          </p:cNvPr>
          <p:cNvSpPr>
            <a:spLocks noGrp="1"/>
          </p:cNvSpPr>
          <p:nvPr>
            <p:ph type="ftr" sz="quarter" idx="13"/>
          </p:nvPr>
        </p:nvSpPr>
        <p:spPr/>
        <p:txBody>
          <a:bodyPr/>
          <a:lstStyle/>
          <a:p>
            <a:r>
              <a:rPr lang="en-US"/>
              <a:t>Synopsys Confidential Information</a:t>
            </a:r>
            <a:endParaRPr lang="en-US" dirty="0"/>
          </a:p>
        </p:txBody>
      </p:sp>
    </p:spTree>
    <p:extLst>
      <p:ext uri="{BB962C8B-B14F-4D97-AF65-F5344CB8AC3E}">
        <p14:creationId xmlns:p14="http://schemas.microsoft.com/office/powerpoint/2010/main" val="219095006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0637-1F42-1D6F-98C0-EB3C66AA5786}"/>
              </a:ext>
            </a:extLst>
          </p:cNvPr>
          <p:cNvSpPr>
            <a:spLocks noGrp="1"/>
          </p:cNvSpPr>
          <p:nvPr>
            <p:ph type="title" hasCustomPrompt="1"/>
          </p:nvPr>
        </p:nvSpPr>
        <p:spPr/>
        <p:txBody>
          <a:bodyPr/>
          <a:lstStyle>
            <a:lvl1pPr>
              <a:defRPr/>
            </a:lvl1pPr>
          </a:lstStyle>
          <a:p>
            <a:r>
              <a:rPr lang="en-US" dirty="0"/>
              <a:t>Click to Add a Slide Title</a:t>
            </a:r>
            <a:endParaRPr dirty="0"/>
          </a:p>
        </p:txBody>
      </p:sp>
      <p:sp>
        <p:nvSpPr>
          <p:cNvPr id="3" name="Footer Placeholder 2">
            <a:extLst>
              <a:ext uri="{FF2B5EF4-FFF2-40B4-BE49-F238E27FC236}">
                <a16:creationId xmlns:a16="http://schemas.microsoft.com/office/drawing/2014/main" id="{398B3BEE-C43A-B601-FA3C-F5F399D3BE0B}"/>
              </a:ext>
            </a:extLst>
          </p:cNvPr>
          <p:cNvSpPr>
            <a:spLocks noGrp="1"/>
          </p:cNvSpPr>
          <p:nvPr>
            <p:ph type="ftr" sz="quarter" idx="10"/>
          </p:nvPr>
        </p:nvSpPr>
        <p:spPr/>
        <p:txBody>
          <a:bodyPr/>
          <a:lstStyle>
            <a:lvl1pPr>
              <a:defRPr b="0" i="0"/>
            </a:lvl1pPr>
          </a:lstStyle>
          <a:p>
            <a:r>
              <a:rPr lang="en-US"/>
              <a:t>Synopsys Confidential Information</a:t>
            </a:r>
          </a:p>
        </p:txBody>
      </p:sp>
    </p:spTree>
    <p:extLst>
      <p:ext uri="{BB962C8B-B14F-4D97-AF65-F5344CB8AC3E}">
        <p14:creationId xmlns:p14="http://schemas.microsoft.com/office/powerpoint/2010/main" val="428166038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Copyright"/>
          <p:cNvSpPr txBox="1"/>
          <p:nvPr>
            <p:custDataLst>
              <p:tags r:id="rId36"/>
            </p:custDataLst>
          </p:nvPr>
        </p:nvSpPr>
        <p:spPr>
          <a:xfrm>
            <a:off x="10203830" y="6544891"/>
            <a:ext cx="1226107" cy="215444"/>
          </a:xfrm>
          <a:prstGeom prst="rect">
            <a:avLst/>
          </a:prstGeom>
          <a:noFill/>
        </p:spPr>
        <p:txBody>
          <a:bodyPr wrap="square" rIns="0" rtlCol="0" anchor="ctr">
            <a:noAutofit/>
          </a:bodyPr>
          <a:lstStyle/>
          <a:p>
            <a:pPr algn="r"/>
            <a:r>
              <a:rPr lang="en-US" sz="700" dirty="0">
                <a:solidFill>
                  <a:srgbClr val="646E81"/>
                </a:solidFill>
              </a:rPr>
              <a:t>© 2025</a:t>
            </a:r>
            <a:r>
              <a:rPr sz="700" dirty="0">
                <a:solidFill>
                  <a:srgbClr val="646E81"/>
                </a:solidFill>
              </a:rPr>
              <a:t> Synopsys, Inc. </a:t>
            </a:r>
          </a:p>
        </p:txBody>
      </p:sp>
      <p:sp>
        <p:nvSpPr>
          <p:cNvPr id="9" name="Slide Number"/>
          <p:cNvSpPr txBox="1"/>
          <p:nvPr>
            <p:custDataLst>
              <p:tags r:id="rId37"/>
            </p:custDataLst>
          </p:nvPr>
        </p:nvSpPr>
        <p:spPr>
          <a:xfrm>
            <a:off x="11429937" y="6544891"/>
            <a:ext cx="374204" cy="215444"/>
          </a:xfrm>
          <a:prstGeom prst="rect">
            <a:avLst/>
          </a:prstGeom>
          <a:noFill/>
        </p:spPr>
        <p:txBody>
          <a:bodyPr wrap="square" lIns="0" tIns="0" rIns="0" bIns="0" rtlCol="0" anchor="ctr">
            <a:noAutofit/>
          </a:bodyPr>
          <a:lstStyle/>
          <a:p>
            <a:pPr algn="r"/>
            <a:fld id="{CAE2347F-76BC-4690-80B5-B24BA0EA7B0A}" type="slidenum">
              <a:rPr sz="700">
                <a:solidFill>
                  <a:srgbClr val="646E81"/>
                </a:solidFill>
              </a:rPr>
              <a:pPr algn="r"/>
              <a:t>‹#›</a:t>
            </a:fld>
            <a:endParaRPr sz="700" dirty="0">
              <a:solidFill>
                <a:srgbClr val="646E81"/>
              </a:solidFill>
            </a:endParaRPr>
          </a:p>
        </p:txBody>
      </p:sp>
      <p:sp>
        <p:nvSpPr>
          <p:cNvPr id="2" name="Title Placeholder 1"/>
          <p:cNvSpPr>
            <a:spLocks noGrp="1"/>
          </p:cNvSpPr>
          <p:nvPr>
            <p:ph type="title"/>
            <p:custDataLst>
              <p:tags r:id="rId38"/>
            </p:custDataLst>
          </p:nvPr>
        </p:nvSpPr>
        <p:spPr>
          <a:xfrm>
            <a:off x="379288" y="166710"/>
            <a:ext cx="11431708" cy="457200"/>
          </a:xfrm>
          <a:prstGeom prst="rect">
            <a:avLst/>
          </a:prstGeom>
        </p:spPr>
        <p:txBody>
          <a:bodyPr vert="horz" lIns="0" tIns="0" rIns="0" bIns="0" rtlCol="0" anchor="t">
            <a:noAutofit/>
          </a:bodyPr>
          <a:lstStyle/>
          <a:p>
            <a:r>
              <a:rPr dirty="0"/>
              <a:t>Click to Add a Slide Title</a:t>
            </a:r>
          </a:p>
        </p:txBody>
      </p:sp>
      <p:sp>
        <p:nvSpPr>
          <p:cNvPr id="3" name="Text Placeholder 2"/>
          <p:cNvSpPr>
            <a:spLocks noGrp="1"/>
          </p:cNvSpPr>
          <p:nvPr>
            <p:ph type="body" idx="1"/>
            <p:custDataLst>
              <p:tags r:id="rId39"/>
            </p:custDataLst>
          </p:nvPr>
        </p:nvSpPr>
        <p:spPr>
          <a:xfrm>
            <a:off x="381001" y="942405"/>
            <a:ext cx="11431710" cy="551001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Footer Placeholder 3">
            <a:extLst>
              <a:ext uri="{FF2B5EF4-FFF2-40B4-BE49-F238E27FC236}">
                <a16:creationId xmlns:a16="http://schemas.microsoft.com/office/drawing/2014/main" id="{97649AA5-4E68-25C7-7F26-7CADC3CBBAC6}"/>
              </a:ext>
            </a:extLst>
          </p:cNvPr>
          <p:cNvSpPr>
            <a:spLocks noGrp="1"/>
          </p:cNvSpPr>
          <p:nvPr>
            <p:ph type="ftr" sz="quarter" idx="3"/>
          </p:nvPr>
        </p:nvSpPr>
        <p:spPr>
          <a:xfrm>
            <a:off x="7196137" y="6544891"/>
            <a:ext cx="2921001" cy="215444"/>
          </a:xfrm>
          <a:prstGeom prst="rect">
            <a:avLst/>
          </a:prstGeom>
        </p:spPr>
        <p:txBody>
          <a:bodyPr vert="horz" lIns="0" tIns="0" rIns="0" bIns="0" rtlCol="0" anchor="ctr"/>
          <a:lstStyle>
            <a:lvl1pPr algn="r">
              <a:defRPr sz="700" b="0" i="0">
                <a:solidFill>
                  <a:srgbClr val="646E81"/>
                </a:solidFill>
              </a:defRPr>
            </a:lvl1pPr>
          </a:lstStyle>
          <a:p>
            <a:r>
              <a:rPr lang="en-US" dirty="0"/>
              <a:t>Synopsys Confidential Information</a:t>
            </a:r>
          </a:p>
        </p:txBody>
      </p:sp>
    </p:spTree>
    <p:extLst>
      <p:ext uri="{BB962C8B-B14F-4D97-AF65-F5344CB8AC3E}">
        <p14:creationId xmlns:p14="http://schemas.microsoft.com/office/powerpoint/2010/main" val="391417459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37" r:id="rId6"/>
    <p:sldLayoutId id="2147483814" r:id="rId7"/>
    <p:sldLayoutId id="2147483816" r:id="rId8"/>
    <p:sldLayoutId id="2147483813" r:id="rId9"/>
    <p:sldLayoutId id="2147483815" r:id="rId10"/>
    <p:sldLayoutId id="2147483820" r:id="rId11"/>
    <p:sldLayoutId id="2147483823" r:id="rId12"/>
    <p:sldLayoutId id="2147483824" r:id="rId13"/>
    <p:sldLayoutId id="2147483817" r:id="rId14"/>
    <p:sldLayoutId id="2147483818" r:id="rId15"/>
    <p:sldLayoutId id="2147483819" r:id="rId16"/>
    <p:sldLayoutId id="2147483821" r:id="rId17"/>
    <p:sldLayoutId id="2147483822" r:id="rId18"/>
    <p:sldLayoutId id="2147483825" r:id="rId19"/>
    <p:sldLayoutId id="2147483826" r:id="rId20"/>
    <p:sldLayoutId id="2147483811" r:id="rId21"/>
    <p:sldLayoutId id="2147483832" r:id="rId22"/>
    <p:sldLayoutId id="2147483835" r:id="rId23"/>
    <p:sldLayoutId id="2147483836" r:id="rId24"/>
    <p:sldLayoutId id="2147483808" r:id="rId25"/>
    <p:sldLayoutId id="2147483809" r:id="rId26"/>
    <p:sldLayoutId id="2147483810" r:id="rId27"/>
    <p:sldLayoutId id="2147483827" r:id="rId28"/>
    <p:sldLayoutId id="2147483828" r:id="rId29"/>
    <p:sldLayoutId id="2147483829" r:id="rId30"/>
    <p:sldLayoutId id="2147483830" r:id="rId31"/>
    <p:sldLayoutId id="2147483838" r:id="rId32"/>
    <p:sldLayoutId id="2147483831" r:id="rId33"/>
    <p:sldLayoutId id="2147483801" r:id="rId34"/>
  </p:sldLayoutIdLst>
  <p:hf sldNum="0" hdr="0" dt="0"/>
  <p:txStyles>
    <p:titleStyle>
      <a:lvl1pPr algn="l" defTabSz="914400" rtl="0" eaLnBrk="1" latinLnBrk="0" hangingPunct="1">
        <a:lnSpc>
          <a:spcPct val="100000"/>
        </a:lnSpc>
        <a:spcBef>
          <a:spcPct val="0"/>
        </a:spcBef>
        <a:buNone/>
        <a:defRPr sz="2800" b="0" kern="1200" spc="0" baseline="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200"/>
        </a:spcBef>
        <a:spcAft>
          <a:spcPts val="600"/>
        </a:spcAft>
        <a:buClr>
          <a:schemeClr val="tx1"/>
        </a:buClr>
        <a:buFont typeface="Arial" panose="020B0604020202020204" pitchFamily="34" charset="0"/>
        <a:buChar char="•"/>
        <a:defRPr sz="2000" kern="1200" spc="0" baseline="0">
          <a:solidFill>
            <a:schemeClr val="tx1"/>
          </a:solidFill>
          <a:latin typeface="+mn-lt"/>
          <a:ea typeface="+mn-ea"/>
          <a:cs typeface="+mn-cs"/>
        </a:defRPr>
      </a:lvl1pPr>
      <a:lvl2pPr marL="521208" indent="-22860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sz="1800" kern="1200" spc="0" baseline="0">
          <a:solidFill>
            <a:schemeClr val="tx1"/>
          </a:solidFill>
          <a:latin typeface="+mn-lt"/>
          <a:ea typeface="+mn-ea"/>
          <a:cs typeface="+mn-cs"/>
        </a:defRPr>
      </a:lvl2pPr>
      <a:lvl3pPr marL="804672" indent="-228600" algn="l" defTabSz="914400" rtl="0" eaLnBrk="1" latinLnBrk="0" hangingPunct="1">
        <a:lnSpc>
          <a:spcPct val="100000"/>
        </a:lnSpc>
        <a:spcBef>
          <a:spcPts val="0"/>
        </a:spcBef>
        <a:spcAft>
          <a:spcPts val="600"/>
        </a:spcAft>
        <a:buClr>
          <a:schemeClr val="tx1"/>
        </a:buClr>
        <a:buFont typeface="Arial" panose="020B0604020202020204" pitchFamily="34" charset="0"/>
        <a:buChar char="–"/>
        <a:defRPr sz="1600" kern="1200" spc="0" baseline="0">
          <a:solidFill>
            <a:schemeClr val="tx1"/>
          </a:solidFill>
          <a:latin typeface="+mn-lt"/>
          <a:ea typeface="+mn-ea"/>
          <a:cs typeface="+mn-cs"/>
        </a:defRPr>
      </a:lvl3pPr>
      <a:lvl4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4pPr>
      <a:lvl5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5pPr>
      <a:lvl6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6pPr>
      <a:lvl7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7pPr>
      <a:lvl8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8pPr>
      <a:lvl9pPr marL="1088136" indent="-219456" algn="l" defTabSz="914400" rtl="0" eaLnBrk="1" latinLnBrk="0" hangingPunct="1">
        <a:lnSpc>
          <a:spcPct val="100000"/>
        </a:lnSpc>
        <a:spcBef>
          <a:spcPts val="0"/>
        </a:spcBef>
        <a:spcAft>
          <a:spcPts val="300"/>
        </a:spcAft>
        <a:buClr>
          <a:schemeClr val="tx1"/>
        </a:buClr>
        <a:buFont typeface="Arial" panose="020B0604020202020204" pitchFamily="34" charset="0"/>
        <a:buChar char="–"/>
        <a:defRPr sz="1400" kern="1200" spc="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40" userDrawn="1">
          <p15:clr>
            <a:srgbClr val="5ACBF0"/>
          </p15:clr>
        </p15:guide>
        <p15:guide id="4" pos="693" userDrawn="1">
          <p15:clr>
            <a:srgbClr val="E1E1E1"/>
          </p15:clr>
        </p15:guide>
        <p15:guide id="5" pos="853" userDrawn="1">
          <p15:clr>
            <a:srgbClr val="E1E1E1"/>
          </p15:clr>
        </p15:guide>
        <p15:guide id="6" pos="1306" userDrawn="1">
          <p15:clr>
            <a:srgbClr val="E1E1E1"/>
          </p15:clr>
        </p15:guide>
        <p15:guide id="7" pos="1466" userDrawn="1">
          <p15:clr>
            <a:srgbClr val="E1E1E1"/>
          </p15:clr>
        </p15:guide>
        <p15:guide id="8" pos="1920" userDrawn="1">
          <p15:clr>
            <a:srgbClr val="E1E1E1"/>
          </p15:clr>
        </p15:guide>
        <p15:guide id="9" pos="2080" userDrawn="1">
          <p15:clr>
            <a:srgbClr val="E1E1E1"/>
          </p15:clr>
        </p15:guide>
        <p15:guide id="10" pos="2533" userDrawn="1">
          <p15:clr>
            <a:srgbClr val="E1E1E1"/>
          </p15:clr>
        </p15:guide>
        <p15:guide id="11" pos="2693" userDrawn="1">
          <p15:clr>
            <a:srgbClr val="E1E1E1"/>
          </p15:clr>
        </p15:guide>
        <p15:guide id="12" pos="3146" userDrawn="1">
          <p15:clr>
            <a:srgbClr val="E1E1E1"/>
          </p15:clr>
        </p15:guide>
        <p15:guide id="13" pos="3306" userDrawn="1">
          <p15:clr>
            <a:srgbClr val="E1E1E1"/>
          </p15:clr>
        </p15:guide>
        <p15:guide id="14" pos="3760" userDrawn="1">
          <p15:clr>
            <a:srgbClr val="E1E1E1"/>
          </p15:clr>
        </p15:guide>
        <p15:guide id="15" pos="3920" userDrawn="1">
          <p15:clr>
            <a:srgbClr val="E1E1E1"/>
          </p15:clr>
        </p15:guide>
        <p15:guide id="16" pos="4373" userDrawn="1">
          <p15:clr>
            <a:srgbClr val="E1E1E1"/>
          </p15:clr>
        </p15:guide>
        <p15:guide id="17" pos="4533" userDrawn="1">
          <p15:clr>
            <a:srgbClr val="E1E1E1"/>
          </p15:clr>
        </p15:guide>
        <p15:guide id="18" pos="4986" userDrawn="1">
          <p15:clr>
            <a:srgbClr val="E1E1E1"/>
          </p15:clr>
        </p15:guide>
        <p15:guide id="19" pos="5146" userDrawn="1">
          <p15:clr>
            <a:srgbClr val="E1E1E1"/>
          </p15:clr>
        </p15:guide>
        <p15:guide id="20" pos="5600" userDrawn="1">
          <p15:clr>
            <a:srgbClr val="E1E1E1"/>
          </p15:clr>
        </p15:guide>
        <p15:guide id="21" pos="5760" userDrawn="1">
          <p15:clr>
            <a:srgbClr val="E1E1E1"/>
          </p15:clr>
        </p15:guide>
        <p15:guide id="22" pos="6213" userDrawn="1">
          <p15:clr>
            <a:srgbClr val="E1E1E1"/>
          </p15:clr>
        </p15:guide>
        <p15:guide id="23" pos="6373" userDrawn="1">
          <p15:clr>
            <a:srgbClr val="E1E1E1"/>
          </p15:clr>
        </p15:guide>
        <p15:guide id="24" pos="6826" userDrawn="1">
          <p15:clr>
            <a:srgbClr val="E1E1E1"/>
          </p15:clr>
        </p15:guide>
        <p15:guide id="25" pos="6986" userDrawn="1">
          <p15:clr>
            <a:srgbClr val="E1E1E1"/>
          </p15:clr>
        </p15:guide>
        <p15:guide id="26" pos="7440" userDrawn="1">
          <p15:clr>
            <a:srgbClr val="5ACBF0"/>
          </p15:clr>
        </p15:guide>
        <p15:guide id="29" orient="horz" pos="160" userDrawn="1">
          <p15:clr>
            <a:srgbClr val="5ACBF0"/>
          </p15:clr>
        </p15:guide>
        <p15:guide id="30" orient="horz" pos="2157" userDrawn="1">
          <p15:clr>
            <a:srgbClr val="FBAE40"/>
          </p15:clr>
        </p15:guide>
        <p15:guide id="31" orient="horz" pos="4065" userDrawn="1">
          <p15:clr>
            <a:srgbClr val="5ACBF0"/>
          </p15:clr>
        </p15:guide>
        <p15:guide id="32" orient="horz" pos="594" userDrawn="1">
          <p15:clr>
            <a:srgbClr val="E1E1E1"/>
          </p15:clr>
        </p15:guide>
        <p15:guide id="33" orient="horz" pos="768" userDrawn="1">
          <p15:clr>
            <a:srgbClr val="E1E1E1"/>
          </p15:clr>
        </p15:guide>
        <p15:guide id="34" orient="horz" pos="941" userDrawn="1">
          <p15:clr>
            <a:srgbClr val="E1E1E1"/>
          </p15:clr>
        </p15:guide>
        <p15:guide id="35" orient="horz" pos="3892" userDrawn="1">
          <p15:clr>
            <a:srgbClr val="E1E1E1"/>
          </p15:clr>
        </p15:guide>
        <p15:guide id="36" orient="horz" pos="3718" userDrawn="1">
          <p15:clr>
            <a:srgbClr val="E1E1E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CC2ACF-FADF-C6FC-9FCC-5C395A322B86}"/>
              </a:ext>
            </a:extLst>
          </p:cNvPr>
          <p:cNvSpPr>
            <a:spLocks noGrp="1"/>
          </p:cNvSpPr>
          <p:nvPr>
            <p:ph type="title"/>
          </p:nvPr>
        </p:nvSpPr>
        <p:spPr/>
        <p:txBody>
          <a:bodyPr/>
          <a:lstStyle/>
          <a:p>
            <a:r>
              <a:rPr lang="vi-VN" dirty="0"/>
              <a:t>Chipathon - ITP2025</a:t>
            </a:r>
            <a:endParaRPr lang="en-US" dirty="0"/>
          </a:p>
        </p:txBody>
      </p:sp>
      <p:sp>
        <p:nvSpPr>
          <p:cNvPr id="5" name="Content Placeholder 4">
            <a:extLst>
              <a:ext uri="{FF2B5EF4-FFF2-40B4-BE49-F238E27FC236}">
                <a16:creationId xmlns:a16="http://schemas.microsoft.com/office/drawing/2014/main" id="{3AFCF21D-0601-5C57-8C1E-E8AA64764B3B}"/>
              </a:ext>
            </a:extLst>
          </p:cNvPr>
          <p:cNvSpPr>
            <a:spLocks noGrp="1"/>
          </p:cNvSpPr>
          <p:nvPr>
            <p:ph idx="1"/>
          </p:nvPr>
        </p:nvSpPr>
        <p:spPr>
          <a:xfrm>
            <a:off x="379288" y="829294"/>
            <a:ext cx="11433424" cy="5510212"/>
          </a:xfrm>
        </p:spPr>
        <p:txBody>
          <a:bodyPr/>
          <a:lstStyle/>
          <a:p>
            <a:pPr lvl="0"/>
            <a:r>
              <a:rPr lang="en-US" dirty="0"/>
              <a:t>Timeline: from 06/08 to 24/</a:t>
            </a:r>
            <a:r>
              <a:rPr lang="vi-VN" dirty="0"/>
              <a:t>08, presentation in the week of 25/08</a:t>
            </a:r>
            <a:endParaRPr lang="en-US" dirty="0"/>
          </a:p>
          <a:p>
            <a:pPr lvl="0"/>
            <a:r>
              <a:rPr lang="en-US" dirty="0"/>
              <a:t>Scope: full block design flow from Synthesis to Signoff based on ORCA_TOP </a:t>
            </a:r>
            <a:r>
              <a:rPr lang="vi-VN" dirty="0"/>
              <a:t>design. </a:t>
            </a:r>
            <a:r>
              <a:rPr lang="en-US" dirty="0"/>
              <a:t>The best team is the one that delivers the best </a:t>
            </a:r>
            <a:r>
              <a:rPr lang="en-US" dirty="0" err="1"/>
              <a:t>QoR</a:t>
            </a:r>
            <a:r>
              <a:rPr lang="en-US" dirty="0"/>
              <a:t> and boosted clock frequency with a strong and collaborative working manner.</a:t>
            </a:r>
          </a:p>
          <a:p>
            <a:r>
              <a:rPr lang="vi-VN" dirty="0"/>
              <a:t>Requirement: </a:t>
            </a:r>
          </a:p>
          <a:p>
            <a:pPr lvl="1"/>
            <a:r>
              <a:rPr lang="vi-VN" dirty="0"/>
              <a:t>Fixed FP size 720x720, init inputs are provided</a:t>
            </a:r>
          </a:p>
          <a:p>
            <a:pPr lvl="1"/>
            <a:r>
              <a:rPr lang="vi-VN" dirty="0"/>
              <a:t>Sdc is untouchable (increase clock F by clock_boost_factor variable)</a:t>
            </a:r>
          </a:p>
          <a:p>
            <a:pPr lvl="1"/>
            <a:r>
              <a:rPr lang="vi-VN" dirty="0"/>
              <a:t>Non-pg ports need to be placed on top edge &amp; right edge</a:t>
            </a:r>
          </a:p>
          <a:p>
            <a:pPr lvl="1"/>
            <a:r>
              <a:rPr lang="vi-VN" dirty="0"/>
              <a:t>Flow scripts are provided “as is”, you’re required to complete the missing parts, fix flow issue and modify script to achieve your target QoR.</a:t>
            </a:r>
          </a:p>
          <a:p>
            <a:pPr lvl="1"/>
            <a:r>
              <a:rPr lang="vi-VN" dirty="0"/>
              <a:t>LEC: check before and after synthesis, before and after implementation</a:t>
            </a:r>
          </a:p>
          <a:p>
            <a:pPr lvl="1"/>
            <a:r>
              <a:rPr lang="vi-VN" dirty="0"/>
              <a:t>STA: ensure your design is timing clean with final design</a:t>
            </a:r>
          </a:p>
          <a:p>
            <a:pPr lvl="1"/>
            <a:r>
              <a:rPr lang="vi-VN" dirty="0"/>
              <a:t>PV:  ensure your design are DRC &amp; LVS clean with final design</a:t>
            </a:r>
          </a:p>
          <a:p>
            <a:pPr lvl="1"/>
            <a:r>
              <a:rPr lang="vi-VN" dirty="0"/>
              <a:t>Outputs: All clean dbs (nlib, GDS, LEC pass reports, pt session), filled report &amp; checklist template, presentation material</a:t>
            </a:r>
          </a:p>
          <a:p>
            <a:pPr lvl="1"/>
            <a:endParaRPr lang="en-US" dirty="0"/>
          </a:p>
        </p:txBody>
      </p:sp>
      <p:sp>
        <p:nvSpPr>
          <p:cNvPr id="3" name="Footer Placeholder 2">
            <a:extLst>
              <a:ext uri="{FF2B5EF4-FFF2-40B4-BE49-F238E27FC236}">
                <a16:creationId xmlns:a16="http://schemas.microsoft.com/office/drawing/2014/main" id="{DCA34865-05CC-3BDE-CB77-83F63456EFF0}"/>
              </a:ext>
            </a:extLst>
          </p:cNvPr>
          <p:cNvSpPr>
            <a:spLocks noGrp="1"/>
          </p:cNvSpPr>
          <p:nvPr>
            <p:ph type="ftr" sz="quarter" idx="10"/>
          </p:nvPr>
        </p:nvSpPr>
        <p:spPr>
          <a:xfrm>
            <a:off x="7196137" y="6544891"/>
            <a:ext cx="2921001" cy="215444"/>
          </a:xfrm>
        </p:spPr>
        <p:txBody>
          <a:bodyPr/>
          <a:lstStyle/>
          <a:p>
            <a:r>
              <a:rPr lang="en-US"/>
              <a:t>Synopsys Confidential Information</a:t>
            </a:r>
          </a:p>
        </p:txBody>
      </p:sp>
    </p:spTree>
    <p:extLst>
      <p:ext uri="{BB962C8B-B14F-4D97-AF65-F5344CB8AC3E}">
        <p14:creationId xmlns:p14="http://schemas.microsoft.com/office/powerpoint/2010/main" val="17287070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YNOPSYS:STMTNUMBER" val="1"/>
  <p:tag name="SYNOPSYS:CONSTMT" val="1"/>
  <p:tag name="BRANDIN_WORKSPACE_NAME" val="Light Synopsys"/>
  <p:tag name="BRANDIN_CONFIG" val="Synopsys1.ini"/>
  <p:tag name="BRANDIN_RULES" val="RUN RULES"/>
  <p:tag name="BRANDIN_SMARTPASTE" val="ACTIVE"/>
</p:tagLst>
</file>

<file path=ppt/tags/tag10.xml><?xml version="1.0" encoding="utf-8"?>
<p:tagLst xmlns:a="http://schemas.openxmlformats.org/drawingml/2006/main" xmlns:r="http://schemas.openxmlformats.org/officeDocument/2006/relationships" xmlns:p="http://schemas.openxmlformats.org/presentationml/2006/main">
  <p:tag name="SYNOPSYS-SHAPE" val="Y"/>
</p:tagLst>
</file>

<file path=ppt/tags/tag11.xml><?xml version="1.0" encoding="utf-8"?>
<p:tagLst xmlns:a="http://schemas.openxmlformats.org/drawingml/2006/main" xmlns:r="http://schemas.openxmlformats.org/officeDocument/2006/relationships" xmlns:p="http://schemas.openxmlformats.org/presentationml/2006/main">
  <p:tag name="SYNOPSYS-SHAPE" val="Y"/>
</p:tagLst>
</file>

<file path=ppt/tags/tag12.xml><?xml version="1.0" encoding="utf-8"?>
<p:tagLst xmlns:a="http://schemas.openxmlformats.org/drawingml/2006/main" xmlns:r="http://schemas.openxmlformats.org/officeDocument/2006/relationships" xmlns:p="http://schemas.openxmlformats.org/presentationml/2006/main">
  <p:tag name="SYNOPSYS-SHAPE" val="Y"/>
</p:tagLst>
</file>

<file path=ppt/tags/tag13.xml><?xml version="1.0" encoding="utf-8"?>
<p:tagLst xmlns:a="http://schemas.openxmlformats.org/drawingml/2006/main" xmlns:r="http://schemas.openxmlformats.org/officeDocument/2006/relationships" xmlns:p="http://schemas.openxmlformats.org/presentationml/2006/main">
  <p:tag name="SYNOPSYS-SHAPE" val="Y"/>
</p:tagLst>
</file>

<file path=ppt/tags/tag14.xml><?xml version="1.0" encoding="utf-8"?>
<p:tagLst xmlns:a="http://schemas.openxmlformats.org/drawingml/2006/main" xmlns:r="http://schemas.openxmlformats.org/officeDocument/2006/relationships" xmlns:p="http://schemas.openxmlformats.org/presentationml/2006/main">
  <p:tag name="SYNOPSYS-SHAPE" val="Y"/>
</p:tagLst>
</file>

<file path=ppt/tags/tag15.xml><?xml version="1.0" encoding="utf-8"?>
<p:tagLst xmlns:a="http://schemas.openxmlformats.org/drawingml/2006/main" xmlns:r="http://schemas.openxmlformats.org/officeDocument/2006/relationships" xmlns:p="http://schemas.openxmlformats.org/presentationml/2006/main">
  <p:tag name="SYNOPSYS-SHAPE" val="Y"/>
</p:tagLst>
</file>

<file path=ppt/tags/tag16.xml><?xml version="1.0" encoding="utf-8"?>
<p:tagLst xmlns:a="http://schemas.openxmlformats.org/drawingml/2006/main" xmlns:r="http://schemas.openxmlformats.org/officeDocument/2006/relationships" xmlns:p="http://schemas.openxmlformats.org/presentationml/2006/main">
  <p:tag name="SYNOPSYS-SHAPE" val="Y"/>
</p:tagLst>
</file>

<file path=ppt/tags/tag17.xml><?xml version="1.0" encoding="utf-8"?>
<p:tagLst xmlns:a="http://schemas.openxmlformats.org/drawingml/2006/main" xmlns:r="http://schemas.openxmlformats.org/officeDocument/2006/relationships" xmlns:p="http://schemas.openxmlformats.org/presentationml/2006/main">
  <p:tag name="SYNOPSYS-SHAPE" val="Y"/>
</p:tagLst>
</file>

<file path=ppt/tags/tag18.xml><?xml version="1.0" encoding="utf-8"?>
<p:tagLst xmlns:a="http://schemas.openxmlformats.org/drawingml/2006/main" xmlns:r="http://schemas.openxmlformats.org/officeDocument/2006/relationships" xmlns:p="http://schemas.openxmlformats.org/presentationml/2006/main">
  <p:tag name="SYNOPSYS-SHAPE" val="Y"/>
</p:tagLst>
</file>

<file path=ppt/tags/tag19.xml><?xml version="1.0" encoding="utf-8"?>
<p:tagLst xmlns:a="http://schemas.openxmlformats.org/drawingml/2006/main" xmlns:r="http://schemas.openxmlformats.org/officeDocument/2006/relationships" xmlns:p="http://schemas.openxmlformats.org/presentationml/2006/main">
  <p:tag name="SYNOPSYS-SHAPE" val="Y"/>
</p:tagLst>
</file>

<file path=ppt/tags/tag2.xml><?xml version="1.0" encoding="utf-8"?>
<p:tagLst xmlns:a="http://schemas.openxmlformats.org/drawingml/2006/main" xmlns:r="http://schemas.openxmlformats.org/officeDocument/2006/relationships" xmlns:p="http://schemas.openxmlformats.org/presentationml/2006/main">
  <p:tag name="SYNOPSYS-SHAPE" val="Y"/>
</p:tagLst>
</file>

<file path=ppt/tags/tag20.xml><?xml version="1.0" encoding="utf-8"?>
<p:tagLst xmlns:a="http://schemas.openxmlformats.org/drawingml/2006/main" xmlns:r="http://schemas.openxmlformats.org/officeDocument/2006/relationships" xmlns:p="http://schemas.openxmlformats.org/presentationml/2006/main">
  <p:tag name="SYNOPSYS-SHAPE" val="Y"/>
</p:tagLst>
</file>

<file path=ppt/tags/tag21.xml><?xml version="1.0" encoding="utf-8"?>
<p:tagLst xmlns:a="http://schemas.openxmlformats.org/drawingml/2006/main" xmlns:r="http://schemas.openxmlformats.org/officeDocument/2006/relationships" xmlns:p="http://schemas.openxmlformats.org/presentationml/2006/main">
  <p:tag name="SYNOPSYS-SHAPE" val="Y"/>
</p:tagLst>
</file>

<file path=ppt/tags/tag22.xml><?xml version="1.0" encoding="utf-8"?>
<p:tagLst xmlns:a="http://schemas.openxmlformats.org/drawingml/2006/main" xmlns:r="http://schemas.openxmlformats.org/officeDocument/2006/relationships" xmlns:p="http://schemas.openxmlformats.org/presentationml/2006/main">
  <p:tag name="SYNOPSYS-SHAPE" val="Y"/>
</p:tagLst>
</file>

<file path=ppt/tags/tag23.xml><?xml version="1.0" encoding="utf-8"?>
<p:tagLst xmlns:a="http://schemas.openxmlformats.org/drawingml/2006/main" xmlns:r="http://schemas.openxmlformats.org/officeDocument/2006/relationships" xmlns:p="http://schemas.openxmlformats.org/presentationml/2006/main">
  <p:tag name="SYNOPSYS-SHAPE" val="Y"/>
</p:tagLst>
</file>

<file path=ppt/tags/tag24.xml><?xml version="1.0" encoding="utf-8"?>
<p:tagLst xmlns:a="http://schemas.openxmlformats.org/drawingml/2006/main" xmlns:r="http://schemas.openxmlformats.org/officeDocument/2006/relationships" xmlns:p="http://schemas.openxmlformats.org/presentationml/2006/main">
  <p:tag name="SYNOPSYS-SHAPE" val="Y"/>
</p:tagLst>
</file>

<file path=ppt/tags/tag25.xml><?xml version="1.0" encoding="utf-8"?>
<p:tagLst xmlns:a="http://schemas.openxmlformats.org/drawingml/2006/main" xmlns:r="http://schemas.openxmlformats.org/officeDocument/2006/relationships" xmlns:p="http://schemas.openxmlformats.org/presentationml/2006/main">
  <p:tag name="SYNOPSYS-SHAPE" val="Y"/>
</p:tagLst>
</file>

<file path=ppt/tags/tag26.xml><?xml version="1.0" encoding="utf-8"?>
<p:tagLst xmlns:a="http://schemas.openxmlformats.org/drawingml/2006/main" xmlns:r="http://schemas.openxmlformats.org/officeDocument/2006/relationships" xmlns:p="http://schemas.openxmlformats.org/presentationml/2006/main">
  <p:tag name="SYNOPSYS-SHAPE" val="Y"/>
</p:tagLst>
</file>

<file path=ppt/tags/tag27.xml><?xml version="1.0" encoding="utf-8"?>
<p:tagLst xmlns:a="http://schemas.openxmlformats.org/drawingml/2006/main" xmlns:r="http://schemas.openxmlformats.org/officeDocument/2006/relationships" xmlns:p="http://schemas.openxmlformats.org/presentationml/2006/main">
  <p:tag name="SYNOPSYS-SHAPE" val="Y"/>
</p:tagLst>
</file>

<file path=ppt/tags/tag28.xml><?xml version="1.0" encoding="utf-8"?>
<p:tagLst xmlns:a="http://schemas.openxmlformats.org/drawingml/2006/main" xmlns:r="http://schemas.openxmlformats.org/officeDocument/2006/relationships" xmlns:p="http://schemas.openxmlformats.org/presentationml/2006/main">
  <p:tag name="SYNOPSYS-SHAPE" val="Y"/>
</p:tagLst>
</file>

<file path=ppt/tags/tag29.xml><?xml version="1.0" encoding="utf-8"?>
<p:tagLst xmlns:a="http://schemas.openxmlformats.org/drawingml/2006/main" xmlns:r="http://schemas.openxmlformats.org/officeDocument/2006/relationships" xmlns:p="http://schemas.openxmlformats.org/presentationml/2006/main">
  <p:tag name="SYNOPSYS-SHAPE" val="Y"/>
</p:tagLst>
</file>

<file path=ppt/tags/tag3.xml><?xml version="1.0" encoding="utf-8"?>
<p:tagLst xmlns:a="http://schemas.openxmlformats.org/drawingml/2006/main" xmlns:r="http://schemas.openxmlformats.org/officeDocument/2006/relationships" xmlns:p="http://schemas.openxmlformats.org/presentationml/2006/main">
  <p:tag name="SYNOPSYS-SHAPE" val="Y"/>
</p:tagLst>
</file>

<file path=ppt/tags/tag30.xml><?xml version="1.0" encoding="utf-8"?>
<p:tagLst xmlns:a="http://schemas.openxmlformats.org/drawingml/2006/main" xmlns:r="http://schemas.openxmlformats.org/officeDocument/2006/relationships" xmlns:p="http://schemas.openxmlformats.org/presentationml/2006/main">
  <p:tag name="SYNOPSYS-SHAPE" val="Y"/>
</p:tagLst>
</file>

<file path=ppt/tags/tag31.xml><?xml version="1.0" encoding="utf-8"?>
<p:tagLst xmlns:a="http://schemas.openxmlformats.org/drawingml/2006/main" xmlns:r="http://schemas.openxmlformats.org/officeDocument/2006/relationships" xmlns:p="http://schemas.openxmlformats.org/presentationml/2006/main">
  <p:tag name="SYNOPSYS-SHAPE" val="Y"/>
</p:tagLst>
</file>

<file path=ppt/tags/tag32.xml><?xml version="1.0" encoding="utf-8"?>
<p:tagLst xmlns:a="http://schemas.openxmlformats.org/drawingml/2006/main" xmlns:r="http://schemas.openxmlformats.org/officeDocument/2006/relationships" xmlns:p="http://schemas.openxmlformats.org/presentationml/2006/main">
  <p:tag name="SYNOPSYS-SHAPE" val="Y"/>
</p:tagLst>
</file>

<file path=ppt/tags/tag33.xml><?xml version="1.0" encoding="utf-8"?>
<p:tagLst xmlns:a="http://schemas.openxmlformats.org/drawingml/2006/main" xmlns:r="http://schemas.openxmlformats.org/officeDocument/2006/relationships" xmlns:p="http://schemas.openxmlformats.org/presentationml/2006/main">
  <p:tag name="SYNOPSYS-SHAPE" val="Y"/>
</p:tagLst>
</file>

<file path=ppt/tags/tag34.xml><?xml version="1.0" encoding="utf-8"?>
<p:tagLst xmlns:a="http://schemas.openxmlformats.org/drawingml/2006/main" xmlns:r="http://schemas.openxmlformats.org/officeDocument/2006/relationships" xmlns:p="http://schemas.openxmlformats.org/presentationml/2006/main">
  <p:tag name="SYNOPSYS-SHAPE" val="Y"/>
</p:tagLst>
</file>

<file path=ppt/tags/tag35.xml><?xml version="1.0" encoding="utf-8"?>
<p:tagLst xmlns:a="http://schemas.openxmlformats.org/drawingml/2006/main" xmlns:r="http://schemas.openxmlformats.org/officeDocument/2006/relationships" xmlns:p="http://schemas.openxmlformats.org/presentationml/2006/main">
  <p:tag name="SYNOPSYS-SHAPE" val="Y"/>
</p:tagLst>
</file>

<file path=ppt/tags/tag36.xml><?xml version="1.0" encoding="utf-8"?>
<p:tagLst xmlns:a="http://schemas.openxmlformats.org/drawingml/2006/main" xmlns:r="http://schemas.openxmlformats.org/officeDocument/2006/relationships" xmlns:p="http://schemas.openxmlformats.org/presentationml/2006/main">
  <p:tag name="SYNOPSYS-SHAPE" val="Y"/>
</p:tagLst>
</file>

<file path=ppt/tags/tag37.xml><?xml version="1.0" encoding="utf-8"?>
<p:tagLst xmlns:a="http://schemas.openxmlformats.org/drawingml/2006/main" xmlns:r="http://schemas.openxmlformats.org/officeDocument/2006/relationships" xmlns:p="http://schemas.openxmlformats.org/presentationml/2006/main">
  <p:tag name="SYNOPSYS-SHAPE" val="Y"/>
</p:tagLst>
</file>

<file path=ppt/tags/tag38.xml><?xml version="1.0" encoding="utf-8"?>
<p:tagLst xmlns:a="http://schemas.openxmlformats.org/drawingml/2006/main" xmlns:r="http://schemas.openxmlformats.org/officeDocument/2006/relationships" xmlns:p="http://schemas.openxmlformats.org/presentationml/2006/main">
  <p:tag name="SYNOPSYS-SHAPE" val="Y"/>
</p:tagLst>
</file>

<file path=ppt/tags/tag39.xml><?xml version="1.0" encoding="utf-8"?>
<p:tagLst xmlns:a="http://schemas.openxmlformats.org/drawingml/2006/main" xmlns:r="http://schemas.openxmlformats.org/officeDocument/2006/relationships" xmlns:p="http://schemas.openxmlformats.org/presentationml/2006/main">
  <p:tag name="SYNOPSYS-SHAPE" val="Y"/>
</p:tagLst>
</file>

<file path=ppt/tags/tag4.xml><?xml version="1.0" encoding="utf-8"?>
<p:tagLst xmlns:a="http://schemas.openxmlformats.org/drawingml/2006/main" xmlns:r="http://schemas.openxmlformats.org/officeDocument/2006/relationships" xmlns:p="http://schemas.openxmlformats.org/presentationml/2006/main">
  <p:tag name="SYNOPSYS-SHAPE" val="Y"/>
</p:tagLst>
</file>

<file path=ppt/tags/tag40.xml><?xml version="1.0" encoding="utf-8"?>
<p:tagLst xmlns:a="http://schemas.openxmlformats.org/drawingml/2006/main" xmlns:r="http://schemas.openxmlformats.org/officeDocument/2006/relationships" xmlns:p="http://schemas.openxmlformats.org/presentationml/2006/main">
  <p:tag name="SYNOPSYS-SHAPE" val="Y"/>
</p:tagLst>
</file>

<file path=ppt/tags/tag41.xml><?xml version="1.0" encoding="utf-8"?>
<p:tagLst xmlns:a="http://schemas.openxmlformats.org/drawingml/2006/main" xmlns:r="http://schemas.openxmlformats.org/officeDocument/2006/relationships" xmlns:p="http://schemas.openxmlformats.org/presentationml/2006/main">
  <p:tag name="SYNOPSYS-SHAPE" val="Y"/>
</p:tagLst>
</file>

<file path=ppt/tags/tag42.xml><?xml version="1.0" encoding="utf-8"?>
<p:tagLst xmlns:a="http://schemas.openxmlformats.org/drawingml/2006/main" xmlns:r="http://schemas.openxmlformats.org/officeDocument/2006/relationships" xmlns:p="http://schemas.openxmlformats.org/presentationml/2006/main">
  <p:tag name="SYNOPSYS-SHAPE" val="Y"/>
</p:tagLst>
</file>

<file path=ppt/tags/tag43.xml><?xml version="1.0" encoding="utf-8"?>
<p:tagLst xmlns:a="http://schemas.openxmlformats.org/drawingml/2006/main" xmlns:r="http://schemas.openxmlformats.org/officeDocument/2006/relationships" xmlns:p="http://schemas.openxmlformats.org/presentationml/2006/main">
  <p:tag name="SYNOPSYS-SHAPE" val="Y"/>
</p:tagLst>
</file>

<file path=ppt/tags/tag44.xml><?xml version="1.0" encoding="utf-8"?>
<p:tagLst xmlns:a="http://schemas.openxmlformats.org/drawingml/2006/main" xmlns:r="http://schemas.openxmlformats.org/officeDocument/2006/relationships" xmlns:p="http://schemas.openxmlformats.org/presentationml/2006/main">
  <p:tag name="SYNOPSYS-SHAPE" val="Y"/>
</p:tagLst>
</file>

<file path=ppt/tags/tag45.xml><?xml version="1.0" encoding="utf-8"?>
<p:tagLst xmlns:a="http://schemas.openxmlformats.org/drawingml/2006/main" xmlns:r="http://schemas.openxmlformats.org/officeDocument/2006/relationships" xmlns:p="http://schemas.openxmlformats.org/presentationml/2006/main">
  <p:tag name="SYNOPSYS-SHAPE" val="Y"/>
</p:tagLst>
</file>

<file path=ppt/tags/tag46.xml><?xml version="1.0" encoding="utf-8"?>
<p:tagLst xmlns:a="http://schemas.openxmlformats.org/drawingml/2006/main" xmlns:r="http://schemas.openxmlformats.org/officeDocument/2006/relationships" xmlns:p="http://schemas.openxmlformats.org/presentationml/2006/main">
  <p:tag name="SYNOPSYS-SHAPE" val="Y"/>
</p:tagLst>
</file>

<file path=ppt/tags/tag47.xml><?xml version="1.0" encoding="utf-8"?>
<p:tagLst xmlns:a="http://schemas.openxmlformats.org/drawingml/2006/main" xmlns:r="http://schemas.openxmlformats.org/officeDocument/2006/relationships" xmlns:p="http://schemas.openxmlformats.org/presentationml/2006/main">
  <p:tag name="SYNOPSYS-SHAPE" val="Y"/>
</p:tagLst>
</file>

<file path=ppt/tags/tag48.xml><?xml version="1.0" encoding="utf-8"?>
<p:tagLst xmlns:a="http://schemas.openxmlformats.org/drawingml/2006/main" xmlns:r="http://schemas.openxmlformats.org/officeDocument/2006/relationships" xmlns:p="http://schemas.openxmlformats.org/presentationml/2006/main">
  <p:tag name="SYNOPSYS-SHAPE" val="Y"/>
</p:tagLst>
</file>

<file path=ppt/tags/tag49.xml><?xml version="1.0" encoding="utf-8"?>
<p:tagLst xmlns:a="http://schemas.openxmlformats.org/drawingml/2006/main" xmlns:r="http://schemas.openxmlformats.org/officeDocument/2006/relationships" xmlns:p="http://schemas.openxmlformats.org/presentationml/2006/main">
  <p:tag name="SYNOPSYS-SHAPE" val="Y"/>
</p:tagLst>
</file>

<file path=ppt/tags/tag5.xml><?xml version="1.0" encoding="utf-8"?>
<p:tagLst xmlns:a="http://schemas.openxmlformats.org/drawingml/2006/main" xmlns:r="http://schemas.openxmlformats.org/officeDocument/2006/relationships" xmlns:p="http://schemas.openxmlformats.org/presentationml/2006/main">
  <p:tag name="SYNOPSYS-SHAPE" val="Y"/>
</p:tagLst>
</file>

<file path=ppt/tags/tag50.xml><?xml version="1.0" encoding="utf-8"?>
<p:tagLst xmlns:a="http://schemas.openxmlformats.org/drawingml/2006/main" xmlns:r="http://schemas.openxmlformats.org/officeDocument/2006/relationships" xmlns:p="http://schemas.openxmlformats.org/presentationml/2006/main">
  <p:tag name="SYNOPSYS-SHAPE" val="Y"/>
</p:tagLst>
</file>

<file path=ppt/tags/tag51.xml><?xml version="1.0" encoding="utf-8"?>
<p:tagLst xmlns:a="http://schemas.openxmlformats.org/drawingml/2006/main" xmlns:r="http://schemas.openxmlformats.org/officeDocument/2006/relationships" xmlns:p="http://schemas.openxmlformats.org/presentationml/2006/main">
  <p:tag name="SYNOPSYS-SHAPE" val="Y"/>
</p:tagLst>
</file>

<file path=ppt/tags/tag52.xml><?xml version="1.0" encoding="utf-8"?>
<p:tagLst xmlns:a="http://schemas.openxmlformats.org/drawingml/2006/main" xmlns:r="http://schemas.openxmlformats.org/officeDocument/2006/relationships" xmlns:p="http://schemas.openxmlformats.org/presentationml/2006/main">
  <p:tag name="SYNOPSYS-SHAPE" val="Y"/>
</p:tagLst>
</file>

<file path=ppt/tags/tag53.xml><?xml version="1.0" encoding="utf-8"?>
<p:tagLst xmlns:a="http://schemas.openxmlformats.org/drawingml/2006/main" xmlns:r="http://schemas.openxmlformats.org/officeDocument/2006/relationships" xmlns:p="http://schemas.openxmlformats.org/presentationml/2006/main">
  <p:tag name="SYNOPSYS-SHAPE" val="Y"/>
</p:tagLst>
</file>

<file path=ppt/tags/tag54.xml><?xml version="1.0" encoding="utf-8"?>
<p:tagLst xmlns:a="http://schemas.openxmlformats.org/drawingml/2006/main" xmlns:r="http://schemas.openxmlformats.org/officeDocument/2006/relationships" xmlns:p="http://schemas.openxmlformats.org/presentationml/2006/main">
  <p:tag name="SYNOPSYS-SHAPE" val="Y"/>
</p:tagLst>
</file>

<file path=ppt/tags/tag55.xml><?xml version="1.0" encoding="utf-8"?>
<p:tagLst xmlns:a="http://schemas.openxmlformats.org/drawingml/2006/main" xmlns:r="http://schemas.openxmlformats.org/officeDocument/2006/relationships" xmlns:p="http://schemas.openxmlformats.org/presentationml/2006/main">
  <p:tag name="SYNOPSYS-SHAPE" val="Y"/>
</p:tagLst>
</file>

<file path=ppt/tags/tag56.xml><?xml version="1.0" encoding="utf-8"?>
<p:tagLst xmlns:a="http://schemas.openxmlformats.org/drawingml/2006/main" xmlns:r="http://schemas.openxmlformats.org/officeDocument/2006/relationships" xmlns:p="http://schemas.openxmlformats.org/presentationml/2006/main">
  <p:tag name="SYNOPSYS-SHAPE" val="Y"/>
</p:tagLst>
</file>

<file path=ppt/tags/tag57.xml><?xml version="1.0" encoding="utf-8"?>
<p:tagLst xmlns:a="http://schemas.openxmlformats.org/drawingml/2006/main" xmlns:r="http://schemas.openxmlformats.org/officeDocument/2006/relationships" xmlns:p="http://schemas.openxmlformats.org/presentationml/2006/main">
  <p:tag name="SYNOPSYS-SHAPE" val="Y"/>
</p:tagLst>
</file>

<file path=ppt/tags/tag58.xml><?xml version="1.0" encoding="utf-8"?>
<p:tagLst xmlns:a="http://schemas.openxmlformats.org/drawingml/2006/main" xmlns:r="http://schemas.openxmlformats.org/officeDocument/2006/relationships" xmlns:p="http://schemas.openxmlformats.org/presentationml/2006/main">
  <p:tag name="SYNOPSYS-SHAPE" val="Y"/>
</p:tagLst>
</file>

<file path=ppt/tags/tag59.xml><?xml version="1.0" encoding="utf-8"?>
<p:tagLst xmlns:a="http://schemas.openxmlformats.org/drawingml/2006/main" xmlns:r="http://schemas.openxmlformats.org/officeDocument/2006/relationships" xmlns:p="http://schemas.openxmlformats.org/presentationml/2006/main">
  <p:tag name="SYNOPSYS-SHAPE" val="Y"/>
</p:tagLst>
</file>

<file path=ppt/tags/tag6.xml><?xml version="1.0" encoding="utf-8"?>
<p:tagLst xmlns:a="http://schemas.openxmlformats.org/drawingml/2006/main" xmlns:r="http://schemas.openxmlformats.org/officeDocument/2006/relationships" xmlns:p="http://schemas.openxmlformats.org/presentationml/2006/main">
  <p:tag name="SYNOPSYS-SHAPE" val="Y"/>
</p:tagLst>
</file>

<file path=ppt/tags/tag60.xml><?xml version="1.0" encoding="utf-8"?>
<p:tagLst xmlns:a="http://schemas.openxmlformats.org/drawingml/2006/main" xmlns:r="http://schemas.openxmlformats.org/officeDocument/2006/relationships" xmlns:p="http://schemas.openxmlformats.org/presentationml/2006/main">
  <p:tag name="SYNOPSYS-SHAPE" val="Y"/>
</p:tagLst>
</file>

<file path=ppt/tags/tag61.xml><?xml version="1.0" encoding="utf-8"?>
<p:tagLst xmlns:a="http://schemas.openxmlformats.org/drawingml/2006/main" xmlns:r="http://schemas.openxmlformats.org/officeDocument/2006/relationships" xmlns:p="http://schemas.openxmlformats.org/presentationml/2006/main">
  <p:tag name="SYNOPSYS-SHAPE" val="Y"/>
</p:tagLst>
</file>

<file path=ppt/tags/tag62.xml><?xml version="1.0" encoding="utf-8"?>
<p:tagLst xmlns:a="http://schemas.openxmlformats.org/drawingml/2006/main" xmlns:r="http://schemas.openxmlformats.org/officeDocument/2006/relationships" xmlns:p="http://schemas.openxmlformats.org/presentationml/2006/main">
  <p:tag name="SYNOPSYS-SHAPE" val="Y"/>
</p:tagLst>
</file>

<file path=ppt/tags/tag63.xml><?xml version="1.0" encoding="utf-8"?>
<p:tagLst xmlns:a="http://schemas.openxmlformats.org/drawingml/2006/main" xmlns:r="http://schemas.openxmlformats.org/officeDocument/2006/relationships" xmlns:p="http://schemas.openxmlformats.org/presentationml/2006/main">
  <p:tag name="SYNOPSYS-SHAPE" val="Y"/>
</p:tagLst>
</file>

<file path=ppt/tags/tag64.xml><?xml version="1.0" encoding="utf-8"?>
<p:tagLst xmlns:a="http://schemas.openxmlformats.org/drawingml/2006/main" xmlns:r="http://schemas.openxmlformats.org/officeDocument/2006/relationships" xmlns:p="http://schemas.openxmlformats.org/presentationml/2006/main">
  <p:tag name="SYNOPSYS-SHAPE" val="Y"/>
</p:tagLst>
</file>

<file path=ppt/tags/tag65.xml><?xml version="1.0" encoding="utf-8"?>
<p:tagLst xmlns:a="http://schemas.openxmlformats.org/drawingml/2006/main" xmlns:r="http://schemas.openxmlformats.org/officeDocument/2006/relationships" xmlns:p="http://schemas.openxmlformats.org/presentationml/2006/main">
  <p:tag name="SYNOPSYS-SHAPE" val="Y"/>
</p:tagLst>
</file>

<file path=ppt/tags/tag66.xml><?xml version="1.0" encoding="utf-8"?>
<p:tagLst xmlns:a="http://schemas.openxmlformats.org/drawingml/2006/main" xmlns:r="http://schemas.openxmlformats.org/officeDocument/2006/relationships" xmlns:p="http://schemas.openxmlformats.org/presentationml/2006/main">
  <p:tag name="SYNOPSYS-SHAPE" val="Y"/>
</p:tagLst>
</file>

<file path=ppt/tags/tag67.xml><?xml version="1.0" encoding="utf-8"?>
<p:tagLst xmlns:a="http://schemas.openxmlformats.org/drawingml/2006/main" xmlns:r="http://schemas.openxmlformats.org/officeDocument/2006/relationships" xmlns:p="http://schemas.openxmlformats.org/presentationml/2006/main">
  <p:tag name="SYNOPSYS-SHAPE" val="Y"/>
</p:tagLst>
</file>

<file path=ppt/tags/tag68.xml><?xml version="1.0" encoding="utf-8"?>
<p:tagLst xmlns:a="http://schemas.openxmlformats.org/drawingml/2006/main" xmlns:r="http://schemas.openxmlformats.org/officeDocument/2006/relationships" xmlns:p="http://schemas.openxmlformats.org/presentationml/2006/main">
  <p:tag name="SYNOPSYS-SHAPE" val="Y"/>
</p:tagLst>
</file>

<file path=ppt/tags/tag69.xml><?xml version="1.0" encoding="utf-8"?>
<p:tagLst xmlns:a="http://schemas.openxmlformats.org/drawingml/2006/main" xmlns:r="http://schemas.openxmlformats.org/officeDocument/2006/relationships" xmlns:p="http://schemas.openxmlformats.org/presentationml/2006/main">
  <p:tag name="SYNOPSYS-SHAPE" val="Y"/>
</p:tagLst>
</file>

<file path=ppt/tags/tag7.xml><?xml version="1.0" encoding="utf-8"?>
<p:tagLst xmlns:a="http://schemas.openxmlformats.org/drawingml/2006/main" xmlns:r="http://schemas.openxmlformats.org/officeDocument/2006/relationships" xmlns:p="http://schemas.openxmlformats.org/presentationml/2006/main">
  <p:tag name="SYNOPSYS-SHAPE" val="Y"/>
</p:tagLst>
</file>

<file path=ppt/tags/tag8.xml><?xml version="1.0" encoding="utf-8"?>
<p:tagLst xmlns:a="http://schemas.openxmlformats.org/drawingml/2006/main" xmlns:r="http://schemas.openxmlformats.org/officeDocument/2006/relationships" xmlns:p="http://schemas.openxmlformats.org/presentationml/2006/main">
  <p:tag name="SYNOPSYS-SHAPE" val="Y"/>
</p:tagLst>
</file>

<file path=ppt/tags/tag9.xml><?xml version="1.0" encoding="utf-8"?>
<p:tagLst xmlns:a="http://schemas.openxmlformats.org/drawingml/2006/main" xmlns:r="http://schemas.openxmlformats.org/officeDocument/2006/relationships" xmlns:p="http://schemas.openxmlformats.org/presentationml/2006/main">
  <p:tag name="SYNOPSYS-SHAPE" val="Y"/>
</p:tagLst>
</file>

<file path=ppt/theme/theme1.xml><?xml version="1.0" encoding="utf-8"?>
<a:theme xmlns:a="http://schemas.openxmlformats.org/drawingml/2006/main" name="Synopsys_Light_2025">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Synopsys_Template_LIGHT_2025.potx" id="{785F1A5E-58BC-4AF5-A5F4-3774BE3862BD}" vid="{A57DDFCD-5819-4008-B8DF-6935D54E38B6}"/>
    </a:ext>
  </a:extLst>
</a:theme>
</file>

<file path=ppt/theme/theme2.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ynopsys 2022">
      <a:dk1>
        <a:sysClr val="windowText" lastClr="000000"/>
      </a:dk1>
      <a:lt1>
        <a:sysClr val="window" lastClr="FFFFFF"/>
      </a:lt1>
      <a:dk2>
        <a:srgbClr val="000000"/>
      </a:dk2>
      <a:lt2>
        <a:srgbClr val="FFFFFF"/>
      </a:lt2>
      <a:accent1>
        <a:srgbClr val="7E45AF"/>
      </a:accent1>
      <a:accent2>
        <a:srgbClr val="FDB71A"/>
      </a:accent2>
      <a:accent3>
        <a:srgbClr val="79A133"/>
      </a:accent3>
      <a:accent4>
        <a:srgbClr val="E23B31"/>
      </a:accent4>
      <a:accent5>
        <a:srgbClr val="00A5AB"/>
      </a:accent5>
      <a:accent6>
        <a:srgbClr val="0081FE"/>
      </a:accent6>
      <a:hlink>
        <a:srgbClr val="0081FE"/>
      </a:hlink>
      <a:folHlink>
        <a:srgbClr val="646E8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800" spc="0" baseline="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spc="0" baseline="0" dirty="0" smtClean="0"/>
        </a:defPPr>
      </a:lstStyle>
    </a:txDef>
  </a:objectDefaults>
  <a:extraClrSchemeLst/>
  <a:custClrLst>
    <a:custClr name="Dark Gray #646E81">
      <a:srgbClr val="646E81"/>
    </a:custClr>
    <a:custClr name="Light Gray #B3B4B3">
      <a:srgbClr val="B3B4B3"/>
    </a:custClr>
    <a:custClr name="Forest #26874D">
      <a:srgbClr val="26874D"/>
    </a:custClr>
    <a:custClr name="Orange #E37820">
      <a:srgbClr val="E37820"/>
    </a:custClr>
  </a:custClr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6C19D1D-7FFD-4B77-AABF-72481EC02E55}">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76b24c0-7733-4c6a-b0fb-b1af7519ba2b">
      <Terms xmlns="http://schemas.microsoft.com/office/infopath/2007/PartnerControls"/>
    </lcf76f155ced4ddcb4097134ff3c332f>
    <TaxCatchAll xmlns="b130fb5a-4897-44aa-a36f-0c835240df3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0E9C4F3F08C64B92FAAEC6FF116D7C" ma:contentTypeVersion="16" ma:contentTypeDescription="Create a new document." ma:contentTypeScope="" ma:versionID="1b1281c8f3fdd1fb7ae818925fd6125e">
  <xsd:schema xmlns:xsd="http://www.w3.org/2001/XMLSchema" xmlns:xs="http://www.w3.org/2001/XMLSchema" xmlns:p="http://schemas.microsoft.com/office/2006/metadata/properties" xmlns:ns2="876b24c0-7733-4c6a-b0fb-b1af7519ba2b" xmlns:ns3="b130fb5a-4897-44aa-a36f-0c835240df39" targetNamespace="http://schemas.microsoft.com/office/2006/metadata/properties" ma:root="true" ma:fieldsID="95757eef4c07127e1ef6949d9ce97bf0" ns2:_="" ns3:_="">
    <xsd:import namespace="876b24c0-7733-4c6a-b0fb-b1af7519ba2b"/>
    <xsd:import namespace="b130fb5a-4897-44aa-a36f-0c835240df3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GenerationTime" minOccurs="0"/>
                <xsd:element ref="ns2:MediaServiceEventHashCode" minOccurs="0"/>
                <xsd:element ref="ns2:MediaServiceLocation" minOccurs="0"/>
                <xsd:element ref="ns3:SharedWithUsers" minOccurs="0"/>
                <xsd:element ref="ns3:SharedWithDetails" minOccurs="0"/>
                <xsd:element ref="ns2:lcf76f155ced4ddcb4097134ff3c332f" minOccurs="0"/>
                <xsd:element ref="ns3:TaxCatchAll" minOccurs="0"/>
                <xsd:element ref="ns2:MediaServiceOCR"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b24c0-7733-4c6a-b0fb-b1af7519ba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8c50269-1cd4-4ba9-9246-56d290a07fb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30fb5a-4897-44aa-a36f-0c835240df3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6be38976-e895-413a-b544-8518d5eea6c4}" ma:internalName="TaxCatchAll" ma:showField="CatchAllData" ma:web="b130fb5a-4897-44aa-a36f-0c835240df3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BrandIn lastLayout="1"/>
</file>

<file path=customXml/itemProps1.xml><?xml version="1.0" encoding="utf-8"?>
<ds:datastoreItem xmlns:ds="http://schemas.openxmlformats.org/officeDocument/2006/customXml" ds:itemID="{9FCFFA47-11AE-40E2-8D3D-31D852D7F901}">
  <ds:schemaRefs>
    <ds:schemaRef ds:uri="http://schemas.microsoft.com/office/2006/metadata/properties"/>
    <ds:schemaRef ds:uri="http://schemas.microsoft.com/office/2006/documentManagement/types"/>
    <ds:schemaRef ds:uri="http://www.w3.org/XML/1998/namespace"/>
    <ds:schemaRef ds:uri="b130fb5a-4897-44aa-a36f-0c835240df39"/>
    <ds:schemaRef ds:uri="http://purl.org/dc/dcmitype/"/>
    <ds:schemaRef ds:uri="http://schemas.microsoft.com/office/infopath/2007/PartnerControls"/>
    <ds:schemaRef ds:uri="http://purl.org/dc/elements/1.1/"/>
    <ds:schemaRef ds:uri="http://schemas.openxmlformats.org/package/2006/metadata/core-properties"/>
    <ds:schemaRef ds:uri="876b24c0-7733-4c6a-b0fb-b1af7519ba2b"/>
    <ds:schemaRef ds:uri="http://purl.org/dc/terms/"/>
  </ds:schemaRefs>
</ds:datastoreItem>
</file>

<file path=customXml/itemProps2.xml><?xml version="1.0" encoding="utf-8"?>
<ds:datastoreItem xmlns:ds="http://schemas.openxmlformats.org/officeDocument/2006/customXml" ds:itemID="{87A102C0-2592-4974-82A5-AA451C0E33FE}">
  <ds:schemaRefs>
    <ds:schemaRef ds:uri="http://schemas.microsoft.com/sharepoint/v3/contenttype/forms"/>
  </ds:schemaRefs>
</ds:datastoreItem>
</file>

<file path=customXml/itemProps3.xml><?xml version="1.0" encoding="utf-8"?>
<ds:datastoreItem xmlns:ds="http://schemas.openxmlformats.org/officeDocument/2006/customXml" ds:itemID="{69769A8C-2B7B-49B6-9E0F-0B73BA1290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b24c0-7733-4c6a-b0fb-b1af7519ba2b"/>
    <ds:schemaRef ds:uri="b130fb5a-4897-44aa-a36f-0c835240df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75162E3-BAA0-49C4-A2CF-857E58111819}">
  <ds:schemaRefs/>
</ds:datastoreItem>
</file>

<file path=docMetadata/LabelInfo.xml><?xml version="1.0" encoding="utf-8"?>
<clbl:labelList xmlns:clbl="http://schemas.microsoft.com/office/2020/mipLabelMetadata">
  <clbl:label id="{c33c9f88-1eb7-4099-9700-16013fd9e8aa}" enabled="0" method="" siteId="{c33c9f88-1eb7-4099-9700-16013fd9e8aa}" removed="1"/>
</clbl:labelList>
</file>

<file path=docProps/app.xml><?xml version="1.0" encoding="utf-8"?>
<Properties xmlns="http://schemas.openxmlformats.org/officeDocument/2006/extended-properties" xmlns:vt="http://schemas.openxmlformats.org/officeDocument/2006/docPropsVTypes">
  <Template>blank</Template>
  <TotalTime>473</TotalTime>
  <Words>187</Words>
  <Application>Microsoft Office PowerPoint</Application>
  <PresentationFormat>Widescreen</PresentationFormat>
  <Paragraphs>13</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Synopsys_Light_2025</vt:lpstr>
      <vt:lpstr>Chipathon - ITP2025</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Cuong Truong</dc:creator>
  <cp:keywords/>
  <dc:description/>
  <cp:lastModifiedBy>Cuong Truong</cp:lastModifiedBy>
  <cp:revision>1</cp:revision>
  <dcterms:created xsi:type="dcterms:W3CDTF">2025-08-05T20:21:11Z</dcterms:created>
  <dcterms:modified xsi:type="dcterms:W3CDTF">2025-08-06T04:18:07Z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3543871</vt:lpwstr>
  </property>
  <property fmtid="{D5CDD505-2E9C-101B-9397-08002B2CF9AE}" pid="3" name="NXPowerLiteSettings">
    <vt:lpwstr>E9000F7008E001</vt:lpwstr>
  </property>
  <property fmtid="{D5CDD505-2E9C-101B-9397-08002B2CF9AE}" pid="4" name="NXPowerLiteVersion">
    <vt:lpwstr>D9.1.6</vt:lpwstr>
  </property>
  <property fmtid="{D5CDD505-2E9C-101B-9397-08002B2CF9AE}" pid="5" name="Version">
    <vt:lpwstr>01 Light, March 28 2033</vt:lpwstr>
  </property>
  <property fmtid="{D5CDD505-2E9C-101B-9397-08002B2CF9AE}" pid="6" name="MediaServiceImageTags">
    <vt:lpwstr/>
  </property>
  <property fmtid="{D5CDD505-2E9C-101B-9397-08002B2CF9AE}" pid="7" name="ContentTypeId">
    <vt:lpwstr>0x0101001F0E9C4F3F08C64B92FAAEC6FF116D7C</vt:lpwstr>
  </property>
</Properties>
</file>