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Lst>
  <p:notesMasterIdLst>
    <p:notesMasterId r:id="rId32"/>
  </p:notesMasterIdLst>
  <p:handoutMasterIdLst>
    <p:handoutMasterId r:id="rId33"/>
  </p:handoutMasterIdLst>
  <p:sldIdLst>
    <p:sldId id="270" r:id="rId5"/>
    <p:sldId id="257" r:id="rId6"/>
    <p:sldId id="265" r:id="rId7"/>
    <p:sldId id="271" r:id="rId8"/>
    <p:sldId id="306" r:id="rId9"/>
    <p:sldId id="273" r:id="rId10"/>
    <p:sldId id="308" r:id="rId11"/>
    <p:sldId id="274" r:id="rId12"/>
    <p:sldId id="288" r:id="rId13"/>
    <p:sldId id="289" r:id="rId14"/>
    <p:sldId id="290" r:id="rId15"/>
    <p:sldId id="291" r:id="rId16"/>
    <p:sldId id="292" r:id="rId17"/>
    <p:sldId id="310" r:id="rId18"/>
    <p:sldId id="311" r:id="rId19"/>
    <p:sldId id="313" r:id="rId20"/>
    <p:sldId id="312" r:id="rId21"/>
    <p:sldId id="314" r:id="rId22"/>
    <p:sldId id="293" r:id="rId23"/>
    <p:sldId id="297" r:id="rId24"/>
    <p:sldId id="298" r:id="rId25"/>
    <p:sldId id="299" r:id="rId26"/>
    <p:sldId id="300" r:id="rId27"/>
    <p:sldId id="302" r:id="rId28"/>
    <p:sldId id="303" r:id="rId29"/>
    <p:sldId id="304" r:id="rId30"/>
    <p:sldId id="269"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E8470A-01E1-4D98-9E0A-B76D26BE4394}" v="83" dt="2022-07-21T14:19:26.711"/>
    <p1510:client id="{815D4017-1197-4F37-907B-15D5948FA751}" v="162" dt="2022-07-22T03:38:13.025"/>
    <p1510:client id="{9E5C5A4A-FF42-481C-ACEE-E266748F3A0B}" v="263" dt="2022-07-22T04:42:23.398"/>
    <p1510:client id="{E800300D-826A-43F1-A771-2496A1A5939A}" v="1" dt="2022-07-22T04:42:29.2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 Minh Khoi 20204917" userId="S::khoi.hm204917@sis.hust.edu.vn::b8bbfd49-c54e-4778-a4d2-0a4583a82d83" providerId="AD" clId="Web-{815D4017-1197-4F37-907B-15D5948FA751}"/>
    <pc:docChg chg="addSld modSld">
      <pc:chgData name="Ho Minh Khoi 20204917" userId="S::khoi.hm204917@sis.hust.edu.vn::b8bbfd49-c54e-4778-a4d2-0a4583a82d83" providerId="AD" clId="Web-{815D4017-1197-4F37-907B-15D5948FA751}" dt="2022-07-22T03:38:13.025" v="153"/>
      <pc:docMkLst>
        <pc:docMk/>
      </pc:docMkLst>
      <pc:sldChg chg="addSp delSp modSp addAnim modAnim">
        <pc:chgData name="Ho Minh Khoi 20204917" userId="S::khoi.hm204917@sis.hust.edu.vn::b8bbfd49-c54e-4778-a4d2-0a4583a82d83" providerId="AD" clId="Web-{815D4017-1197-4F37-907B-15D5948FA751}" dt="2022-07-22T03:38:13.025" v="153"/>
        <pc:sldMkLst>
          <pc:docMk/>
          <pc:sldMk cId="1280927971" sldId="271"/>
        </pc:sldMkLst>
        <pc:spChg chg="mod">
          <ac:chgData name="Ho Minh Khoi 20204917" userId="S::khoi.hm204917@sis.hust.edu.vn::b8bbfd49-c54e-4778-a4d2-0a4583a82d83" providerId="AD" clId="Web-{815D4017-1197-4F37-907B-15D5948FA751}" dt="2022-07-22T03:32:08.979" v="1" actId="20577"/>
          <ac:spMkLst>
            <pc:docMk/>
            <pc:sldMk cId="1280927971" sldId="271"/>
            <ac:spMk id="3" creationId="{6C899B64-AE34-F969-9BC8-D6A14A84A16C}"/>
          </ac:spMkLst>
        </pc:spChg>
        <pc:spChg chg="mod">
          <ac:chgData name="Ho Minh Khoi 20204917" userId="S::khoi.hm204917@sis.hust.edu.vn::b8bbfd49-c54e-4778-a4d2-0a4583a82d83" providerId="AD" clId="Web-{815D4017-1197-4F37-907B-15D5948FA751}" dt="2022-07-22T03:37:01.303" v="146" actId="20577"/>
          <ac:spMkLst>
            <pc:docMk/>
            <pc:sldMk cId="1280927971" sldId="271"/>
            <ac:spMk id="4" creationId="{4B05F66D-9C7D-A180-3C05-6C1474D0ADCC}"/>
          </ac:spMkLst>
        </pc:spChg>
        <pc:picChg chg="add del mod">
          <ac:chgData name="Ho Minh Khoi 20204917" userId="S::khoi.hm204917@sis.hust.edu.vn::b8bbfd49-c54e-4778-a4d2-0a4583a82d83" providerId="AD" clId="Web-{815D4017-1197-4F37-907B-15D5948FA751}" dt="2022-07-22T03:36:26.021" v="93"/>
          <ac:picMkLst>
            <pc:docMk/>
            <pc:sldMk cId="1280927971" sldId="271"/>
            <ac:picMk id="5" creationId="{D685B90D-D102-4391-E077-79E292B0E647}"/>
          </ac:picMkLst>
        </pc:picChg>
        <pc:picChg chg="del">
          <ac:chgData name="Ho Minh Khoi 20204917" userId="S::khoi.hm204917@sis.hust.edu.vn::b8bbfd49-c54e-4778-a4d2-0a4583a82d83" providerId="AD" clId="Web-{815D4017-1197-4F37-907B-15D5948FA751}" dt="2022-07-22T03:34:16.156" v="64"/>
          <ac:picMkLst>
            <pc:docMk/>
            <pc:sldMk cId="1280927971" sldId="271"/>
            <ac:picMk id="6" creationId="{8CE79E9F-0E9A-F717-5DFB-A6B02552DB99}"/>
          </ac:picMkLst>
        </pc:picChg>
        <pc:picChg chg="add mod">
          <ac:chgData name="Ho Minh Khoi 20204917" userId="S::khoi.hm204917@sis.hust.edu.vn::b8bbfd49-c54e-4778-a4d2-0a4583a82d83" providerId="AD" clId="Web-{815D4017-1197-4F37-907B-15D5948FA751}" dt="2022-07-22T03:36:35.037" v="97" actId="1076"/>
          <ac:picMkLst>
            <pc:docMk/>
            <pc:sldMk cId="1280927971" sldId="271"/>
            <ac:picMk id="7" creationId="{CDE62E70-A6CF-0E8E-6F24-6C9F31E8861A}"/>
          </ac:picMkLst>
        </pc:picChg>
        <pc:picChg chg="del">
          <ac:chgData name="Ho Minh Khoi 20204917" userId="S::khoi.hm204917@sis.hust.edu.vn::b8bbfd49-c54e-4778-a4d2-0a4583a82d83" providerId="AD" clId="Web-{815D4017-1197-4F37-907B-15D5948FA751}" dt="2022-07-22T03:34:17.140" v="65"/>
          <ac:picMkLst>
            <pc:docMk/>
            <pc:sldMk cId="1280927971" sldId="271"/>
            <ac:picMk id="8" creationId="{1716F452-53AA-6D18-0169-81FB1B410333}"/>
          </ac:picMkLst>
        </pc:picChg>
        <pc:picChg chg="add mod">
          <ac:chgData name="Ho Minh Khoi 20204917" userId="S::khoi.hm204917@sis.hust.edu.vn::b8bbfd49-c54e-4778-a4d2-0a4583a82d83" providerId="AD" clId="Web-{815D4017-1197-4F37-907B-15D5948FA751}" dt="2022-07-22T03:37:58.634" v="150" actId="1076"/>
          <ac:picMkLst>
            <pc:docMk/>
            <pc:sldMk cId="1280927971" sldId="271"/>
            <ac:picMk id="9" creationId="{155ABF49-F45F-E34F-B5AB-0F28A5C713D9}"/>
          </ac:picMkLst>
        </pc:picChg>
      </pc:sldChg>
      <pc:sldChg chg="modSp add replId">
        <pc:chgData name="Ho Minh Khoi 20204917" userId="S::khoi.hm204917@sis.hust.edu.vn::b8bbfd49-c54e-4778-a4d2-0a4583a82d83" providerId="AD" clId="Web-{815D4017-1197-4F37-907B-15D5948FA751}" dt="2022-07-22T03:32:16.448" v="2" actId="20577"/>
        <pc:sldMkLst>
          <pc:docMk/>
          <pc:sldMk cId="4120191439" sldId="306"/>
        </pc:sldMkLst>
        <pc:spChg chg="mod">
          <ac:chgData name="Ho Minh Khoi 20204917" userId="S::khoi.hm204917@sis.hust.edu.vn::b8bbfd49-c54e-4778-a4d2-0a4583a82d83" providerId="AD" clId="Web-{815D4017-1197-4F37-907B-15D5948FA751}" dt="2022-07-22T03:32:16.448" v="2" actId="20577"/>
          <ac:spMkLst>
            <pc:docMk/>
            <pc:sldMk cId="4120191439" sldId="306"/>
            <ac:spMk id="3" creationId="{6C899B64-AE34-F969-9BC8-D6A14A84A16C}"/>
          </ac:spMkLst>
        </pc:spChg>
      </pc:sldChg>
    </pc:docChg>
  </pc:docChgLst>
  <pc:docChgLst>
    <pc:chgData name="Nguyen Nho Trung 20204894" userId="S::trung.nn204894@sis.hust.edu.vn::08bf42ac-4ade-4ac7-a9a0-9c240b0475a5" providerId="AD" clId="Web-{9E5C5A4A-FF42-481C-ACEE-E266748F3A0B}"/>
    <pc:docChg chg="delSld modSld">
      <pc:chgData name="Nguyen Nho Trung 20204894" userId="S::trung.nn204894@sis.hust.edu.vn::08bf42ac-4ade-4ac7-a9a0-9c240b0475a5" providerId="AD" clId="Web-{9E5C5A4A-FF42-481C-ACEE-E266748F3A0B}" dt="2022-07-22T04:42:23.398" v="247" actId="1076"/>
      <pc:docMkLst>
        <pc:docMk/>
      </pc:docMkLst>
      <pc:sldChg chg="modSp">
        <pc:chgData name="Nguyen Nho Trung 20204894" userId="S::trung.nn204894@sis.hust.edu.vn::08bf42ac-4ade-4ac7-a9a0-9c240b0475a5" providerId="AD" clId="Web-{9E5C5A4A-FF42-481C-ACEE-E266748F3A0B}" dt="2022-07-22T03:46:59.520" v="199" actId="1076"/>
        <pc:sldMkLst>
          <pc:docMk/>
          <pc:sldMk cId="1280927971" sldId="271"/>
        </pc:sldMkLst>
        <pc:picChg chg="mod">
          <ac:chgData name="Nguyen Nho Trung 20204894" userId="S::trung.nn204894@sis.hust.edu.vn::08bf42ac-4ade-4ac7-a9a0-9c240b0475a5" providerId="AD" clId="Web-{9E5C5A4A-FF42-481C-ACEE-E266748F3A0B}" dt="2022-07-22T03:46:59.520" v="199" actId="1076"/>
          <ac:picMkLst>
            <pc:docMk/>
            <pc:sldMk cId="1280927971" sldId="271"/>
            <ac:picMk id="7" creationId="{CDE62E70-A6CF-0E8E-6F24-6C9F31E8861A}"/>
          </ac:picMkLst>
        </pc:picChg>
      </pc:sldChg>
      <pc:sldChg chg="modSp">
        <pc:chgData name="Nguyen Nho Trung 20204894" userId="S::trung.nn204894@sis.hust.edu.vn::08bf42ac-4ade-4ac7-a9a0-9c240b0475a5" providerId="AD" clId="Web-{9E5C5A4A-FF42-481C-ACEE-E266748F3A0B}" dt="2022-07-22T03:59:53.962" v="206" actId="20577"/>
        <pc:sldMkLst>
          <pc:docMk/>
          <pc:sldMk cId="2691650678" sldId="274"/>
        </pc:sldMkLst>
        <pc:spChg chg="mod">
          <ac:chgData name="Nguyen Nho Trung 20204894" userId="S::trung.nn204894@sis.hust.edu.vn::08bf42ac-4ade-4ac7-a9a0-9c240b0475a5" providerId="AD" clId="Web-{9E5C5A4A-FF42-481C-ACEE-E266748F3A0B}" dt="2022-07-22T03:59:53.962" v="206" actId="20577"/>
          <ac:spMkLst>
            <pc:docMk/>
            <pc:sldMk cId="2691650678" sldId="274"/>
            <ac:spMk id="3" creationId="{DDFE32FC-0991-D89B-E501-E836DBEFDC78}"/>
          </ac:spMkLst>
        </pc:spChg>
      </pc:sldChg>
      <pc:sldChg chg="modSp">
        <pc:chgData name="Nguyen Nho Trung 20204894" userId="S::trung.nn204894@sis.hust.edu.vn::08bf42ac-4ade-4ac7-a9a0-9c240b0475a5" providerId="AD" clId="Web-{9E5C5A4A-FF42-481C-ACEE-E266748F3A0B}" dt="2022-07-22T04:00:00.259" v="215" actId="20577"/>
        <pc:sldMkLst>
          <pc:docMk/>
          <pc:sldMk cId="3790343776" sldId="288"/>
        </pc:sldMkLst>
        <pc:spChg chg="mod">
          <ac:chgData name="Nguyen Nho Trung 20204894" userId="S::trung.nn204894@sis.hust.edu.vn::08bf42ac-4ade-4ac7-a9a0-9c240b0475a5" providerId="AD" clId="Web-{9E5C5A4A-FF42-481C-ACEE-E266748F3A0B}" dt="2022-07-22T04:00:00.259" v="215" actId="20577"/>
          <ac:spMkLst>
            <pc:docMk/>
            <pc:sldMk cId="3790343776" sldId="288"/>
            <ac:spMk id="3" creationId="{BC68DDA7-8B57-4BAF-EB51-005407D90E33}"/>
          </ac:spMkLst>
        </pc:spChg>
      </pc:sldChg>
      <pc:sldChg chg="modSp">
        <pc:chgData name="Nguyen Nho Trung 20204894" userId="S::trung.nn204894@sis.hust.edu.vn::08bf42ac-4ade-4ac7-a9a0-9c240b0475a5" providerId="AD" clId="Web-{9E5C5A4A-FF42-481C-ACEE-E266748F3A0B}" dt="2022-07-22T04:00:08.493" v="229" actId="20577"/>
        <pc:sldMkLst>
          <pc:docMk/>
          <pc:sldMk cId="1564197668" sldId="289"/>
        </pc:sldMkLst>
        <pc:spChg chg="mod">
          <ac:chgData name="Nguyen Nho Trung 20204894" userId="S::trung.nn204894@sis.hust.edu.vn::08bf42ac-4ade-4ac7-a9a0-9c240b0475a5" providerId="AD" clId="Web-{9E5C5A4A-FF42-481C-ACEE-E266748F3A0B}" dt="2022-07-22T04:00:08.493" v="229" actId="20577"/>
          <ac:spMkLst>
            <pc:docMk/>
            <pc:sldMk cId="1564197668" sldId="289"/>
            <ac:spMk id="3" creationId="{5981B8B2-6CB3-F273-1DF6-0881F75849A8}"/>
          </ac:spMkLst>
        </pc:spChg>
      </pc:sldChg>
      <pc:sldChg chg="modSp">
        <pc:chgData name="Nguyen Nho Trung 20204894" userId="S::trung.nn204894@sis.hust.edu.vn::08bf42ac-4ade-4ac7-a9a0-9c240b0475a5" providerId="AD" clId="Web-{9E5C5A4A-FF42-481C-ACEE-E266748F3A0B}" dt="2022-07-22T04:00:13.790" v="240" actId="20577"/>
        <pc:sldMkLst>
          <pc:docMk/>
          <pc:sldMk cId="2704979043" sldId="290"/>
        </pc:sldMkLst>
        <pc:spChg chg="mod">
          <ac:chgData name="Nguyen Nho Trung 20204894" userId="S::trung.nn204894@sis.hust.edu.vn::08bf42ac-4ade-4ac7-a9a0-9c240b0475a5" providerId="AD" clId="Web-{9E5C5A4A-FF42-481C-ACEE-E266748F3A0B}" dt="2022-07-22T04:00:13.790" v="240" actId="20577"/>
          <ac:spMkLst>
            <pc:docMk/>
            <pc:sldMk cId="2704979043" sldId="290"/>
            <ac:spMk id="3" creationId="{5C7B2C0A-6B6F-FB91-DEFA-D9C57C7513A1}"/>
          </ac:spMkLst>
        </pc:spChg>
      </pc:sldChg>
      <pc:sldChg chg="modSp">
        <pc:chgData name="Nguyen Nho Trung 20204894" userId="S::trung.nn204894@sis.hust.edu.vn::08bf42ac-4ade-4ac7-a9a0-9c240b0475a5" providerId="AD" clId="Web-{9E5C5A4A-FF42-481C-ACEE-E266748F3A0B}" dt="2022-07-22T03:41:10.761" v="145" actId="20577"/>
        <pc:sldMkLst>
          <pc:docMk/>
          <pc:sldMk cId="1370429125" sldId="292"/>
        </pc:sldMkLst>
        <pc:spChg chg="mod">
          <ac:chgData name="Nguyen Nho Trung 20204894" userId="S::trung.nn204894@sis.hust.edu.vn::08bf42ac-4ade-4ac7-a9a0-9c240b0475a5" providerId="AD" clId="Web-{9E5C5A4A-FF42-481C-ACEE-E266748F3A0B}" dt="2022-07-22T03:41:10.761" v="145" actId="20577"/>
          <ac:spMkLst>
            <pc:docMk/>
            <pc:sldMk cId="1370429125" sldId="292"/>
            <ac:spMk id="3" creationId="{CAF65B5E-9062-F6AC-68DD-AD8583F43458}"/>
          </ac:spMkLst>
        </pc:spChg>
      </pc:sldChg>
      <pc:sldChg chg="modSp">
        <pc:chgData name="Nguyen Nho Trung 20204894" userId="S::trung.nn204894@sis.hust.edu.vn::08bf42ac-4ade-4ac7-a9a0-9c240b0475a5" providerId="AD" clId="Web-{9E5C5A4A-FF42-481C-ACEE-E266748F3A0B}" dt="2022-07-22T03:46:39.957" v="198" actId="20577"/>
        <pc:sldMkLst>
          <pc:docMk/>
          <pc:sldMk cId="4001044081" sldId="293"/>
        </pc:sldMkLst>
        <pc:spChg chg="mod">
          <ac:chgData name="Nguyen Nho Trung 20204894" userId="S::trung.nn204894@sis.hust.edu.vn::08bf42ac-4ade-4ac7-a9a0-9c240b0475a5" providerId="AD" clId="Web-{9E5C5A4A-FF42-481C-ACEE-E266748F3A0B}" dt="2022-07-22T03:41:37.106" v="153" actId="20577"/>
          <ac:spMkLst>
            <pc:docMk/>
            <pc:sldMk cId="4001044081" sldId="293"/>
            <ac:spMk id="3" creationId="{BDAC1A2B-9227-C5F2-6C05-06DA14441367}"/>
          </ac:spMkLst>
        </pc:spChg>
        <pc:spChg chg="mod">
          <ac:chgData name="Nguyen Nho Trung 20204894" userId="S::trung.nn204894@sis.hust.edu.vn::08bf42ac-4ade-4ac7-a9a0-9c240b0475a5" providerId="AD" clId="Web-{9E5C5A4A-FF42-481C-ACEE-E266748F3A0B}" dt="2022-07-22T03:46:39.957" v="198" actId="20577"/>
          <ac:spMkLst>
            <pc:docMk/>
            <pc:sldMk cId="4001044081" sldId="293"/>
            <ac:spMk id="4" creationId="{7B36005E-53C6-74D4-FF2F-FA0E3739D91E}"/>
          </ac:spMkLst>
        </pc:spChg>
      </pc:sldChg>
      <pc:sldChg chg="modSp">
        <pc:chgData name="Nguyen Nho Trung 20204894" userId="S::trung.nn204894@sis.hust.edu.vn::08bf42ac-4ade-4ac7-a9a0-9c240b0475a5" providerId="AD" clId="Web-{9E5C5A4A-FF42-481C-ACEE-E266748F3A0B}" dt="2022-07-22T03:41:46.184" v="163" actId="20577"/>
        <pc:sldMkLst>
          <pc:docMk/>
          <pc:sldMk cId="828055741" sldId="294"/>
        </pc:sldMkLst>
        <pc:spChg chg="mod">
          <ac:chgData name="Nguyen Nho Trung 20204894" userId="S::trung.nn204894@sis.hust.edu.vn::08bf42ac-4ade-4ac7-a9a0-9c240b0475a5" providerId="AD" clId="Web-{9E5C5A4A-FF42-481C-ACEE-E266748F3A0B}" dt="2022-07-22T03:41:46.184" v="163" actId="20577"/>
          <ac:spMkLst>
            <pc:docMk/>
            <pc:sldMk cId="828055741" sldId="294"/>
            <ac:spMk id="3" creationId="{230880D8-819F-78BE-FBA3-D585F6A0F834}"/>
          </ac:spMkLst>
        </pc:spChg>
      </pc:sldChg>
      <pc:sldChg chg="modSp">
        <pc:chgData name="Nguyen Nho Trung 20204894" userId="S::trung.nn204894@sis.hust.edu.vn::08bf42ac-4ade-4ac7-a9a0-9c240b0475a5" providerId="AD" clId="Web-{9E5C5A4A-FF42-481C-ACEE-E266748F3A0B}" dt="2022-07-22T03:41:54.481" v="176" actId="20577"/>
        <pc:sldMkLst>
          <pc:docMk/>
          <pc:sldMk cId="2960819638" sldId="295"/>
        </pc:sldMkLst>
        <pc:spChg chg="mod">
          <ac:chgData name="Nguyen Nho Trung 20204894" userId="S::trung.nn204894@sis.hust.edu.vn::08bf42ac-4ade-4ac7-a9a0-9c240b0475a5" providerId="AD" clId="Web-{9E5C5A4A-FF42-481C-ACEE-E266748F3A0B}" dt="2022-07-22T03:41:54.481" v="176" actId="20577"/>
          <ac:spMkLst>
            <pc:docMk/>
            <pc:sldMk cId="2960819638" sldId="295"/>
            <ac:spMk id="3" creationId="{F806B303-7074-433C-B472-0FD7ED8A4FA8}"/>
          </ac:spMkLst>
        </pc:spChg>
      </pc:sldChg>
      <pc:sldChg chg="modSp">
        <pc:chgData name="Nguyen Nho Trung 20204894" userId="S::trung.nn204894@sis.hust.edu.vn::08bf42ac-4ade-4ac7-a9a0-9c240b0475a5" providerId="AD" clId="Web-{9E5C5A4A-FF42-481C-ACEE-E266748F3A0B}" dt="2022-07-22T03:42:04.966" v="187" actId="20577"/>
        <pc:sldMkLst>
          <pc:docMk/>
          <pc:sldMk cId="2240190242" sldId="297"/>
        </pc:sldMkLst>
        <pc:spChg chg="mod">
          <ac:chgData name="Nguyen Nho Trung 20204894" userId="S::trung.nn204894@sis.hust.edu.vn::08bf42ac-4ade-4ac7-a9a0-9c240b0475a5" providerId="AD" clId="Web-{9E5C5A4A-FF42-481C-ACEE-E266748F3A0B}" dt="2022-07-22T03:42:04.966" v="187" actId="20577"/>
          <ac:spMkLst>
            <pc:docMk/>
            <pc:sldMk cId="2240190242" sldId="297"/>
            <ac:spMk id="3" creationId="{3E70219A-4EA3-A632-122D-CE8877DE0878}"/>
          </ac:spMkLst>
        </pc:spChg>
      </pc:sldChg>
      <pc:sldChg chg="modSp">
        <pc:chgData name="Nguyen Nho Trung 20204894" userId="S::trung.nn204894@sis.hust.edu.vn::08bf42ac-4ade-4ac7-a9a0-9c240b0475a5" providerId="AD" clId="Web-{9E5C5A4A-FF42-481C-ACEE-E266748F3A0B}" dt="2022-07-22T03:42:21.732" v="189" actId="20577"/>
        <pc:sldMkLst>
          <pc:docMk/>
          <pc:sldMk cId="4178066186" sldId="298"/>
        </pc:sldMkLst>
        <pc:spChg chg="mod">
          <ac:chgData name="Nguyen Nho Trung 20204894" userId="S::trung.nn204894@sis.hust.edu.vn::08bf42ac-4ade-4ac7-a9a0-9c240b0475a5" providerId="AD" clId="Web-{9E5C5A4A-FF42-481C-ACEE-E266748F3A0B}" dt="2022-07-22T03:42:21.732" v="189" actId="20577"/>
          <ac:spMkLst>
            <pc:docMk/>
            <pc:sldMk cId="4178066186" sldId="298"/>
            <ac:spMk id="3" creationId="{25D58402-6536-6205-8682-2CDFF2773CC0}"/>
          </ac:spMkLst>
        </pc:spChg>
      </pc:sldChg>
      <pc:sldChg chg="modSp">
        <pc:chgData name="Nguyen Nho Trung 20204894" userId="S::trung.nn204894@sis.hust.edu.vn::08bf42ac-4ade-4ac7-a9a0-9c240b0475a5" providerId="AD" clId="Web-{9E5C5A4A-FF42-481C-ACEE-E266748F3A0B}" dt="2022-07-22T03:42:27.779" v="191" actId="20577"/>
        <pc:sldMkLst>
          <pc:docMk/>
          <pc:sldMk cId="3603525899" sldId="299"/>
        </pc:sldMkLst>
        <pc:spChg chg="mod">
          <ac:chgData name="Nguyen Nho Trung 20204894" userId="S::trung.nn204894@sis.hust.edu.vn::08bf42ac-4ade-4ac7-a9a0-9c240b0475a5" providerId="AD" clId="Web-{9E5C5A4A-FF42-481C-ACEE-E266748F3A0B}" dt="2022-07-22T03:42:27.779" v="191" actId="20577"/>
          <ac:spMkLst>
            <pc:docMk/>
            <pc:sldMk cId="3603525899" sldId="299"/>
            <ac:spMk id="3" creationId="{19513E56-613D-071E-707F-FC0CA1FE97A9}"/>
          </ac:spMkLst>
        </pc:spChg>
      </pc:sldChg>
      <pc:sldChg chg="modSp">
        <pc:chgData name="Nguyen Nho Trung 20204894" userId="S::trung.nn204894@sis.hust.edu.vn::08bf42ac-4ade-4ac7-a9a0-9c240b0475a5" providerId="AD" clId="Web-{9E5C5A4A-FF42-481C-ACEE-E266748F3A0B}" dt="2022-07-22T03:42:32.513" v="193" actId="20577"/>
        <pc:sldMkLst>
          <pc:docMk/>
          <pc:sldMk cId="3592829138" sldId="300"/>
        </pc:sldMkLst>
        <pc:spChg chg="mod">
          <ac:chgData name="Nguyen Nho Trung 20204894" userId="S::trung.nn204894@sis.hust.edu.vn::08bf42ac-4ade-4ac7-a9a0-9c240b0475a5" providerId="AD" clId="Web-{9E5C5A4A-FF42-481C-ACEE-E266748F3A0B}" dt="2022-07-22T03:42:32.513" v="193" actId="20577"/>
          <ac:spMkLst>
            <pc:docMk/>
            <pc:sldMk cId="3592829138" sldId="300"/>
            <ac:spMk id="3" creationId="{0FAC054C-F8A2-F195-0AAE-9C9C5337DEF6}"/>
          </ac:spMkLst>
        </pc:spChg>
      </pc:sldChg>
      <pc:sldChg chg="delSp modSp">
        <pc:chgData name="Nguyen Nho Trung 20204894" userId="S::trung.nn204894@sis.hust.edu.vn::08bf42ac-4ade-4ac7-a9a0-9c240b0475a5" providerId="AD" clId="Web-{9E5C5A4A-FF42-481C-ACEE-E266748F3A0B}" dt="2022-07-22T04:42:23.398" v="247" actId="1076"/>
        <pc:sldMkLst>
          <pc:docMk/>
          <pc:sldMk cId="2331718678" sldId="302"/>
        </pc:sldMkLst>
        <pc:picChg chg="mod">
          <ac:chgData name="Nguyen Nho Trung 20204894" userId="S::trung.nn204894@sis.hust.edu.vn::08bf42ac-4ade-4ac7-a9a0-9c240b0475a5" providerId="AD" clId="Web-{9E5C5A4A-FF42-481C-ACEE-E266748F3A0B}" dt="2022-07-22T04:00:50.745" v="241" actId="1076"/>
          <ac:picMkLst>
            <pc:docMk/>
            <pc:sldMk cId="2331718678" sldId="302"/>
            <ac:picMk id="5" creationId="{C6E2B456-EE78-D58B-DC8F-52E69C8DDABF}"/>
          </ac:picMkLst>
        </pc:picChg>
        <pc:picChg chg="del">
          <ac:chgData name="Nguyen Nho Trung 20204894" userId="S::trung.nn204894@sis.hust.edu.vn::08bf42ac-4ade-4ac7-a9a0-9c240b0475a5" providerId="AD" clId="Web-{9E5C5A4A-FF42-481C-ACEE-E266748F3A0B}" dt="2022-07-22T04:42:10.117" v="242"/>
          <ac:picMkLst>
            <pc:docMk/>
            <pc:sldMk cId="2331718678" sldId="302"/>
            <ac:picMk id="6" creationId="{3BC32C1C-60F8-851E-66C0-134A8F9987B3}"/>
          </ac:picMkLst>
        </pc:picChg>
        <pc:picChg chg="mod">
          <ac:chgData name="Nguyen Nho Trung 20204894" userId="S::trung.nn204894@sis.hust.edu.vn::08bf42ac-4ade-4ac7-a9a0-9c240b0475a5" providerId="AD" clId="Web-{9E5C5A4A-FF42-481C-ACEE-E266748F3A0B}" dt="2022-07-22T04:42:23.398" v="247" actId="1076"/>
          <ac:picMkLst>
            <pc:docMk/>
            <pc:sldMk cId="2331718678" sldId="302"/>
            <ac:picMk id="7" creationId="{C0F6A083-2B66-7969-36CA-07824534354D}"/>
          </ac:picMkLst>
        </pc:picChg>
      </pc:sldChg>
      <pc:sldChg chg="del">
        <pc:chgData name="Nguyen Nho Trung 20204894" userId="S::trung.nn204894@sis.hust.edu.vn::08bf42ac-4ade-4ac7-a9a0-9c240b0475a5" providerId="AD" clId="Web-{9E5C5A4A-FF42-481C-ACEE-E266748F3A0B}" dt="2022-07-22T03:33:08.202" v="0"/>
        <pc:sldMkLst>
          <pc:docMk/>
          <pc:sldMk cId="1374848020" sldId="305"/>
        </pc:sldMkLst>
      </pc:sldChg>
      <pc:sldChg chg="modSp">
        <pc:chgData name="Nguyen Nho Trung 20204894" userId="S::trung.nn204894@sis.hust.edu.vn::08bf42ac-4ade-4ac7-a9a0-9c240b0475a5" providerId="AD" clId="Web-{9E5C5A4A-FF42-481C-ACEE-E266748F3A0B}" dt="2022-07-22T03:39:53.119" v="94" actId="20577"/>
        <pc:sldMkLst>
          <pc:docMk/>
          <pc:sldMk cId="4120191439" sldId="306"/>
        </pc:sldMkLst>
        <pc:spChg chg="mod">
          <ac:chgData name="Nguyen Nho Trung 20204894" userId="S::trung.nn204894@sis.hust.edu.vn::08bf42ac-4ade-4ac7-a9a0-9c240b0475a5" providerId="AD" clId="Web-{9E5C5A4A-FF42-481C-ACEE-E266748F3A0B}" dt="2022-07-22T03:39:53.119" v="94" actId="20577"/>
          <ac:spMkLst>
            <pc:docMk/>
            <pc:sldMk cId="4120191439" sldId="306"/>
            <ac:spMk id="4" creationId="{4B05F66D-9C7D-A180-3C05-6C1474D0ADCC}"/>
          </ac:spMkLst>
        </pc:spChg>
        <pc:picChg chg="mod">
          <ac:chgData name="Nguyen Nho Trung 20204894" userId="S::trung.nn204894@sis.hust.edu.vn::08bf42ac-4ade-4ac7-a9a0-9c240b0475a5" providerId="AD" clId="Web-{9E5C5A4A-FF42-481C-ACEE-E266748F3A0B}" dt="2022-07-22T03:36:18.941" v="50" actId="14100"/>
          <ac:picMkLst>
            <pc:docMk/>
            <pc:sldMk cId="4120191439" sldId="306"/>
            <ac:picMk id="6" creationId="{8CE79E9F-0E9A-F717-5DFB-A6B02552DB99}"/>
          </ac:picMkLst>
        </pc:picChg>
        <pc:picChg chg="mod">
          <ac:chgData name="Nguyen Nho Trung 20204894" userId="S::trung.nn204894@sis.hust.edu.vn::08bf42ac-4ade-4ac7-a9a0-9c240b0475a5" providerId="AD" clId="Web-{9E5C5A4A-FF42-481C-ACEE-E266748F3A0B}" dt="2022-07-22T03:36:23.019" v="51" actId="14100"/>
          <ac:picMkLst>
            <pc:docMk/>
            <pc:sldMk cId="4120191439" sldId="306"/>
            <ac:picMk id="8" creationId="{1716F452-53AA-6D18-0169-81FB1B410333}"/>
          </ac:picMkLst>
        </pc:picChg>
      </pc:sldChg>
    </pc:docChg>
  </pc:docChgLst>
  <pc:docChgLst>
    <pc:chgData name="Khoi.HM204917@sis.hust.edu.vn" userId="b8bbfd49-c54e-4778-a4d2-0a4583a82d83" providerId="ADAL" clId="{1880609B-B275-4F97-94D2-F3D148AB1E74}"/>
    <pc:docChg chg="undo redo custSel addSld delSld modSld sldOrd modMainMaster">
      <pc:chgData name="Khoi.HM204917@sis.hust.edu.vn" userId="b8bbfd49-c54e-4778-a4d2-0a4583a82d83" providerId="ADAL" clId="{1880609B-B275-4F97-94D2-F3D148AB1E74}" dt="2022-07-22T04:39:13.173" v="1198" actId="20577"/>
      <pc:docMkLst>
        <pc:docMk/>
      </pc:docMkLst>
      <pc:sldChg chg="modTransition">
        <pc:chgData name="Khoi.HM204917@sis.hust.edu.vn" userId="b8bbfd49-c54e-4778-a4d2-0a4583a82d83" providerId="ADAL" clId="{1880609B-B275-4F97-94D2-F3D148AB1E74}" dt="2022-07-22T04:25:23.593" v="963"/>
        <pc:sldMkLst>
          <pc:docMk/>
          <pc:sldMk cId="743172911" sldId="257"/>
        </pc:sldMkLst>
      </pc:sldChg>
      <pc:sldChg chg="modTransition">
        <pc:chgData name="Khoi.HM204917@sis.hust.edu.vn" userId="b8bbfd49-c54e-4778-a4d2-0a4583a82d83" providerId="ADAL" clId="{1880609B-B275-4F97-94D2-F3D148AB1E74}" dt="2022-07-22T04:25:23.593" v="963"/>
        <pc:sldMkLst>
          <pc:docMk/>
          <pc:sldMk cId="292364014" sldId="265"/>
        </pc:sldMkLst>
      </pc:sldChg>
      <pc:sldChg chg="modTransition">
        <pc:chgData name="Khoi.HM204917@sis.hust.edu.vn" userId="b8bbfd49-c54e-4778-a4d2-0a4583a82d83" providerId="ADAL" clId="{1880609B-B275-4F97-94D2-F3D148AB1E74}" dt="2022-07-22T04:25:23.593" v="963"/>
        <pc:sldMkLst>
          <pc:docMk/>
          <pc:sldMk cId="2830535683" sldId="269"/>
        </pc:sldMkLst>
      </pc:sldChg>
      <pc:sldChg chg="modTransition">
        <pc:chgData name="Khoi.HM204917@sis.hust.edu.vn" userId="b8bbfd49-c54e-4778-a4d2-0a4583a82d83" providerId="ADAL" clId="{1880609B-B275-4F97-94D2-F3D148AB1E74}" dt="2022-07-22T04:25:23.593" v="963"/>
        <pc:sldMkLst>
          <pc:docMk/>
          <pc:sldMk cId="1558653304" sldId="270"/>
        </pc:sldMkLst>
      </pc:sldChg>
      <pc:sldChg chg="modSp mod modTransition modAnim">
        <pc:chgData name="Khoi.HM204917@sis.hust.edu.vn" userId="b8bbfd49-c54e-4778-a4d2-0a4583a82d83" providerId="ADAL" clId="{1880609B-B275-4F97-94D2-F3D148AB1E74}" dt="2022-07-22T04:25:23.593" v="963"/>
        <pc:sldMkLst>
          <pc:docMk/>
          <pc:sldMk cId="1280927971" sldId="271"/>
        </pc:sldMkLst>
        <pc:spChg chg="mod">
          <ac:chgData name="Khoi.HM204917@sis.hust.edu.vn" userId="b8bbfd49-c54e-4778-a4d2-0a4583a82d83" providerId="ADAL" clId="{1880609B-B275-4F97-94D2-F3D148AB1E74}" dt="2022-07-22T03:41:03.130" v="140" actId="20577"/>
          <ac:spMkLst>
            <pc:docMk/>
            <pc:sldMk cId="1280927971" sldId="271"/>
            <ac:spMk id="4" creationId="{4B05F66D-9C7D-A180-3C05-6C1474D0ADCC}"/>
          </ac:spMkLst>
        </pc:spChg>
        <pc:picChg chg="mod">
          <ac:chgData name="Khoi.HM204917@sis.hust.edu.vn" userId="b8bbfd49-c54e-4778-a4d2-0a4583a82d83" providerId="ADAL" clId="{1880609B-B275-4F97-94D2-F3D148AB1E74}" dt="2022-07-22T03:39:30.820" v="9" actId="1076"/>
          <ac:picMkLst>
            <pc:docMk/>
            <pc:sldMk cId="1280927971" sldId="271"/>
            <ac:picMk id="7" creationId="{CDE62E70-A6CF-0E8E-6F24-6C9F31E8861A}"/>
          </ac:picMkLst>
        </pc:picChg>
        <pc:picChg chg="mod">
          <ac:chgData name="Khoi.HM204917@sis.hust.edu.vn" userId="b8bbfd49-c54e-4778-a4d2-0a4583a82d83" providerId="ADAL" clId="{1880609B-B275-4F97-94D2-F3D148AB1E74}" dt="2022-07-22T03:39:35.172" v="11" actId="1076"/>
          <ac:picMkLst>
            <pc:docMk/>
            <pc:sldMk cId="1280927971" sldId="271"/>
            <ac:picMk id="9" creationId="{155ABF49-F45F-E34F-B5AB-0F28A5C713D9}"/>
          </ac:picMkLst>
        </pc:picChg>
      </pc:sldChg>
      <pc:sldChg chg="addSp delSp modSp mod modTransition modAnim">
        <pc:chgData name="Khoi.HM204917@sis.hust.edu.vn" userId="b8bbfd49-c54e-4778-a4d2-0a4583a82d83" providerId="ADAL" clId="{1880609B-B275-4F97-94D2-F3D148AB1E74}" dt="2022-07-22T04:25:23.593" v="963"/>
        <pc:sldMkLst>
          <pc:docMk/>
          <pc:sldMk cId="4222909660" sldId="273"/>
        </pc:sldMkLst>
        <pc:spChg chg="mod">
          <ac:chgData name="Khoi.HM204917@sis.hust.edu.vn" userId="b8bbfd49-c54e-4778-a4d2-0a4583a82d83" providerId="ADAL" clId="{1880609B-B275-4F97-94D2-F3D148AB1E74}" dt="2022-07-22T03:43:12.910" v="170" actId="20577"/>
          <ac:spMkLst>
            <pc:docMk/>
            <pc:sldMk cId="4222909660" sldId="273"/>
            <ac:spMk id="3" creationId="{3C85F79D-2F6D-C7B8-6163-700A4362D680}"/>
          </ac:spMkLst>
        </pc:spChg>
        <pc:spChg chg="mod">
          <ac:chgData name="Khoi.HM204917@sis.hust.edu.vn" userId="b8bbfd49-c54e-4778-a4d2-0a4583a82d83" providerId="ADAL" clId="{1880609B-B275-4F97-94D2-F3D148AB1E74}" dt="2022-07-22T04:01:33.435" v="477" actId="20577"/>
          <ac:spMkLst>
            <pc:docMk/>
            <pc:sldMk cId="4222909660" sldId="273"/>
            <ac:spMk id="4" creationId="{41305B7B-A6D8-7F22-98B2-0F5DB350BE46}"/>
          </ac:spMkLst>
        </pc:spChg>
        <pc:picChg chg="del">
          <ac:chgData name="Khoi.HM204917@sis.hust.edu.vn" userId="b8bbfd49-c54e-4778-a4d2-0a4583a82d83" providerId="ADAL" clId="{1880609B-B275-4F97-94D2-F3D148AB1E74}" dt="2022-07-22T03:50:19.982" v="190" actId="478"/>
          <ac:picMkLst>
            <pc:docMk/>
            <pc:sldMk cId="4222909660" sldId="273"/>
            <ac:picMk id="5" creationId="{AF2B7AD8-75EE-ED57-A680-3DD1C84600E5}"/>
          </ac:picMkLst>
        </pc:picChg>
        <pc:picChg chg="add del">
          <ac:chgData name="Khoi.HM204917@sis.hust.edu.vn" userId="b8bbfd49-c54e-4778-a4d2-0a4583a82d83" providerId="ADAL" clId="{1880609B-B275-4F97-94D2-F3D148AB1E74}" dt="2022-07-22T03:42:54.838" v="161" actId="22"/>
          <ac:picMkLst>
            <pc:docMk/>
            <pc:sldMk cId="4222909660" sldId="273"/>
            <ac:picMk id="7" creationId="{0CA68E66-E190-45BF-1C50-459861509423}"/>
          </ac:picMkLst>
        </pc:picChg>
      </pc:sldChg>
      <pc:sldChg chg="modSp mod modTransition">
        <pc:chgData name="Khoi.HM204917@sis.hust.edu.vn" userId="b8bbfd49-c54e-4778-a4d2-0a4583a82d83" providerId="ADAL" clId="{1880609B-B275-4F97-94D2-F3D148AB1E74}" dt="2022-07-22T04:25:23.593" v="963"/>
        <pc:sldMkLst>
          <pc:docMk/>
          <pc:sldMk cId="2691650678" sldId="274"/>
        </pc:sldMkLst>
        <pc:spChg chg="mod">
          <ac:chgData name="Khoi.HM204917@sis.hust.edu.vn" userId="b8bbfd49-c54e-4778-a4d2-0a4583a82d83" providerId="ADAL" clId="{1880609B-B275-4F97-94D2-F3D148AB1E74}" dt="2022-07-22T04:02:26.916" v="498" actId="207"/>
          <ac:spMkLst>
            <pc:docMk/>
            <pc:sldMk cId="2691650678" sldId="274"/>
            <ac:spMk id="3" creationId="{DDFE32FC-0991-D89B-E501-E836DBEFDC78}"/>
          </ac:spMkLst>
        </pc:spChg>
      </pc:sldChg>
      <pc:sldChg chg="modSp mod modTransition">
        <pc:chgData name="Khoi.HM204917@sis.hust.edu.vn" userId="b8bbfd49-c54e-4778-a4d2-0a4583a82d83" providerId="ADAL" clId="{1880609B-B275-4F97-94D2-F3D148AB1E74}" dt="2022-07-22T04:25:23.593" v="963"/>
        <pc:sldMkLst>
          <pc:docMk/>
          <pc:sldMk cId="3790343776" sldId="288"/>
        </pc:sldMkLst>
        <pc:spChg chg="mod">
          <ac:chgData name="Khoi.HM204917@sis.hust.edu.vn" userId="b8bbfd49-c54e-4778-a4d2-0a4583a82d83" providerId="ADAL" clId="{1880609B-B275-4F97-94D2-F3D148AB1E74}" dt="2022-07-22T04:02:49.643" v="522" actId="403"/>
          <ac:spMkLst>
            <pc:docMk/>
            <pc:sldMk cId="3790343776" sldId="288"/>
            <ac:spMk id="3" creationId="{BC68DDA7-8B57-4BAF-EB51-005407D90E33}"/>
          </ac:spMkLst>
        </pc:spChg>
      </pc:sldChg>
      <pc:sldChg chg="modSp mod modTransition">
        <pc:chgData name="Khoi.HM204917@sis.hust.edu.vn" userId="b8bbfd49-c54e-4778-a4d2-0a4583a82d83" providerId="ADAL" clId="{1880609B-B275-4F97-94D2-F3D148AB1E74}" dt="2022-07-22T04:25:23.593" v="963"/>
        <pc:sldMkLst>
          <pc:docMk/>
          <pc:sldMk cId="1564197668" sldId="289"/>
        </pc:sldMkLst>
        <pc:spChg chg="mod">
          <ac:chgData name="Khoi.HM204917@sis.hust.edu.vn" userId="b8bbfd49-c54e-4778-a4d2-0a4583a82d83" providerId="ADAL" clId="{1880609B-B275-4F97-94D2-F3D148AB1E74}" dt="2022-07-22T04:03:09.610" v="536" actId="20577"/>
          <ac:spMkLst>
            <pc:docMk/>
            <pc:sldMk cId="1564197668" sldId="289"/>
            <ac:spMk id="3" creationId="{5981B8B2-6CB3-F273-1DF6-0881F75849A8}"/>
          </ac:spMkLst>
        </pc:spChg>
      </pc:sldChg>
      <pc:sldChg chg="modSp mod modTransition">
        <pc:chgData name="Khoi.HM204917@sis.hust.edu.vn" userId="b8bbfd49-c54e-4778-a4d2-0a4583a82d83" providerId="ADAL" clId="{1880609B-B275-4F97-94D2-F3D148AB1E74}" dt="2022-07-22T04:25:23.593" v="963"/>
        <pc:sldMkLst>
          <pc:docMk/>
          <pc:sldMk cId="2704979043" sldId="290"/>
        </pc:sldMkLst>
        <pc:spChg chg="mod">
          <ac:chgData name="Khoi.HM204917@sis.hust.edu.vn" userId="b8bbfd49-c54e-4778-a4d2-0a4583a82d83" providerId="ADAL" clId="{1880609B-B275-4F97-94D2-F3D148AB1E74}" dt="2022-07-22T04:03:33.380" v="537" actId="20577"/>
          <ac:spMkLst>
            <pc:docMk/>
            <pc:sldMk cId="2704979043" sldId="290"/>
            <ac:spMk id="3" creationId="{5C7B2C0A-6B6F-FB91-DEFA-D9C57C7513A1}"/>
          </ac:spMkLst>
        </pc:spChg>
      </pc:sldChg>
      <pc:sldChg chg="addSp delSp modSp mod modTransition modAnim">
        <pc:chgData name="Khoi.HM204917@sis.hust.edu.vn" userId="b8bbfd49-c54e-4778-a4d2-0a4583a82d83" providerId="ADAL" clId="{1880609B-B275-4F97-94D2-F3D148AB1E74}" dt="2022-07-22T04:26:16.015" v="975"/>
        <pc:sldMkLst>
          <pc:docMk/>
          <pc:sldMk cId="1786246386" sldId="291"/>
        </pc:sldMkLst>
        <pc:spChg chg="mod">
          <ac:chgData name="Khoi.HM204917@sis.hust.edu.vn" userId="b8bbfd49-c54e-4778-a4d2-0a4583a82d83" providerId="ADAL" clId="{1880609B-B275-4F97-94D2-F3D148AB1E74}" dt="2022-07-22T04:03:43.403" v="541" actId="207"/>
          <ac:spMkLst>
            <pc:docMk/>
            <pc:sldMk cId="1786246386" sldId="291"/>
            <ac:spMk id="3" creationId="{498F574B-AE15-E44E-4804-A1D6CD48E9BE}"/>
          </ac:spMkLst>
        </pc:spChg>
        <pc:picChg chg="add mod">
          <ac:chgData name="Khoi.HM204917@sis.hust.edu.vn" userId="b8bbfd49-c54e-4778-a4d2-0a4583a82d83" providerId="ADAL" clId="{1880609B-B275-4F97-94D2-F3D148AB1E74}" dt="2022-07-22T04:03:56.417" v="544" actId="1076"/>
          <ac:picMkLst>
            <pc:docMk/>
            <pc:sldMk cId="1786246386" sldId="291"/>
            <ac:picMk id="5" creationId="{6F71814C-B30D-5F87-C56A-DD807FD415E5}"/>
          </ac:picMkLst>
        </pc:picChg>
        <pc:picChg chg="del">
          <ac:chgData name="Khoi.HM204917@sis.hust.edu.vn" userId="b8bbfd49-c54e-4778-a4d2-0a4583a82d83" providerId="ADAL" clId="{1880609B-B275-4F97-94D2-F3D148AB1E74}" dt="2022-07-22T04:03:45.133" v="542" actId="478"/>
          <ac:picMkLst>
            <pc:docMk/>
            <pc:sldMk cId="1786246386" sldId="291"/>
            <ac:picMk id="1026" creationId="{1CA4DB33-3306-171C-187E-F048CD53D21A}"/>
          </ac:picMkLst>
        </pc:picChg>
      </pc:sldChg>
      <pc:sldChg chg="modSp mod modTransition modAnim">
        <pc:chgData name="Khoi.HM204917@sis.hust.edu.vn" userId="b8bbfd49-c54e-4778-a4d2-0a4583a82d83" providerId="ADAL" clId="{1880609B-B275-4F97-94D2-F3D148AB1E74}" dt="2022-07-22T04:25:23.593" v="963"/>
        <pc:sldMkLst>
          <pc:docMk/>
          <pc:sldMk cId="1370429125" sldId="292"/>
        </pc:sldMkLst>
        <pc:spChg chg="mod">
          <ac:chgData name="Khoi.HM204917@sis.hust.edu.vn" userId="b8bbfd49-c54e-4778-a4d2-0a4583a82d83" providerId="ADAL" clId="{1880609B-B275-4F97-94D2-F3D148AB1E74}" dt="2022-07-22T04:04:49.507" v="567" actId="20577"/>
          <ac:spMkLst>
            <pc:docMk/>
            <pc:sldMk cId="1370429125" sldId="292"/>
            <ac:spMk id="3" creationId="{CAF65B5E-9062-F6AC-68DD-AD8583F43458}"/>
          </ac:spMkLst>
        </pc:spChg>
        <pc:spChg chg="mod">
          <ac:chgData name="Khoi.HM204917@sis.hust.edu.vn" userId="b8bbfd49-c54e-4778-a4d2-0a4583a82d83" providerId="ADAL" clId="{1880609B-B275-4F97-94D2-F3D148AB1E74}" dt="2022-07-22T04:05:55.632" v="575"/>
          <ac:spMkLst>
            <pc:docMk/>
            <pc:sldMk cId="1370429125" sldId="292"/>
            <ac:spMk id="4" creationId="{7041EBB6-9633-09E9-5BEF-01033734D4E3}"/>
          </ac:spMkLst>
        </pc:spChg>
      </pc:sldChg>
      <pc:sldChg chg="addSp delSp modSp mod modTransition">
        <pc:chgData name="Khoi.HM204917@sis.hust.edu.vn" userId="b8bbfd49-c54e-4778-a4d2-0a4583a82d83" providerId="ADAL" clId="{1880609B-B275-4F97-94D2-F3D148AB1E74}" dt="2022-07-22T04:25:23.593" v="963"/>
        <pc:sldMkLst>
          <pc:docMk/>
          <pc:sldMk cId="4001044081" sldId="293"/>
        </pc:sldMkLst>
        <pc:spChg chg="mod">
          <ac:chgData name="Khoi.HM204917@sis.hust.edu.vn" userId="b8bbfd49-c54e-4778-a4d2-0a4583a82d83" providerId="ADAL" clId="{1880609B-B275-4F97-94D2-F3D148AB1E74}" dt="2022-07-22T04:08:01.434" v="594" actId="20577"/>
          <ac:spMkLst>
            <pc:docMk/>
            <pc:sldMk cId="4001044081" sldId="293"/>
            <ac:spMk id="3" creationId="{BDAC1A2B-9227-C5F2-6C05-06DA14441367}"/>
          </ac:spMkLst>
        </pc:spChg>
        <pc:spChg chg="mod">
          <ac:chgData name="Khoi.HM204917@sis.hust.edu.vn" userId="b8bbfd49-c54e-4778-a4d2-0a4583a82d83" providerId="ADAL" clId="{1880609B-B275-4F97-94D2-F3D148AB1E74}" dt="2022-07-22T04:18:54.965" v="834" actId="20577"/>
          <ac:spMkLst>
            <pc:docMk/>
            <pc:sldMk cId="4001044081" sldId="293"/>
            <ac:spMk id="4" creationId="{7B36005E-53C6-74D4-FF2F-FA0E3739D91E}"/>
          </ac:spMkLst>
        </pc:spChg>
        <pc:picChg chg="del">
          <ac:chgData name="Khoi.HM204917@sis.hust.edu.vn" userId="b8bbfd49-c54e-4778-a4d2-0a4583a82d83" providerId="ADAL" clId="{1880609B-B275-4F97-94D2-F3D148AB1E74}" dt="2022-07-22T04:11:58.965" v="703" actId="478"/>
          <ac:picMkLst>
            <pc:docMk/>
            <pc:sldMk cId="4001044081" sldId="293"/>
            <ac:picMk id="8" creationId="{3552AB85-6750-0B77-0E89-D6F3C9C5D94B}"/>
          </ac:picMkLst>
        </pc:picChg>
        <pc:picChg chg="mod">
          <ac:chgData name="Khoi.HM204917@sis.hust.edu.vn" userId="b8bbfd49-c54e-4778-a4d2-0a4583a82d83" providerId="ADAL" clId="{1880609B-B275-4F97-94D2-F3D148AB1E74}" dt="2022-07-22T04:17:14.023" v="783" actId="1076"/>
          <ac:picMkLst>
            <pc:docMk/>
            <pc:sldMk cId="4001044081" sldId="293"/>
            <ac:picMk id="10" creationId="{3FB00108-2259-6C00-2849-F160C3727E44}"/>
          </ac:picMkLst>
        </pc:picChg>
        <pc:picChg chg="add mod">
          <ac:chgData name="Khoi.HM204917@sis.hust.edu.vn" userId="b8bbfd49-c54e-4778-a4d2-0a4583a82d83" providerId="ADAL" clId="{1880609B-B275-4F97-94D2-F3D148AB1E74}" dt="2022-07-22T04:18:34.511" v="805" actId="1076"/>
          <ac:picMkLst>
            <pc:docMk/>
            <pc:sldMk cId="4001044081" sldId="293"/>
            <ac:picMk id="11" creationId="{48BD4820-3605-1EA2-2031-DE34121C257D}"/>
          </ac:picMkLst>
        </pc:picChg>
        <pc:picChg chg="del">
          <ac:chgData name="Khoi.HM204917@sis.hust.edu.vn" userId="b8bbfd49-c54e-4778-a4d2-0a4583a82d83" providerId="ADAL" clId="{1880609B-B275-4F97-94D2-F3D148AB1E74}" dt="2022-07-22T04:12:05.266" v="705" actId="478"/>
          <ac:picMkLst>
            <pc:docMk/>
            <pc:sldMk cId="4001044081" sldId="293"/>
            <ac:picMk id="12" creationId="{40D4FECA-2A6B-B19C-0B10-BBBE9056C38A}"/>
          </ac:picMkLst>
        </pc:picChg>
        <pc:picChg chg="mod">
          <ac:chgData name="Khoi.HM204917@sis.hust.edu.vn" userId="b8bbfd49-c54e-4778-a4d2-0a4583a82d83" providerId="ADAL" clId="{1880609B-B275-4F97-94D2-F3D148AB1E74}" dt="2022-07-22T04:17:16.424" v="784" actId="1076"/>
          <ac:picMkLst>
            <pc:docMk/>
            <pc:sldMk cId="4001044081" sldId="293"/>
            <ac:picMk id="13" creationId="{C339C44A-7945-4817-3D4B-C9933FB4E874}"/>
          </ac:picMkLst>
        </pc:picChg>
        <pc:picChg chg="add mod">
          <ac:chgData name="Khoi.HM204917@sis.hust.edu.vn" userId="b8bbfd49-c54e-4778-a4d2-0a4583a82d83" providerId="ADAL" clId="{1880609B-B275-4F97-94D2-F3D148AB1E74}" dt="2022-07-22T04:18:48.863" v="809" actId="1076"/>
          <ac:picMkLst>
            <pc:docMk/>
            <pc:sldMk cId="4001044081" sldId="293"/>
            <ac:picMk id="14" creationId="{35D3F246-ABB7-5DB0-EDD0-A659530FD3BF}"/>
          </ac:picMkLst>
        </pc:picChg>
        <pc:picChg chg="add mod">
          <ac:chgData name="Khoi.HM204917@sis.hust.edu.vn" userId="b8bbfd49-c54e-4778-a4d2-0a4583a82d83" providerId="ADAL" clId="{1880609B-B275-4F97-94D2-F3D148AB1E74}" dt="2022-07-22T04:19:03.671" v="836" actId="1076"/>
          <ac:picMkLst>
            <pc:docMk/>
            <pc:sldMk cId="4001044081" sldId="293"/>
            <ac:picMk id="15" creationId="{3D60B11C-21DF-96A6-0FD6-F8C871BA3724}"/>
          </ac:picMkLst>
        </pc:picChg>
      </pc:sldChg>
      <pc:sldChg chg="modSp del mod">
        <pc:chgData name="Khoi.HM204917@sis.hust.edu.vn" userId="b8bbfd49-c54e-4778-a4d2-0a4583a82d83" providerId="ADAL" clId="{1880609B-B275-4F97-94D2-F3D148AB1E74}" dt="2022-07-22T04:19:30.863" v="837" actId="47"/>
        <pc:sldMkLst>
          <pc:docMk/>
          <pc:sldMk cId="828055741" sldId="294"/>
        </pc:sldMkLst>
        <pc:spChg chg="mod">
          <ac:chgData name="Khoi.HM204917@sis.hust.edu.vn" userId="b8bbfd49-c54e-4778-a4d2-0a4583a82d83" providerId="ADAL" clId="{1880609B-B275-4F97-94D2-F3D148AB1E74}" dt="2022-07-22T04:08:15.258" v="600" actId="20577"/>
          <ac:spMkLst>
            <pc:docMk/>
            <pc:sldMk cId="828055741" sldId="294"/>
            <ac:spMk id="3" creationId="{230880D8-819F-78BE-FBA3-D585F6A0F834}"/>
          </ac:spMkLst>
        </pc:spChg>
      </pc:sldChg>
      <pc:sldChg chg="del">
        <pc:chgData name="Khoi.HM204917@sis.hust.edu.vn" userId="b8bbfd49-c54e-4778-a4d2-0a4583a82d83" providerId="ADAL" clId="{1880609B-B275-4F97-94D2-F3D148AB1E74}" dt="2022-07-22T04:19:49.162" v="838" actId="47"/>
        <pc:sldMkLst>
          <pc:docMk/>
          <pc:sldMk cId="2960819638" sldId="295"/>
        </pc:sldMkLst>
      </pc:sldChg>
      <pc:sldChg chg="modSp mod modTransition">
        <pc:chgData name="Khoi.HM204917@sis.hust.edu.vn" userId="b8bbfd49-c54e-4778-a4d2-0a4583a82d83" providerId="ADAL" clId="{1880609B-B275-4F97-94D2-F3D148AB1E74}" dt="2022-07-22T04:25:23.593" v="963"/>
        <pc:sldMkLst>
          <pc:docMk/>
          <pc:sldMk cId="2240190242" sldId="297"/>
        </pc:sldMkLst>
        <pc:spChg chg="mod">
          <ac:chgData name="Khoi.HM204917@sis.hust.edu.vn" userId="b8bbfd49-c54e-4778-a4d2-0a4583a82d83" providerId="ADAL" clId="{1880609B-B275-4F97-94D2-F3D148AB1E74}" dt="2022-07-22T04:20:02.131" v="840" actId="207"/>
          <ac:spMkLst>
            <pc:docMk/>
            <pc:sldMk cId="2240190242" sldId="297"/>
            <ac:spMk id="3" creationId="{3E70219A-4EA3-A632-122D-CE8877DE0878}"/>
          </ac:spMkLst>
        </pc:spChg>
        <pc:spChg chg="mod">
          <ac:chgData name="Khoi.HM204917@sis.hust.edu.vn" userId="b8bbfd49-c54e-4778-a4d2-0a4583a82d83" providerId="ADAL" clId="{1880609B-B275-4F97-94D2-F3D148AB1E74}" dt="2022-07-22T04:20:48.084" v="847" actId="20577"/>
          <ac:spMkLst>
            <pc:docMk/>
            <pc:sldMk cId="2240190242" sldId="297"/>
            <ac:spMk id="4" creationId="{7EB8399C-205A-5570-AFA3-D14F8D26B34B}"/>
          </ac:spMkLst>
        </pc:spChg>
      </pc:sldChg>
      <pc:sldChg chg="modSp mod modTransition modAnim">
        <pc:chgData name="Khoi.HM204917@sis.hust.edu.vn" userId="b8bbfd49-c54e-4778-a4d2-0a4583a82d83" providerId="ADAL" clId="{1880609B-B275-4F97-94D2-F3D148AB1E74}" dt="2022-07-22T04:30:50.874" v="1003"/>
        <pc:sldMkLst>
          <pc:docMk/>
          <pc:sldMk cId="4178066186" sldId="298"/>
        </pc:sldMkLst>
        <pc:spChg chg="mod">
          <ac:chgData name="Khoi.HM204917@sis.hust.edu.vn" userId="b8bbfd49-c54e-4778-a4d2-0a4583a82d83" providerId="ADAL" clId="{1880609B-B275-4F97-94D2-F3D148AB1E74}" dt="2022-07-22T04:21:13.220" v="852" actId="20577"/>
          <ac:spMkLst>
            <pc:docMk/>
            <pc:sldMk cId="4178066186" sldId="298"/>
            <ac:spMk id="3" creationId="{25D58402-6536-6205-8682-2CDFF2773CC0}"/>
          </ac:spMkLst>
        </pc:spChg>
        <pc:picChg chg="mod modCrop">
          <ac:chgData name="Khoi.HM204917@sis.hust.edu.vn" userId="b8bbfd49-c54e-4778-a4d2-0a4583a82d83" providerId="ADAL" clId="{1880609B-B275-4F97-94D2-F3D148AB1E74}" dt="2022-07-22T04:21:03.591" v="849" actId="14100"/>
          <ac:picMkLst>
            <pc:docMk/>
            <pc:sldMk cId="4178066186" sldId="298"/>
            <ac:picMk id="5" creationId="{5F0CCA66-1576-7DBE-A572-CD88AF66665F}"/>
          </ac:picMkLst>
        </pc:picChg>
      </pc:sldChg>
      <pc:sldChg chg="modSp mod modTransition modAnim">
        <pc:chgData name="Khoi.HM204917@sis.hust.edu.vn" userId="b8bbfd49-c54e-4778-a4d2-0a4583a82d83" providerId="ADAL" clId="{1880609B-B275-4F97-94D2-F3D148AB1E74}" dt="2022-07-22T04:31:37.015" v="1015"/>
        <pc:sldMkLst>
          <pc:docMk/>
          <pc:sldMk cId="3603525899" sldId="299"/>
        </pc:sldMkLst>
        <pc:spChg chg="mod">
          <ac:chgData name="Khoi.HM204917@sis.hust.edu.vn" userId="b8bbfd49-c54e-4778-a4d2-0a4583a82d83" providerId="ADAL" clId="{1880609B-B275-4F97-94D2-F3D148AB1E74}" dt="2022-07-22T04:21:20.244" v="855" actId="207"/>
          <ac:spMkLst>
            <pc:docMk/>
            <pc:sldMk cId="3603525899" sldId="299"/>
            <ac:spMk id="3" creationId="{19513E56-613D-071E-707F-FC0CA1FE97A9}"/>
          </ac:spMkLst>
        </pc:spChg>
        <pc:spChg chg="mod">
          <ac:chgData name="Khoi.HM204917@sis.hust.edu.vn" userId="b8bbfd49-c54e-4778-a4d2-0a4583a82d83" providerId="ADAL" clId="{1880609B-B275-4F97-94D2-F3D148AB1E74}" dt="2022-07-22T04:21:28.728" v="858" actId="20577"/>
          <ac:spMkLst>
            <pc:docMk/>
            <pc:sldMk cId="3603525899" sldId="299"/>
            <ac:spMk id="4" creationId="{1981CFAD-2B44-AA67-32DA-CAFFF612F612}"/>
          </ac:spMkLst>
        </pc:spChg>
        <pc:picChg chg="mod">
          <ac:chgData name="Khoi.HM204917@sis.hust.edu.vn" userId="b8bbfd49-c54e-4778-a4d2-0a4583a82d83" providerId="ADAL" clId="{1880609B-B275-4F97-94D2-F3D148AB1E74}" dt="2022-07-22T04:21:34.718" v="859" actId="1076"/>
          <ac:picMkLst>
            <pc:docMk/>
            <pc:sldMk cId="3603525899" sldId="299"/>
            <ac:picMk id="5" creationId="{A1621903-5DE3-9770-31DE-CE27D2245075}"/>
          </ac:picMkLst>
        </pc:picChg>
        <pc:picChg chg="mod">
          <ac:chgData name="Khoi.HM204917@sis.hust.edu.vn" userId="b8bbfd49-c54e-4778-a4d2-0a4583a82d83" providerId="ADAL" clId="{1880609B-B275-4F97-94D2-F3D148AB1E74}" dt="2022-07-22T04:21:40.735" v="860" actId="1076"/>
          <ac:picMkLst>
            <pc:docMk/>
            <pc:sldMk cId="3603525899" sldId="299"/>
            <ac:picMk id="6" creationId="{6849DEAB-EEA1-E8F6-CCB1-541D8D741F6E}"/>
          </ac:picMkLst>
        </pc:picChg>
      </pc:sldChg>
      <pc:sldChg chg="modSp mod modTransition modAnim">
        <pc:chgData name="Khoi.HM204917@sis.hust.edu.vn" userId="b8bbfd49-c54e-4778-a4d2-0a4583a82d83" providerId="ADAL" clId="{1880609B-B275-4F97-94D2-F3D148AB1E74}" dt="2022-07-22T04:31:58.278" v="1019"/>
        <pc:sldMkLst>
          <pc:docMk/>
          <pc:sldMk cId="3592829138" sldId="300"/>
        </pc:sldMkLst>
        <pc:spChg chg="mod">
          <ac:chgData name="Khoi.HM204917@sis.hust.edu.vn" userId="b8bbfd49-c54e-4778-a4d2-0a4583a82d83" providerId="ADAL" clId="{1880609B-B275-4F97-94D2-F3D148AB1E74}" dt="2022-07-22T04:21:52.922" v="863" actId="20577"/>
          <ac:spMkLst>
            <pc:docMk/>
            <pc:sldMk cId="3592829138" sldId="300"/>
            <ac:spMk id="3" creationId="{0FAC054C-F8A2-F195-0AAE-9C9C5337DEF6}"/>
          </ac:spMkLst>
        </pc:spChg>
        <pc:spChg chg="mod">
          <ac:chgData name="Khoi.HM204917@sis.hust.edu.vn" userId="b8bbfd49-c54e-4778-a4d2-0a4583a82d83" providerId="ADAL" clId="{1880609B-B275-4F97-94D2-F3D148AB1E74}" dt="2022-07-22T04:22:13.605" v="869" actId="20577"/>
          <ac:spMkLst>
            <pc:docMk/>
            <pc:sldMk cId="3592829138" sldId="300"/>
            <ac:spMk id="4" creationId="{9B11E05B-6747-4FF3-5668-D4C731225BD1}"/>
          </ac:spMkLst>
        </pc:spChg>
        <pc:picChg chg="mod">
          <ac:chgData name="Khoi.HM204917@sis.hust.edu.vn" userId="b8bbfd49-c54e-4778-a4d2-0a4583a82d83" providerId="ADAL" clId="{1880609B-B275-4F97-94D2-F3D148AB1E74}" dt="2022-07-22T04:22:10.087" v="868" actId="1076"/>
          <ac:picMkLst>
            <pc:docMk/>
            <pc:sldMk cId="3592829138" sldId="300"/>
            <ac:picMk id="5" creationId="{99AE1DD9-D3A5-B275-EFA6-0DAB18E3089F}"/>
          </ac:picMkLst>
        </pc:picChg>
      </pc:sldChg>
      <pc:sldChg chg="modSp mod modTransition">
        <pc:chgData name="Khoi.HM204917@sis.hust.edu.vn" userId="b8bbfd49-c54e-4778-a4d2-0a4583a82d83" providerId="ADAL" clId="{1880609B-B275-4F97-94D2-F3D148AB1E74}" dt="2022-07-22T04:25:23.593" v="963"/>
        <pc:sldMkLst>
          <pc:docMk/>
          <pc:sldMk cId="2331718678" sldId="302"/>
        </pc:sldMkLst>
        <pc:spChg chg="mod">
          <ac:chgData name="Khoi.HM204917@sis.hust.edu.vn" userId="b8bbfd49-c54e-4778-a4d2-0a4583a82d83" providerId="ADAL" clId="{1880609B-B275-4F97-94D2-F3D148AB1E74}" dt="2022-07-22T04:22:34.008" v="872" actId="2711"/>
          <ac:spMkLst>
            <pc:docMk/>
            <pc:sldMk cId="2331718678" sldId="302"/>
            <ac:spMk id="3" creationId="{C45F1ECB-9E5F-D46E-28BA-4D205D4B5593}"/>
          </ac:spMkLst>
        </pc:spChg>
      </pc:sldChg>
      <pc:sldChg chg="modSp mod modTransition modAnim">
        <pc:chgData name="Khoi.HM204917@sis.hust.edu.vn" userId="b8bbfd49-c54e-4778-a4d2-0a4583a82d83" providerId="ADAL" clId="{1880609B-B275-4F97-94D2-F3D148AB1E74}" dt="2022-07-22T04:39:13.173" v="1198" actId="20577"/>
        <pc:sldMkLst>
          <pc:docMk/>
          <pc:sldMk cId="2377163832" sldId="303"/>
        </pc:sldMkLst>
        <pc:spChg chg="mod">
          <ac:chgData name="Khoi.HM204917@sis.hust.edu.vn" userId="b8bbfd49-c54e-4778-a4d2-0a4583a82d83" providerId="ADAL" clId="{1880609B-B275-4F97-94D2-F3D148AB1E74}" dt="2022-07-22T04:39:13.173" v="1198" actId="20577"/>
          <ac:spMkLst>
            <pc:docMk/>
            <pc:sldMk cId="2377163832" sldId="303"/>
            <ac:spMk id="3" creationId="{C9D76994-E51D-2024-D696-3F3E2129CABD}"/>
          </ac:spMkLst>
        </pc:spChg>
        <pc:spChg chg="mod">
          <ac:chgData name="Khoi.HM204917@sis.hust.edu.vn" userId="b8bbfd49-c54e-4778-a4d2-0a4583a82d83" providerId="ADAL" clId="{1880609B-B275-4F97-94D2-F3D148AB1E74}" dt="2022-07-22T04:38:13.197" v="1169" actId="20577"/>
          <ac:spMkLst>
            <pc:docMk/>
            <pc:sldMk cId="2377163832" sldId="303"/>
            <ac:spMk id="4" creationId="{69893BFE-0727-4F22-1CFE-6459CBAFCD7D}"/>
          </ac:spMkLst>
        </pc:spChg>
        <pc:picChg chg="mod">
          <ac:chgData name="Khoi.HM204917@sis.hust.edu.vn" userId="b8bbfd49-c54e-4778-a4d2-0a4583a82d83" providerId="ADAL" clId="{1880609B-B275-4F97-94D2-F3D148AB1E74}" dt="2022-07-22T04:37:49.173" v="1163" actId="1076"/>
          <ac:picMkLst>
            <pc:docMk/>
            <pc:sldMk cId="2377163832" sldId="303"/>
            <ac:picMk id="7" creationId="{8881088A-A89F-DAD5-3C99-8A406F74D138}"/>
          </ac:picMkLst>
        </pc:picChg>
      </pc:sldChg>
      <pc:sldChg chg="modSp mod modTransition modAnim">
        <pc:chgData name="Khoi.HM204917@sis.hust.edu.vn" userId="b8bbfd49-c54e-4778-a4d2-0a4583a82d83" providerId="ADAL" clId="{1880609B-B275-4F97-94D2-F3D148AB1E74}" dt="2022-07-22T04:25:34.076" v="967"/>
        <pc:sldMkLst>
          <pc:docMk/>
          <pc:sldMk cId="757645782" sldId="304"/>
        </pc:sldMkLst>
        <pc:spChg chg="mod">
          <ac:chgData name="Khoi.HM204917@sis.hust.edu.vn" userId="b8bbfd49-c54e-4778-a4d2-0a4583a82d83" providerId="ADAL" clId="{1880609B-B275-4F97-94D2-F3D148AB1E74}" dt="2022-07-22T04:23:55.214" v="888" actId="1076"/>
          <ac:spMkLst>
            <pc:docMk/>
            <pc:sldMk cId="757645782" sldId="304"/>
            <ac:spMk id="3" creationId="{7B804352-DB54-4C9D-BBBD-4D3ED9917FC0}"/>
          </ac:spMkLst>
        </pc:spChg>
        <pc:spChg chg="mod">
          <ac:chgData name="Khoi.HM204917@sis.hust.edu.vn" userId="b8bbfd49-c54e-4778-a4d2-0a4583a82d83" providerId="ADAL" clId="{1880609B-B275-4F97-94D2-F3D148AB1E74}" dt="2022-07-22T04:25:13.382" v="960" actId="403"/>
          <ac:spMkLst>
            <pc:docMk/>
            <pc:sldMk cId="757645782" sldId="304"/>
            <ac:spMk id="4" creationId="{A0A04D9D-DAE3-1688-E1B5-4A73527B7D32}"/>
          </ac:spMkLst>
        </pc:spChg>
      </pc:sldChg>
      <pc:sldChg chg="modSp mod modTransition modAnim">
        <pc:chgData name="Khoi.HM204917@sis.hust.edu.vn" userId="b8bbfd49-c54e-4778-a4d2-0a4583a82d83" providerId="ADAL" clId="{1880609B-B275-4F97-94D2-F3D148AB1E74}" dt="2022-07-22T04:25:23.593" v="963"/>
        <pc:sldMkLst>
          <pc:docMk/>
          <pc:sldMk cId="4120191439" sldId="306"/>
        </pc:sldMkLst>
        <pc:spChg chg="mod">
          <ac:chgData name="Khoi.HM204917@sis.hust.edu.vn" userId="b8bbfd49-c54e-4778-a4d2-0a4583a82d83" providerId="ADAL" clId="{1880609B-B275-4F97-94D2-F3D148AB1E74}" dt="2022-07-22T03:41:23.705" v="150" actId="20577"/>
          <ac:spMkLst>
            <pc:docMk/>
            <pc:sldMk cId="4120191439" sldId="306"/>
            <ac:spMk id="4" creationId="{4B05F66D-9C7D-A180-3C05-6C1474D0ADCC}"/>
          </ac:spMkLst>
        </pc:spChg>
        <pc:picChg chg="mod">
          <ac:chgData name="Khoi.HM204917@sis.hust.edu.vn" userId="b8bbfd49-c54e-4778-a4d2-0a4583a82d83" providerId="ADAL" clId="{1880609B-B275-4F97-94D2-F3D148AB1E74}" dt="2022-07-22T03:42:11.492" v="155" actId="1076"/>
          <ac:picMkLst>
            <pc:docMk/>
            <pc:sldMk cId="4120191439" sldId="306"/>
            <ac:picMk id="6" creationId="{8CE79E9F-0E9A-F717-5DFB-A6B02552DB99}"/>
          </ac:picMkLst>
        </pc:picChg>
        <pc:picChg chg="mod">
          <ac:chgData name="Khoi.HM204917@sis.hust.edu.vn" userId="b8bbfd49-c54e-4778-a4d2-0a4583a82d83" providerId="ADAL" clId="{1880609B-B275-4F97-94D2-F3D148AB1E74}" dt="2022-07-22T03:42:10.985" v="154" actId="1076"/>
          <ac:picMkLst>
            <pc:docMk/>
            <pc:sldMk cId="4120191439" sldId="306"/>
            <ac:picMk id="8" creationId="{1716F452-53AA-6D18-0169-81FB1B410333}"/>
          </ac:picMkLst>
        </pc:picChg>
      </pc:sldChg>
      <pc:sldChg chg="add del">
        <pc:chgData name="Khoi.HM204917@sis.hust.edu.vn" userId="b8bbfd49-c54e-4778-a4d2-0a4583a82d83" providerId="ADAL" clId="{1880609B-B275-4F97-94D2-F3D148AB1E74}" dt="2022-07-22T03:45:45" v="172" actId="47"/>
        <pc:sldMkLst>
          <pc:docMk/>
          <pc:sldMk cId="1246426181" sldId="307"/>
        </pc:sldMkLst>
      </pc:sldChg>
      <pc:sldChg chg="modSp add mod modTransition modAnim">
        <pc:chgData name="Khoi.HM204917@sis.hust.edu.vn" userId="b8bbfd49-c54e-4778-a4d2-0a4583a82d83" providerId="ADAL" clId="{1880609B-B275-4F97-94D2-F3D148AB1E74}" dt="2022-07-22T04:25:23.593" v="963"/>
        <pc:sldMkLst>
          <pc:docMk/>
          <pc:sldMk cId="1544846014" sldId="308"/>
        </pc:sldMkLst>
        <pc:spChg chg="mod">
          <ac:chgData name="Khoi.HM204917@sis.hust.edu.vn" userId="b8bbfd49-c54e-4778-a4d2-0a4583a82d83" providerId="ADAL" clId="{1880609B-B275-4F97-94D2-F3D148AB1E74}" dt="2022-07-22T03:45:51.716" v="173" actId="20577"/>
          <ac:spMkLst>
            <pc:docMk/>
            <pc:sldMk cId="1544846014" sldId="308"/>
            <ac:spMk id="3" creationId="{3C85F79D-2F6D-C7B8-6163-700A4362D680}"/>
          </ac:spMkLst>
        </pc:spChg>
        <pc:spChg chg="mod">
          <ac:chgData name="Khoi.HM204917@sis.hust.edu.vn" userId="b8bbfd49-c54e-4778-a4d2-0a4583a82d83" providerId="ADAL" clId="{1880609B-B275-4F97-94D2-F3D148AB1E74}" dt="2022-07-22T03:58:21.138" v="351" actId="2711"/>
          <ac:spMkLst>
            <pc:docMk/>
            <pc:sldMk cId="1544846014" sldId="308"/>
            <ac:spMk id="4" creationId="{41305B7B-A6D8-7F22-98B2-0F5DB350BE46}"/>
          </ac:spMkLst>
        </pc:spChg>
        <pc:picChg chg="mod">
          <ac:chgData name="Khoi.HM204917@sis.hust.edu.vn" userId="b8bbfd49-c54e-4778-a4d2-0a4583a82d83" providerId="ADAL" clId="{1880609B-B275-4F97-94D2-F3D148AB1E74}" dt="2022-07-22T03:58:26.041" v="353" actId="1076"/>
          <ac:picMkLst>
            <pc:docMk/>
            <pc:sldMk cId="1544846014" sldId="308"/>
            <ac:picMk id="5" creationId="{AF2B7AD8-75EE-ED57-A680-3DD1C84600E5}"/>
          </ac:picMkLst>
        </pc:picChg>
      </pc:sldChg>
      <pc:sldChg chg="new del ord">
        <pc:chgData name="Khoi.HM204917@sis.hust.edu.vn" userId="b8bbfd49-c54e-4778-a4d2-0a4583a82d83" providerId="ADAL" clId="{1880609B-B275-4F97-94D2-F3D148AB1E74}" dt="2022-07-22T04:04:31.929" v="552" actId="47"/>
        <pc:sldMkLst>
          <pc:docMk/>
          <pc:sldMk cId="2930000461" sldId="309"/>
        </pc:sldMkLst>
      </pc:sldChg>
      <pc:sldChg chg="modSp add mod modTransition modAnim">
        <pc:chgData name="Khoi.HM204917@sis.hust.edu.vn" userId="b8bbfd49-c54e-4778-a4d2-0a4583a82d83" providerId="ADAL" clId="{1880609B-B275-4F97-94D2-F3D148AB1E74}" dt="2022-07-22T04:25:23.593" v="963"/>
        <pc:sldMkLst>
          <pc:docMk/>
          <pc:sldMk cId="2375077647" sldId="310"/>
        </pc:sldMkLst>
        <pc:spChg chg="mod">
          <ac:chgData name="Khoi.HM204917@sis.hust.edu.vn" userId="b8bbfd49-c54e-4778-a4d2-0a4583a82d83" providerId="ADAL" clId="{1880609B-B275-4F97-94D2-F3D148AB1E74}" dt="2022-07-22T04:04:43.282" v="558" actId="20577"/>
          <ac:spMkLst>
            <pc:docMk/>
            <pc:sldMk cId="2375077647" sldId="310"/>
            <ac:spMk id="3" creationId="{CAF65B5E-9062-F6AC-68DD-AD8583F43458}"/>
          </ac:spMkLst>
        </pc:spChg>
        <pc:spChg chg="mod">
          <ac:chgData name="Khoi.HM204917@sis.hust.edu.vn" userId="b8bbfd49-c54e-4778-a4d2-0a4583a82d83" providerId="ADAL" clId="{1880609B-B275-4F97-94D2-F3D148AB1E74}" dt="2022-07-22T04:07:28.894" v="587" actId="20577"/>
          <ac:spMkLst>
            <pc:docMk/>
            <pc:sldMk cId="2375077647" sldId="310"/>
            <ac:spMk id="4" creationId="{7041EBB6-9633-09E9-5BEF-01033734D4E3}"/>
          </ac:spMkLst>
        </pc:spChg>
      </pc:sldChg>
      <pc:sldChg chg="addSp delSp modSp add mod ord modTransition modAnim">
        <pc:chgData name="Khoi.HM204917@sis.hust.edu.vn" userId="b8bbfd49-c54e-4778-a4d2-0a4583a82d83" providerId="ADAL" clId="{1880609B-B275-4F97-94D2-F3D148AB1E74}" dt="2022-07-22T04:28:56.876" v="985"/>
        <pc:sldMkLst>
          <pc:docMk/>
          <pc:sldMk cId="4221433030" sldId="311"/>
        </pc:sldMkLst>
        <pc:spChg chg="mod">
          <ac:chgData name="Khoi.HM204917@sis.hust.edu.vn" userId="b8bbfd49-c54e-4778-a4d2-0a4583a82d83" providerId="ADAL" clId="{1880609B-B275-4F97-94D2-F3D148AB1E74}" dt="2022-07-22T04:08:28.002" v="612" actId="20577"/>
          <ac:spMkLst>
            <pc:docMk/>
            <pc:sldMk cId="4221433030" sldId="311"/>
            <ac:spMk id="3" creationId="{BDAC1A2B-9227-C5F2-6C05-06DA14441367}"/>
          </ac:spMkLst>
        </pc:spChg>
        <pc:spChg chg="mod">
          <ac:chgData name="Khoi.HM204917@sis.hust.edu.vn" userId="b8bbfd49-c54e-4778-a4d2-0a4583a82d83" providerId="ADAL" clId="{1880609B-B275-4F97-94D2-F3D148AB1E74}" dt="2022-07-22T04:11:41.776" v="700" actId="20577"/>
          <ac:spMkLst>
            <pc:docMk/>
            <pc:sldMk cId="4221433030" sldId="311"/>
            <ac:spMk id="4" creationId="{7B36005E-53C6-74D4-FF2F-FA0E3739D91E}"/>
          </ac:spMkLst>
        </pc:spChg>
        <pc:picChg chg="add mod modCrop">
          <ac:chgData name="Khoi.HM204917@sis.hust.edu.vn" userId="b8bbfd49-c54e-4778-a4d2-0a4583a82d83" providerId="ADAL" clId="{1880609B-B275-4F97-94D2-F3D148AB1E74}" dt="2022-07-22T04:11:44.383" v="701" actId="1076"/>
          <ac:picMkLst>
            <pc:docMk/>
            <pc:sldMk cId="4221433030" sldId="311"/>
            <ac:picMk id="6" creationId="{D5008EFC-BA11-A4D1-39EE-C2B2BFBC9B91}"/>
          </ac:picMkLst>
        </pc:picChg>
        <pc:picChg chg="del">
          <ac:chgData name="Khoi.HM204917@sis.hust.edu.vn" userId="b8bbfd49-c54e-4778-a4d2-0a4583a82d83" providerId="ADAL" clId="{1880609B-B275-4F97-94D2-F3D148AB1E74}" dt="2022-07-22T04:08:42.679" v="613" actId="478"/>
          <ac:picMkLst>
            <pc:docMk/>
            <pc:sldMk cId="4221433030" sldId="311"/>
            <ac:picMk id="10" creationId="{3FB00108-2259-6C00-2849-F160C3727E44}"/>
          </ac:picMkLst>
        </pc:picChg>
        <pc:picChg chg="mod">
          <ac:chgData name="Khoi.HM204917@sis.hust.edu.vn" userId="b8bbfd49-c54e-4778-a4d2-0a4583a82d83" providerId="ADAL" clId="{1880609B-B275-4F97-94D2-F3D148AB1E74}" dt="2022-07-22T04:09:39.984" v="629" actId="1076"/>
          <ac:picMkLst>
            <pc:docMk/>
            <pc:sldMk cId="4221433030" sldId="311"/>
            <ac:picMk id="12" creationId="{40D4FECA-2A6B-B19C-0B10-BBBE9056C38A}"/>
          </ac:picMkLst>
        </pc:picChg>
        <pc:picChg chg="del">
          <ac:chgData name="Khoi.HM204917@sis.hust.edu.vn" userId="b8bbfd49-c54e-4778-a4d2-0a4583a82d83" providerId="ADAL" clId="{1880609B-B275-4F97-94D2-F3D148AB1E74}" dt="2022-07-22T04:08:49.252" v="616" actId="478"/>
          <ac:picMkLst>
            <pc:docMk/>
            <pc:sldMk cId="4221433030" sldId="311"/>
            <ac:picMk id="13" creationId="{C339C44A-7945-4817-3D4B-C9933FB4E874}"/>
          </ac:picMkLst>
        </pc:picChg>
      </pc:sldChg>
      <pc:sldChg chg="delSp modSp add mod ord modTransition modAnim">
        <pc:chgData name="Khoi.HM204917@sis.hust.edu.vn" userId="b8bbfd49-c54e-4778-a4d2-0a4583a82d83" providerId="ADAL" clId="{1880609B-B275-4F97-94D2-F3D148AB1E74}" dt="2022-07-22T04:29:51.037" v="993"/>
        <pc:sldMkLst>
          <pc:docMk/>
          <pc:sldMk cId="2115755179" sldId="312"/>
        </pc:sldMkLst>
        <pc:spChg chg="mod">
          <ac:chgData name="Khoi.HM204917@sis.hust.edu.vn" userId="b8bbfd49-c54e-4778-a4d2-0a4583a82d83" providerId="ADAL" clId="{1880609B-B275-4F97-94D2-F3D148AB1E74}" dt="2022-07-22T04:16:55.482" v="775" actId="20577"/>
          <ac:spMkLst>
            <pc:docMk/>
            <pc:sldMk cId="2115755179" sldId="312"/>
            <ac:spMk id="3" creationId="{230880D8-819F-78BE-FBA3-D585F6A0F834}"/>
          </ac:spMkLst>
        </pc:spChg>
        <pc:spChg chg="mod">
          <ac:chgData name="Khoi.HM204917@sis.hust.edu.vn" userId="b8bbfd49-c54e-4778-a4d2-0a4583a82d83" providerId="ADAL" clId="{1880609B-B275-4F97-94D2-F3D148AB1E74}" dt="2022-07-22T04:14:57.964" v="751" actId="20577"/>
          <ac:spMkLst>
            <pc:docMk/>
            <pc:sldMk cId="2115755179" sldId="312"/>
            <ac:spMk id="4" creationId="{50F1A5F5-325A-0D19-2543-4E12BB6185EB}"/>
          </ac:spMkLst>
        </pc:spChg>
        <pc:picChg chg="del">
          <ac:chgData name="Khoi.HM204917@sis.hust.edu.vn" userId="b8bbfd49-c54e-4778-a4d2-0a4583a82d83" providerId="ADAL" clId="{1880609B-B275-4F97-94D2-F3D148AB1E74}" dt="2022-07-22T04:14:45.994" v="745" actId="478"/>
          <ac:picMkLst>
            <pc:docMk/>
            <pc:sldMk cId="2115755179" sldId="312"/>
            <ac:picMk id="6" creationId="{FD423E1D-6E98-E32B-82CA-90AFC5ED620A}"/>
          </ac:picMkLst>
        </pc:picChg>
        <pc:picChg chg="del">
          <ac:chgData name="Khoi.HM204917@sis.hust.edu.vn" userId="b8bbfd49-c54e-4778-a4d2-0a4583a82d83" providerId="ADAL" clId="{1880609B-B275-4F97-94D2-F3D148AB1E74}" dt="2022-07-22T04:14:52.412" v="749" actId="478"/>
          <ac:picMkLst>
            <pc:docMk/>
            <pc:sldMk cId="2115755179" sldId="312"/>
            <ac:picMk id="7" creationId="{FB5BFDBB-E734-1EDA-4B89-115B2EEEF190}"/>
          </ac:picMkLst>
        </pc:picChg>
      </pc:sldChg>
      <pc:sldChg chg="addSp delSp modSp add mod modTransition">
        <pc:chgData name="Khoi.HM204917@sis.hust.edu.vn" userId="b8bbfd49-c54e-4778-a4d2-0a4583a82d83" providerId="ADAL" clId="{1880609B-B275-4F97-94D2-F3D148AB1E74}" dt="2022-07-22T04:25:23.593" v="963"/>
        <pc:sldMkLst>
          <pc:docMk/>
          <pc:sldMk cId="2106108027" sldId="313"/>
        </pc:sldMkLst>
        <pc:spChg chg="mod">
          <ac:chgData name="Khoi.HM204917@sis.hust.edu.vn" userId="b8bbfd49-c54e-4778-a4d2-0a4583a82d83" providerId="ADAL" clId="{1880609B-B275-4F97-94D2-F3D148AB1E74}" dt="2022-07-22T04:13:31.757" v="740" actId="20577"/>
          <ac:spMkLst>
            <pc:docMk/>
            <pc:sldMk cId="2106108027" sldId="313"/>
            <ac:spMk id="4" creationId="{7B36005E-53C6-74D4-FF2F-FA0E3739D91E}"/>
          </ac:spMkLst>
        </pc:spChg>
        <pc:picChg chg="del">
          <ac:chgData name="Khoi.HM204917@sis.hust.edu.vn" userId="b8bbfd49-c54e-4778-a4d2-0a4583a82d83" providerId="ADAL" clId="{1880609B-B275-4F97-94D2-F3D148AB1E74}" dt="2022-07-22T04:12:51.780" v="723" actId="478"/>
          <ac:picMkLst>
            <pc:docMk/>
            <pc:sldMk cId="2106108027" sldId="313"/>
            <ac:picMk id="6" creationId="{D5008EFC-BA11-A4D1-39EE-C2B2BFBC9B91}"/>
          </ac:picMkLst>
        </pc:picChg>
        <pc:picChg chg="add mod">
          <ac:chgData name="Khoi.HM204917@sis.hust.edu.vn" userId="b8bbfd49-c54e-4778-a4d2-0a4583a82d83" providerId="ADAL" clId="{1880609B-B275-4F97-94D2-F3D148AB1E74}" dt="2022-07-22T04:13:42.616" v="744" actId="1076"/>
          <ac:picMkLst>
            <pc:docMk/>
            <pc:sldMk cId="2106108027" sldId="313"/>
            <ac:picMk id="7" creationId="{98F0118D-C320-6178-ABBD-CE29DD008490}"/>
          </ac:picMkLst>
        </pc:picChg>
        <pc:picChg chg="del">
          <ac:chgData name="Khoi.HM204917@sis.hust.edu.vn" userId="b8bbfd49-c54e-4778-a4d2-0a4583a82d83" providerId="ADAL" clId="{1880609B-B275-4F97-94D2-F3D148AB1E74}" dt="2022-07-22T04:12:55.439" v="725" actId="478"/>
          <ac:picMkLst>
            <pc:docMk/>
            <pc:sldMk cId="2106108027" sldId="313"/>
            <ac:picMk id="8" creationId="{3552AB85-6750-0B77-0E89-D6F3C9C5D94B}"/>
          </ac:picMkLst>
        </pc:picChg>
        <pc:picChg chg="del">
          <ac:chgData name="Khoi.HM204917@sis.hust.edu.vn" userId="b8bbfd49-c54e-4778-a4d2-0a4583a82d83" providerId="ADAL" clId="{1880609B-B275-4F97-94D2-F3D148AB1E74}" dt="2022-07-22T04:12:53.721" v="724" actId="478"/>
          <ac:picMkLst>
            <pc:docMk/>
            <pc:sldMk cId="2106108027" sldId="313"/>
            <ac:picMk id="12" creationId="{40D4FECA-2A6B-B19C-0B10-BBBE9056C38A}"/>
          </ac:picMkLst>
        </pc:picChg>
      </pc:sldChg>
      <pc:sldChg chg="addSp delSp modSp add mod ord modTransition modAnim">
        <pc:chgData name="Khoi.HM204917@sis.hust.edu.vn" userId="b8bbfd49-c54e-4778-a4d2-0a4583a82d83" providerId="ADAL" clId="{1880609B-B275-4F97-94D2-F3D148AB1E74}" dt="2022-07-22T04:30:22.094" v="999"/>
        <pc:sldMkLst>
          <pc:docMk/>
          <pc:sldMk cId="1145214084" sldId="314"/>
        </pc:sldMkLst>
        <pc:spChg chg="add del mod">
          <ac:chgData name="Khoi.HM204917@sis.hust.edu.vn" userId="b8bbfd49-c54e-4778-a4d2-0a4583a82d83" providerId="ADAL" clId="{1880609B-B275-4F97-94D2-F3D148AB1E74}" dt="2022-07-22T04:17:02.081" v="781" actId="20577"/>
          <ac:spMkLst>
            <pc:docMk/>
            <pc:sldMk cId="1145214084" sldId="314"/>
            <ac:spMk id="3" creationId="{F806B303-7074-433C-B472-0FD7ED8A4FA8}"/>
          </ac:spMkLst>
        </pc:spChg>
        <pc:spChg chg="mod">
          <ac:chgData name="Khoi.HM204917@sis.hust.edu.vn" userId="b8bbfd49-c54e-4778-a4d2-0a4583a82d83" providerId="ADAL" clId="{1880609B-B275-4F97-94D2-F3D148AB1E74}" dt="2022-07-22T04:16:06.725" v="765" actId="20577"/>
          <ac:spMkLst>
            <pc:docMk/>
            <pc:sldMk cId="1145214084" sldId="314"/>
            <ac:spMk id="4" creationId="{017E7CF0-41EF-480F-2311-6BC965FC5D88}"/>
          </ac:spMkLst>
        </pc:spChg>
        <pc:spChg chg="add del mod">
          <ac:chgData name="Khoi.HM204917@sis.hust.edu.vn" userId="b8bbfd49-c54e-4778-a4d2-0a4583a82d83" providerId="ADAL" clId="{1880609B-B275-4F97-94D2-F3D148AB1E74}" dt="2022-07-22T04:15:38.195" v="760" actId="478"/>
          <ac:spMkLst>
            <pc:docMk/>
            <pc:sldMk cId="1145214084" sldId="314"/>
            <ac:spMk id="7" creationId="{8B9537B3-AC48-7DF6-56EA-CBBA0FC1577F}"/>
          </ac:spMkLst>
        </pc:spChg>
        <pc:spChg chg="add del mod">
          <ac:chgData name="Khoi.HM204917@sis.hust.edu.vn" userId="b8bbfd49-c54e-4778-a4d2-0a4583a82d83" providerId="ADAL" clId="{1880609B-B275-4F97-94D2-F3D148AB1E74}" dt="2022-07-22T04:15:37.783" v="759"/>
          <ac:spMkLst>
            <pc:docMk/>
            <pc:sldMk cId="1145214084" sldId="314"/>
            <ac:spMk id="8" creationId="{8A897575-6872-CE10-25AE-995A5D0B146D}"/>
          </ac:spMkLst>
        </pc:spChg>
        <pc:picChg chg="del">
          <ac:chgData name="Khoi.HM204917@sis.hust.edu.vn" userId="b8bbfd49-c54e-4778-a4d2-0a4583a82d83" providerId="ADAL" clId="{1880609B-B275-4F97-94D2-F3D148AB1E74}" dt="2022-07-22T04:16:04.097" v="762" actId="478"/>
          <ac:picMkLst>
            <pc:docMk/>
            <pc:sldMk cId="1145214084" sldId="314"/>
            <ac:picMk id="5" creationId="{0C76D946-0A61-0B71-99B0-047798CD543A}"/>
          </ac:picMkLst>
        </pc:picChg>
      </pc:sldChg>
      <pc:sldChg chg="addSp delSp modSp add del mod">
        <pc:chgData name="Khoi.HM204917@sis.hust.edu.vn" userId="b8bbfd49-c54e-4778-a4d2-0a4583a82d83" providerId="ADAL" clId="{1880609B-B275-4F97-94D2-F3D148AB1E74}" dt="2022-07-22T04:36:41.028" v="1144" actId="47"/>
        <pc:sldMkLst>
          <pc:docMk/>
          <pc:sldMk cId="3057653047" sldId="315"/>
        </pc:sldMkLst>
        <pc:spChg chg="mod">
          <ac:chgData name="Khoi.HM204917@sis.hust.edu.vn" userId="b8bbfd49-c54e-4778-a4d2-0a4583a82d83" providerId="ADAL" clId="{1880609B-B275-4F97-94D2-F3D148AB1E74}" dt="2022-07-22T04:33:35.393" v="1073" actId="20577"/>
          <ac:spMkLst>
            <pc:docMk/>
            <pc:sldMk cId="3057653047" sldId="315"/>
            <ac:spMk id="4" creationId="{7B36005E-53C6-74D4-FF2F-FA0E3739D91E}"/>
          </ac:spMkLst>
        </pc:spChg>
        <pc:picChg chg="add">
          <ac:chgData name="Khoi.HM204917@sis.hust.edu.vn" userId="b8bbfd49-c54e-4778-a4d2-0a4583a82d83" providerId="ADAL" clId="{1880609B-B275-4F97-94D2-F3D148AB1E74}" dt="2022-07-22T04:33:28.983" v="1071" actId="22"/>
          <ac:picMkLst>
            <pc:docMk/>
            <pc:sldMk cId="3057653047" sldId="315"/>
            <ac:picMk id="6" creationId="{EA3E4405-5A8C-72FD-2D62-F6227CCCCFEC}"/>
          </ac:picMkLst>
        </pc:picChg>
        <pc:picChg chg="del">
          <ac:chgData name="Khoi.HM204917@sis.hust.edu.vn" userId="b8bbfd49-c54e-4778-a4d2-0a4583a82d83" providerId="ADAL" clId="{1880609B-B275-4F97-94D2-F3D148AB1E74}" dt="2022-07-22T04:32:27.109" v="1023" actId="478"/>
          <ac:picMkLst>
            <pc:docMk/>
            <pc:sldMk cId="3057653047" sldId="315"/>
            <ac:picMk id="10" creationId="{3FB00108-2259-6C00-2849-F160C3727E44}"/>
          </ac:picMkLst>
        </pc:picChg>
        <pc:picChg chg="del">
          <ac:chgData name="Khoi.HM204917@sis.hust.edu.vn" userId="b8bbfd49-c54e-4778-a4d2-0a4583a82d83" providerId="ADAL" clId="{1880609B-B275-4F97-94D2-F3D148AB1E74}" dt="2022-07-22T04:32:28.204" v="1025" actId="478"/>
          <ac:picMkLst>
            <pc:docMk/>
            <pc:sldMk cId="3057653047" sldId="315"/>
            <ac:picMk id="11" creationId="{48BD4820-3605-1EA2-2031-DE34121C257D}"/>
          </ac:picMkLst>
        </pc:picChg>
        <pc:picChg chg="del">
          <ac:chgData name="Khoi.HM204917@sis.hust.edu.vn" userId="b8bbfd49-c54e-4778-a4d2-0a4583a82d83" providerId="ADAL" clId="{1880609B-B275-4F97-94D2-F3D148AB1E74}" dt="2022-07-22T04:32:27.640" v="1024" actId="478"/>
          <ac:picMkLst>
            <pc:docMk/>
            <pc:sldMk cId="3057653047" sldId="315"/>
            <ac:picMk id="13" creationId="{C339C44A-7945-4817-3D4B-C9933FB4E874}"/>
          </ac:picMkLst>
        </pc:picChg>
        <pc:picChg chg="del">
          <ac:chgData name="Khoi.HM204917@sis.hust.edu.vn" userId="b8bbfd49-c54e-4778-a4d2-0a4583a82d83" providerId="ADAL" clId="{1880609B-B275-4F97-94D2-F3D148AB1E74}" dt="2022-07-22T04:32:22.784" v="1021" actId="478"/>
          <ac:picMkLst>
            <pc:docMk/>
            <pc:sldMk cId="3057653047" sldId="315"/>
            <ac:picMk id="14" creationId="{35D3F246-ABB7-5DB0-EDD0-A659530FD3BF}"/>
          </ac:picMkLst>
        </pc:picChg>
        <pc:picChg chg="del">
          <ac:chgData name="Khoi.HM204917@sis.hust.edu.vn" userId="b8bbfd49-c54e-4778-a4d2-0a4583a82d83" providerId="ADAL" clId="{1880609B-B275-4F97-94D2-F3D148AB1E74}" dt="2022-07-22T04:33:31.920" v="1072" actId="478"/>
          <ac:picMkLst>
            <pc:docMk/>
            <pc:sldMk cId="3057653047" sldId="315"/>
            <ac:picMk id="15" creationId="{3D60B11C-21DF-96A6-0FD6-F8C871BA3724}"/>
          </ac:picMkLst>
        </pc:picChg>
      </pc:sldChg>
      <pc:sldChg chg="add del ord">
        <pc:chgData name="Khoi.HM204917@sis.hust.edu.vn" userId="b8bbfd49-c54e-4778-a4d2-0a4583a82d83" providerId="ADAL" clId="{1880609B-B275-4F97-94D2-F3D148AB1E74}" dt="2022-07-22T04:16:38.181" v="769" actId="47"/>
        <pc:sldMkLst>
          <pc:docMk/>
          <pc:sldMk cId="3906775039" sldId="315"/>
        </pc:sldMkLst>
      </pc:sldChg>
      <pc:sldChg chg="delSp modSp add del mod modAnim">
        <pc:chgData name="Khoi.HM204917@sis.hust.edu.vn" userId="b8bbfd49-c54e-4778-a4d2-0a4583a82d83" providerId="ADAL" clId="{1880609B-B275-4F97-94D2-F3D148AB1E74}" dt="2022-07-22T04:36:46.703" v="1145" actId="47"/>
        <pc:sldMkLst>
          <pc:docMk/>
          <pc:sldMk cId="1944984847" sldId="316"/>
        </pc:sldMkLst>
        <pc:spChg chg="mod">
          <ac:chgData name="Khoi.HM204917@sis.hust.edu.vn" userId="b8bbfd49-c54e-4778-a4d2-0a4583a82d83" providerId="ADAL" clId="{1880609B-B275-4F97-94D2-F3D148AB1E74}" dt="2022-07-22T04:35:32.527" v="1143" actId="5793"/>
          <ac:spMkLst>
            <pc:docMk/>
            <pc:sldMk cId="1944984847" sldId="316"/>
            <ac:spMk id="4" creationId="{7B36005E-53C6-74D4-FF2F-FA0E3739D91E}"/>
          </ac:spMkLst>
        </pc:spChg>
        <pc:picChg chg="del">
          <ac:chgData name="Khoi.HM204917@sis.hust.edu.vn" userId="b8bbfd49-c54e-4778-a4d2-0a4583a82d83" providerId="ADAL" clId="{1880609B-B275-4F97-94D2-F3D148AB1E74}" dt="2022-07-22T04:33:51.403" v="1075" actId="478"/>
          <ac:picMkLst>
            <pc:docMk/>
            <pc:sldMk cId="1944984847" sldId="316"/>
            <ac:picMk id="6" creationId="{EA3E4405-5A8C-72FD-2D62-F6227CCCCFEC}"/>
          </ac:picMkLst>
        </pc:picChg>
      </pc:sldChg>
      <pc:sldMasterChg chg="modTransition modSldLayout">
        <pc:chgData name="Khoi.HM204917@sis.hust.edu.vn" userId="b8bbfd49-c54e-4778-a4d2-0a4583a82d83" providerId="ADAL" clId="{1880609B-B275-4F97-94D2-F3D148AB1E74}" dt="2022-07-22T04:25:23.593" v="963"/>
        <pc:sldMasterMkLst>
          <pc:docMk/>
          <pc:sldMasterMk cId="2819895280" sldId="2147483658"/>
        </pc:sldMasterMkLst>
        <pc:sldLayoutChg chg="modTransition">
          <pc:chgData name="Khoi.HM204917@sis.hust.edu.vn" userId="b8bbfd49-c54e-4778-a4d2-0a4583a82d83" providerId="ADAL" clId="{1880609B-B275-4F97-94D2-F3D148AB1E74}" dt="2022-07-22T04:25:23.593" v="963"/>
          <pc:sldLayoutMkLst>
            <pc:docMk/>
            <pc:sldMasterMk cId="2819895280" sldId="2147483658"/>
            <pc:sldLayoutMk cId="2315980256" sldId="2147483670"/>
          </pc:sldLayoutMkLst>
        </pc:sldLayoutChg>
        <pc:sldLayoutChg chg="modTransition">
          <pc:chgData name="Khoi.HM204917@sis.hust.edu.vn" userId="b8bbfd49-c54e-4778-a4d2-0a4583a82d83" providerId="ADAL" clId="{1880609B-B275-4F97-94D2-F3D148AB1E74}" dt="2022-07-22T04:25:23.593" v="963"/>
          <pc:sldLayoutMkLst>
            <pc:docMk/>
            <pc:sldMasterMk cId="2819895280" sldId="2147483658"/>
            <pc:sldLayoutMk cId="526494965" sldId="2147483672"/>
          </pc:sldLayoutMkLst>
        </pc:sldLayoutChg>
        <pc:sldLayoutChg chg="modTransition">
          <pc:chgData name="Khoi.HM204917@sis.hust.edu.vn" userId="b8bbfd49-c54e-4778-a4d2-0a4583a82d83" providerId="ADAL" clId="{1880609B-B275-4F97-94D2-F3D148AB1E74}" dt="2022-07-22T04:25:23.593" v="963"/>
          <pc:sldLayoutMkLst>
            <pc:docMk/>
            <pc:sldMasterMk cId="2819895280" sldId="2147483658"/>
            <pc:sldLayoutMk cId="867547037" sldId="2147483673"/>
          </pc:sldLayoutMkLst>
        </pc:sldLayoutChg>
        <pc:sldLayoutChg chg="modTransition">
          <pc:chgData name="Khoi.HM204917@sis.hust.edu.vn" userId="b8bbfd49-c54e-4778-a4d2-0a4583a82d83" providerId="ADAL" clId="{1880609B-B275-4F97-94D2-F3D148AB1E74}" dt="2022-07-22T04:25:23.593" v="963"/>
          <pc:sldLayoutMkLst>
            <pc:docMk/>
            <pc:sldMasterMk cId="2819895280" sldId="2147483658"/>
            <pc:sldLayoutMk cId="817046252" sldId="2147483678"/>
          </pc:sldLayoutMkLst>
        </pc:sldLayoutChg>
      </pc:sldMasterChg>
    </pc:docChg>
  </pc:docChgLst>
  <pc:docChgLst>
    <pc:chgData name="Ho Minh Khoi 20204917" userId="S::khoi.hm204917@sis.hust.edu.vn::b8bbfd49-c54e-4778-a4d2-0a4583a82d83" providerId="AD" clId="Web-{E800300D-826A-43F1-A771-2496A1A5939A}"/>
    <pc:docChg chg="modSld">
      <pc:chgData name="Ho Minh Khoi 20204917" userId="S::khoi.hm204917@sis.hust.edu.vn::b8bbfd49-c54e-4778-a4d2-0a4583a82d83" providerId="AD" clId="Web-{E800300D-826A-43F1-A771-2496A1A5939A}" dt="2022-07-22T04:42:29.211" v="0" actId="1076"/>
      <pc:docMkLst>
        <pc:docMk/>
      </pc:docMkLst>
      <pc:sldChg chg="modSp">
        <pc:chgData name="Ho Minh Khoi 20204917" userId="S::khoi.hm204917@sis.hust.edu.vn::b8bbfd49-c54e-4778-a4d2-0a4583a82d83" providerId="AD" clId="Web-{E800300D-826A-43F1-A771-2496A1A5939A}" dt="2022-07-22T04:42:29.211" v="0" actId="1076"/>
        <pc:sldMkLst>
          <pc:docMk/>
          <pc:sldMk cId="2377163832" sldId="303"/>
        </pc:sldMkLst>
        <pc:picChg chg="mod">
          <ac:chgData name="Ho Minh Khoi 20204917" userId="S::khoi.hm204917@sis.hust.edu.vn::b8bbfd49-c54e-4778-a4d2-0a4583a82d83" providerId="AD" clId="Web-{E800300D-826A-43F1-A771-2496A1A5939A}" dt="2022-07-22T04:42:29.211" v="0" actId="1076"/>
          <ac:picMkLst>
            <pc:docMk/>
            <pc:sldMk cId="2377163832" sldId="303"/>
            <ac:picMk id="5" creationId="{22F2E009-D773-3A4B-4EB8-14DB16E71F0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C724-B034-4F10-A9E8-56851A79B8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20872BB-3892-4F66-9266-36ADB83FAD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45424-6BAC-416C-8F6C-5F9DE854A36B}" type="datetimeFigureOut">
              <a:rPr lang="en-US" smtClean="0"/>
              <a:t>7/21/2022</a:t>
            </a:fld>
            <a:endParaRPr lang="en-US"/>
          </a:p>
        </p:txBody>
      </p:sp>
      <p:sp>
        <p:nvSpPr>
          <p:cNvPr id="4" name="Footer Placeholder 3">
            <a:extLst>
              <a:ext uri="{FF2B5EF4-FFF2-40B4-BE49-F238E27FC236}">
                <a16:creationId xmlns:a16="http://schemas.microsoft.com/office/drawing/2014/main" id="{0ACA138F-B9BA-4997-B3C2-DA8B17B6D5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EE86FBF-0AC4-4904-8ED7-0BD6E9AC71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4D737-83BD-4FDE-8CF3-8BC01E7FCF39}" type="slidenum">
              <a:rPr lang="en-US" smtClean="0"/>
              <a:t>‹#›</a:t>
            </a:fld>
            <a:endParaRPr lang="en-US"/>
          </a:p>
        </p:txBody>
      </p:sp>
    </p:spTree>
    <p:extLst>
      <p:ext uri="{BB962C8B-B14F-4D97-AF65-F5344CB8AC3E}">
        <p14:creationId xmlns:p14="http://schemas.microsoft.com/office/powerpoint/2010/main" val="4089073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33702-C25A-40B9-9167-54BAA79B29B0}" type="datetimeFigureOut">
              <a:rPr lang="en-US" smtClean="0"/>
              <a:t>7/21/2022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FC7A4-3D1B-482D-8C9D-7642A2CE3076}" type="slidenum">
              <a:rPr lang="en-US" smtClean="0"/>
              <a:t>‹#›</a:t>
            </a:fld>
            <a:endParaRPr lang="en-US"/>
          </a:p>
        </p:txBody>
      </p:sp>
    </p:spTree>
    <p:extLst>
      <p:ext uri="{BB962C8B-B14F-4D97-AF65-F5344CB8AC3E}">
        <p14:creationId xmlns:p14="http://schemas.microsoft.com/office/powerpoint/2010/main" val="39819265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59802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4949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30FC03-A82E-4B34-AE4B-8AC40A0CD5B2}"/>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7/21/2022</a:t>
            </a:fld>
            <a:endParaRPr lang="en-US"/>
          </a:p>
        </p:txBody>
      </p:sp>
      <p:sp>
        <p:nvSpPr>
          <p:cNvPr id="5" name="Footer Placeholder 4">
            <a:extLst>
              <a:ext uri="{FF2B5EF4-FFF2-40B4-BE49-F238E27FC236}">
                <a16:creationId xmlns:a16="http://schemas.microsoft.com/office/drawing/2014/main" id="{D149FB7E-C73B-452D-861A-6C73FF59EC9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a:extLst>
              <a:ext uri="{FF2B5EF4-FFF2-40B4-BE49-F238E27FC236}">
                <a16:creationId xmlns:a16="http://schemas.microsoft.com/office/drawing/2014/main" id="{8A5733BD-32DD-483E-A597-B70529CBDA53}"/>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
        <p:nvSpPr>
          <p:cNvPr id="10" name="Title 6">
            <a:extLst>
              <a:ext uri="{FF2B5EF4-FFF2-40B4-BE49-F238E27FC236}">
                <a16:creationId xmlns:a16="http://schemas.microsoft.com/office/drawing/2014/main" id="{44DCE4FD-DEE1-4DE9-A40E-616ACEB2FECC}"/>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a:t>Title 1: ………………………………………</a:t>
            </a:r>
          </a:p>
        </p:txBody>
      </p:sp>
      <p:sp>
        <p:nvSpPr>
          <p:cNvPr id="11" name="Content Placeholder 8">
            <a:extLst>
              <a:ext uri="{FF2B5EF4-FFF2-40B4-BE49-F238E27FC236}">
                <a16:creationId xmlns:a16="http://schemas.microsoft.com/office/drawing/2014/main" id="{90DFCEB3-810D-48E5-B7BA-1A6C924A64A4}"/>
              </a:ext>
            </a:extLst>
          </p:cNvPr>
          <p:cNvSpPr>
            <a:spLocks noGrp="1"/>
          </p:cNvSpPr>
          <p:nvPr>
            <p:ph sz="quarter" idx="13"/>
          </p:nvPr>
        </p:nvSpPr>
        <p:spPr>
          <a:xfrm>
            <a:off x="235077" y="841247"/>
            <a:ext cx="8674100" cy="530339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75470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76EAE966-F590-4BAF-A55B-75735FCC661F}"/>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7/21/2022</a:t>
            </a:fld>
            <a:endParaRPr lang="en-US"/>
          </a:p>
        </p:txBody>
      </p:sp>
      <p:sp>
        <p:nvSpPr>
          <p:cNvPr id="6" name="Footer Placeholder 4">
            <a:extLst>
              <a:ext uri="{FF2B5EF4-FFF2-40B4-BE49-F238E27FC236}">
                <a16:creationId xmlns:a16="http://schemas.microsoft.com/office/drawing/2014/main" id="{C330CA1C-4366-43E8-9DC8-B360FC115AE4}"/>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7" name="Slide Number Placeholder 5">
            <a:extLst>
              <a:ext uri="{FF2B5EF4-FFF2-40B4-BE49-F238E27FC236}">
                <a16:creationId xmlns:a16="http://schemas.microsoft.com/office/drawing/2014/main" id="{72DB13F6-9193-4FE2-AE85-5B96248CC0EA}"/>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Tree>
    <p:extLst>
      <p:ext uri="{BB962C8B-B14F-4D97-AF65-F5344CB8AC3E}">
        <p14:creationId xmlns:p14="http://schemas.microsoft.com/office/powerpoint/2010/main" val="8170462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895280"/>
      </p:ext>
    </p:extLst>
  </p:cSld>
  <p:clrMap bg1="lt1" tx1="dk1" bg2="lt2" tx2="dk2" accent1="accent1" accent2="accent2" accent3="accent3" accent4="accent4" accent5="accent5" accent6="accent6" hlink="hlink" folHlink="folHlink"/>
  <p:sldLayoutIdLst>
    <p:sldLayoutId id="2147483670" r:id="rId1"/>
    <p:sldLayoutId id="2147483672" r:id="rId2"/>
    <p:sldLayoutId id="2147483673" r:id="rId3"/>
    <p:sldLayoutId id="2147483678" r:id="rId4"/>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 Id="rId5" Type="http://schemas.openxmlformats.org/officeDocument/2006/relationships/image" Target="../media/image47.png"/><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86533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êu đề 2">
            <a:extLst>
              <a:ext uri="{FF2B5EF4-FFF2-40B4-BE49-F238E27FC236}">
                <a16:creationId xmlns:a16="http://schemas.microsoft.com/office/drawing/2014/main" id="{5981B8B2-6CB3-F273-1DF6-0881F75849A8}"/>
              </a:ext>
            </a:extLst>
          </p:cNvPr>
          <p:cNvSpPr>
            <a:spLocks noGrp="1"/>
          </p:cNvSpPr>
          <p:nvPr>
            <p:ph type="title"/>
          </p:nvPr>
        </p:nvSpPr>
        <p:spPr>
          <a:xfrm>
            <a:off x="514739" y="261512"/>
            <a:ext cx="8146651" cy="1582091"/>
          </a:xfrm>
        </p:spPr>
        <p:txBody>
          <a:bodyPr vert="horz" lIns="91440" tIns="45720" rIns="91440" bIns="45720" rtlCol="0" anchor="ctr">
            <a:normAutofit/>
          </a:bodyPr>
          <a:lstStyle/>
          <a:p>
            <a:pPr algn="ctr"/>
            <a:r>
              <a:rPr lang="en-US" sz="4400">
                <a:solidFill>
                  <a:srgbClr val="00B0F0"/>
                </a:solidFill>
                <a:latin typeface="+mj-lt"/>
                <a:ea typeface="+mj-ea"/>
                <a:cs typeface="+mj-cs"/>
              </a:rPr>
              <a:t>Exploratory data analysis </a:t>
            </a:r>
            <a:br>
              <a:rPr lang="en-US" sz="4400">
                <a:solidFill>
                  <a:srgbClr val="00B0F0"/>
                </a:solidFill>
                <a:latin typeface="+mj-lt"/>
                <a:ea typeface="+mj-ea"/>
                <a:cs typeface="+mj-cs"/>
              </a:rPr>
            </a:br>
            <a:r>
              <a:rPr lang="en-US" sz="4400">
                <a:solidFill>
                  <a:srgbClr val="00B0F0"/>
                </a:solidFill>
                <a:latin typeface="+mj-lt"/>
                <a:ea typeface="+mj-ea"/>
                <a:cs typeface="+mj-cs"/>
              </a:rPr>
              <a:t>(Age)</a:t>
            </a:r>
          </a:p>
        </p:txBody>
      </p:sp>
      <p:sp>
        <p:nvSpPr>
          <p:cNvPr id="13"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37560" y="1850683"/>
            <a:ext cx="2468880" cy="18288"/>
          </a:xfrm>
          <a:custGeom>
            <a:avLst/>
            <a:gdLst>
              <a:gd name="connsiteX0" fmla="*/ 0 w 2468880"/>
              <a:gd name="connsiteY0" fmla="*/ 0 h 18288"/>
              <a:gd name="connsiteX1" fmla="*/ 592531 w 2468880"/>
              <a:gd name="connsiteY1" fmla="*/ 0 h 18288"/>
              <a:gd name="connsiteX2" fmla="*/ 1160374 w 2468880"/>
              <a:gd name="connsiteY2" fmla="*/ 0 h 18288"/>
              <a:gd name="connsiteX3" fmla="*/ 1728216 w 2468880"/>
              <a:gd name="connsiteY3" fmla="*/ 0 h 18288"/>
              <a:gd name="connsiteX4" fmla="*/ 2468880 w 2468880"/>
              <a:gd name="connsiteY4" fmla="*/ 0 h 18288"/>
              <a:gd name="connsiteX5" fmla="*/ 2468880 w 2468880"/>
              <a:gd name="connsiteY5" fmla="*/ 18288 h 18288"/>
              <a:gd name="connsiteX6" fmla="*/ 1802282 w 2468880"/>
              <a:gd name="connsiteY6" fmla="*/ 18288 h 18288"/>
              <a:gd name="connsiteX7" fmla="*/ 1209751 w 2468880"/>
              <a:gd name="connsiteY7" fmla="*/ 18288 h 18288"/>
              <a:gd name="connsiteX8" fmla="*/ 641909 w 2468880"/>
              <a:gd name="connsiteY8" fmla="*/ 18288 h 18288"/>
              <a:gd name="connsiteX9" fmla="*/ 0 w 2468880"/>
              <a:gd name="connsiteY9" fmla="*/ 18288 h 18288"/>
              <a:gd name="connsiteX10" fmla="*/ 0 w 2468880"/>
              <a:gd name="connsiteY10" fmla="*/ 0 h 18288"/>
              <a:gd name="connsiteX0" fmla="*/ 0 w 2468880"/>
              <a:gd name="connsiteY0" fmla="*/ 0 h 18288"/>
              <a:gd name="connsiteX1" fmla="*/ 567842 w 2468880"/>
              <a:gd name="connsiteY1" fmla="*/ 0 h 18288"/>
              <a:gd name="connsiteX2" fmla="*/ 1234440 w 2468880"/>
              <a:gd name="connsiteY2" fmla="*/ 0 h 18288"/>
              <a:gd name="connsiteX3" fmla="*/ 1777594 w 2468880"/>
              <a:gd name="connsiteY3" fmla="*/ 0 h 18288"/>
              <a:gd name="connsiteX4" fmla="*/ 2468880 w 2468880"/>
              <a:gd name="connsiteY4" fmla="*/ 0 h 18288"/>
              <a:gd name="connsiteX5" fmla="*/ 2468880 w 2468880"/>
              <a:gd name="connsiteY5" fmla="*/ 18288 h 18288"/>
              <a:gd name="connsiteX6" fmla="*/ 1876349 w 2468880"/>
              <a:gd name="connsiteY6" fmla="*/ 18288 h 18288"/>
              <a:gd name="connsiteX7" fmla="*/ 1209751 w 2468880"/>
              <a:gd name="connsiteY7" fmla="*/ 18288 h 18288"/>
              <a:gd name="connsiteX8" fmla="*/ 617220 w 2468880"/>
              <a:gd name="connsiteY8" fmla="*/ 18288 h 18288"/>
              <a:gd name="connsiteX9" fmla="*/ 0 w 2468880"/>
              <a:gd name="connsiteY9" fmla="*/ 18288 h 18288"/>
              <a:gd name="connsiteX10" fmla="*/ 0 w 2468880"/>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68880" h="18288" fill="none" extrusionOk="0">
                <a:moveTo>
                  <a:pt x="0" y="0"/>
                </a:moveTo>
                <a:cubicBezTo>
                  <a:pt x="172691" y="-12357"/>
                  <a:pt x="387089" y="31321"/>
                  <a:pt x="592531" y="0"/>
                </a:cubicBezTo>
                <a:cubicBezTo>
                  <a:pt x="767979" y="-23244"/>
                  <a:pt x="871733" y="8472"/>
                  <a:pt x="1160374" y="0"/>
                </a:cubicBezTo>
                <a:cubicBezTo>
                  <a:pt x="1449601" y="-3911"/>
                  <a:pt x="1607266" y="19376"/>
                  <a:pt x="1728216" y="0"/>
                </a:cubicBezTo>
                <a:cubicBezTo>
                  <a:pt x="1818829" y="-58888"/>
                  <a:pt x="2275430" y="-9413"/>
                  <a:pt x="2468880" y="0"/>
                </a:cubicBezTo>
                <a:cubicBezTo>
                  <a:pt x="2467145" y="5314"/>
                  <a:pt x="2470816" y="12013"/>
                  <a:pt x="2468880" y="18288"/>
                </a:cubicBezTo>
                <a:cubicBezTo>
                  <a:pt x="2232442" y="-3319"/>
                  <a:pt x="2078773" y="23053"/>
                  <a:pt x="1802282" y="18288"/>
                </a:cubicBezTo>
                <a:cubicBezTo>
                  <a:pt x="1540683" y="32618"/>
                  <a:pt x="1384233" y="17358"/>
                  <a:pt x="1209751" y="18288"/>
                </a:cubicBezTo>
                <a:cubicBezTo>
                  <a:pt x="1038679" y="-28357"/>
                  <a:pt x="820616" y="4958"/>
                  <a:pt x="641909" y="18288"/>
                </a:cubicBezTo>
                <a:cubicBezTo>
                  <a:pt x="423595" y="12488"/>
                  <a:pt x="155068" y="41456"/>
                  <a:pt x="0" y="18288"/>
                </a:cubicBezTo>
                <a:cubicBezTo>
                  <a:pt x="898" y="13406"/>
                  <a:pt x="19" y="4120"/>
                  <a:pt x="0" y="0"/>
                </a:cubicBezTo>
                <a:close/>
              </a:path>
              <a:path w="2468880" h="18288" stroke="0" extrusionOk="0">
                <a:moveTo>
                  <a:pt x="0" y="0"/>
                </a:moveTo>
                <a:cubicBezTo>
                  <a:pt x="201127" y="34474"/>
                  <a:pt x="321325" y="11273"/>
                  <a:pt x="567842" y="0"/>
                </a:cubicBezTo>
                <a:cubicBezTo>
                  <a:pt x="816255" y="-37660"/>
                  <a:pt x="940209" y="-838"/>
                  <a:pt x="1234440" y="0"/>
                </a:cubicBezTo>
                <a:cubicBezTo>
                  <a:pt x="1509789" y="16874"/>
                  <a:pt x="1664509" y="5689"/>
                  <a:pt x="1777594" y="0"/>
                </a:cubicBezTo>
                <a:cubicBezTo>
                  <a:pt x="1845726" y="-6548"/>
                  <a:pt x="2193196" y="19370"/>
                  <a:pt x="2468880" y="0"/>
                </a:cubicBezTo>
                <a:cubicBezTo>
                  <a:pt x="2468174" y="8377"/>
                  <a:pt x="2470272" y="13210"/>
                  <a:pt x="2468880" y="18288"/>
                </a:cubicBezTo>
                <a:cubicBezTo>
                  <a:pt x="2271382" y="44380"/>
                  <a:pt x="1978656" y="31741"/>
                  <a:pt x="1876349" y="18288"/>
                </a:cubicBezTo>
                <a:cubicBezTo>
                  <a:pt x="1751977" y="-6016"/>
                  <a:pt x="1388067" y="3222"/>
                  <a:pt x="1209751" y="18288"/>
                </a:cubicBezTo>
                <a:cubicBezTo>
                  <a:pt x="1065802" y="31061"/>
                  <a:pt x="753821" y="-1004"/>
                  <a:pt x="617220" y="18288"/>
                </a:cubicBezTo>
                <a:cubicBezTo>
                  <a:pt x="481425" y="28412"/>
                  <a:pt x="248319" y="-391"/>
                  <a:pt x="0" y="18288"/>
                </a:cubicBezTo>
                <a:cubicBezTo>
                  <a:pt x="-445" y="10205"/>
                  <a:pt x="-140" y="6087"/>
                  <a:pt x="0" y="0"/>
                </a:cubicBezTo>
                <a:close/>
              </a:path>
              <a:path w="2468880" h="18288" fill="none" stroke="0" extrusionOk="0">
                <a:moveTo>
                  <a:pt x="0" y="0"/>
                </a:moveTo>
                <a:cubicBezTo>
                  <a:pt x="191987" y="-31891"/>
                  <a:pt x="414837" y="25678"/>
                  <a:pt x="592531" y="0"/>
                </a:cubicBezTo>
                <a:cubicBezTo>
                  <a:pt x="785000" y="-43603"/>
                  <a:pt x="868560" y="12415"/>
                  <a:pt x="1160374" y="0"/>
                </a:cubicBezTo>
                <a:cubicBezTo>
                  <a:pt x="1441409" y="-18672"/>
                  <a:pt x="1600372" y="47113"/>
                  <a:pt x="1728216" y="0"/>
                </a:cubicBezTo>
                <a:cubicBezTo>
                  <a:pt x="1847110" y="23792"/>
                  <a:pt x="2233557" y="23802"/>
                  <a:pt x="2468880" y="0"/>
                </a:cubicBezTo>
                <a:cubicBezTo>
                  <a:pt x="2467752" y="4917"/>
                  <a:pt x="2468978" y="13565"/>
                  <a:pt x="2468880" y="18288"/>
                </a:cubicBezTo>
                <a:cubicBezTo>
                  <a:pt x="2265563" y="-17971"/>
                  <a:pt x="2033349" y="16262"/>
                  <a:pt x="1802282" y="18288"/>
                </a:cubicBezTo>
                <a:cubicBezTo>
                  <a:pt x="1512355" y="31573"/>
                  <a:pt x="1367809" y="29302"/>
                  <a:pt x="1209751" y="18288"/>
                </a:cubicBezTo>
                <a:cubicBezTo>
                  <a:pt x="1060405" y="26129"/>
                  <a:pt x="875661" y="10838"/>
                  <a:pt x="641909" y="18288"/>
                </a:cubicBezTo>
                <a:cubicBezTo>
                  <a:pt x="461670" y="14581"/>
                  <a:pt x="162829" y="18463"/>
                  <a:pt x="0" y="18288"/>
                </a:cubicBezTo>
                <a:cubicBezTo>
                  <a:pt x="913" y="12991"/>
                  <a:pt x="-1021" y="455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custGeom>
                    <a:avLst/>
                    <a:gdLst>
                      <a:gd name="connsiteX0" fmla="*/ 0 w 2468880"/>
                      <a:gd name="connsiteY0" fmla="*/ 0 h 18288"/>
                      <a:gd name="connsiteX1" fmla="*/ 592531 w 2468880"/>
                      <a:gd name="connsiteY1" fmla="*/ 0 h 18288"/>
                      <a:gd name="connsiteX2" fmla="*/ 1160374 w 2468880"/>
                      <a:gd name="connsiteY2" fmla="*/ 0 h 18288"/>
                      <a:gd name="connsiteX3" fmla="*/ 1728216 w 2468880"/>
                      <a:gd name="connsiteY3" fmla="*/ 0 h 18288"/>
                      <a:gd name="connsiteX4" fmla="*/ 2468880 w 2468880"/>
                      <a:gd name="connsiteY4" fmla="*/ 0 h 18288"/>
                      <a:gd name="connsiteX5" fmla="*/ 2468880 w 2468880"/>
                      <a:gd name="connsiteY5" fmla="*/ 18288 h 18288"/>
                      <a:gd name="connsiteX6" fmla="*/ 1802282 w 2468880"/>
                      <a:gd name="connsiteY6" fmla="*/ 18288 h 18288"/>
                      <a:gd name="connsiteX7" fmla="*/ 1209751 w 2468880"/>
                      <a:gd name="connsiteY7" fmla="*/ 18288 h 18288"/>
                      <a:gd name="connsiteX8" fmla="*/ 641909 w 2468880"/>
                      <a:gd name="connsiteY8" fmla="*/ 18288 h 18288"/>
                      <a:gd name="connsiteX9" fmla="*/ 0 w 2468880"/>
                      <a:gd name="connsiteY9" fmla="*/ 18288 h 18288"/>
                      <a:gd name="connsiteX10" fmla="*/ 0 w 2468880"/>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68880" h="18288" fill="none" extrusionOk="0">
                        <a:moveTo>
                          <a:pt x="0" y="0"/>
                        </a:moveTo>
                        <a:cubicBezTo>
                          <a:pt x="171523" y="-1510"/>
                          <a:pt x="416079" y="20036"/>
                          <a:pt x="592531" y="0"/>
                        </a:cubicBezTo>
                        <a:cubicBezTo>
                          <a:pt x="768983" y="-20036"/>
                          <a:pt x="878305" y="13110"/>
                          <a:pt x="1160374" y="0"/>
                        </a:cubicBezTo>
                        <a:cubicBezTo>
                          <a:pt x="1442443" y="-13110"/>
                          <a:pt x="1612108" y="24695"/>
                          <a:pt x="1728216" y="0"/>
                        </a:cubicBezTo>
                        <a:cubicBezTo>
                          <a:pt x="1844324" y="-24695"/>
                          <a:pt x="2271040" y="20667"/>
                          <a:pt x="2468880" y="0"/>
                        </a:cubicBezTo>
                        <a:cubicBezTo>
                          <a:pt x="2468302" y="4771"/>
                          <a:pt x="2469633" y="12323"/>
                          <a:pt x="2468880" y="18288"/>
                        </a:cubicBezTo>
                        <a:cubicBezTo>
                          <a:pt x="2229297" y="-14659"/>
                          <a:pt x="2066775" y="30253"/>
                          <a:pt x="1802282" y="18288"/>
                        </a:cubicBezTo>
                        <a:cubicBezTo>
                          <a:pt x="1537789" y="6323"/>
                          <a:pt x="1379930" y="22266"/>
                          <a:pt x="1209751" y="18288"/>
                        </a:cubicBezTo>
                        <a:cubicBezTo>
                          <a:pt x="1039572" y="14310"/>
                          <a:pt x="837025" y="12850"/>
                          <a:pt x="641909" y="18288"/>
                        </a:cubicBezTo>
                        <a:cubicBezTo>
                          <a:pt x="446793" y="23726"/>
                          <a:pt x="170561" y="18472"/>
                          <a:pt x="0" y="18288"/>
                        </a:cubicBezTo>
                        <a:cubicBezTo>
                          <a:pt x="841" y="12879"/>
                          <a:pt x="-726" y="3977"/>
                          <a:pt x="0" y="0"/>
                        </a:cubicBezTo>
                        <a:close/>
                      </a:path>
                      <a:path w="2468880" h="18288" stroke="0" extrusionOk="0">
                        <a:moveTo>
                          <a:pt x="0" y="0"/>
                        </a:moveTo>
                        <a:cubicBezTo>
                          <a:pt x="190931" y="24910"/>
                          <a:pt x="333688" y="11559"/>
                          <a:pt x="567842" y="0"/>
                        </a:cubicBezTo>
                        <a:cubicBezTo>
                          <a:pt x="801996" y="-11559"/>
                          <a:pt x="939971" y="-5677"/>
                          <a:pt x="1234440" y="0"/>
                        </a:cubicBezTo>
                        <a:cubicBezTo>
                          <a:pt x="1528909" y="5677"/>
                          <a:pt x="1658539" y="5184"/>
                          <a:pt x="1777594" y="0"/>
                        </a:cubicBezTo>
                        <a:cubicBezTo>
                          <a:pt x="1896649" y="-5184"/>
                          <a:pt x="2186164" y="23915"/>
                          <a:pt x="2468880" y="0"/>
                        </a:cubicBezTo>
                        <a:cubicBezTo>
                          <a:pt x="2468266" y="8857"/>
                          <a:pt x="2469384" y="13619"/>
                          <a:pt x="2468880" y="18288"/>
                        </a:cubicBezTo>
                        <a:cubicBezTo>
                          <a:pt x="2271330" y="36599"/>
                          <a:pt x="2001027" y="31554"/>
                          <a:pt x="1876349" y="18288"/>
                        </a:cubicBezTo>
                        <a:cubicBezTo>
                          <a:pt x="1751671" y="5022"/>
                          <a:pt x="1364652" y="15063"/>
                          <a:pt x="1209751" y="18288"/>
                        </a:cubicBezTo>
                        <a:cubicBezTo>
                          <a:pt x="1054850" y="21513"/>
                          <a:pt x="748438" y="20074"/>
                          <a:pt x="617220" y="18288"/>
                        </a:cubicBezTo>
                        <a:cubicBezTo>
                          <a:pt x="486002" y="16502"/>
                          <a:pt x="237432" y="27200"/>
                          <a:pt x="0" y="18288"/>
                        </a:cubicBezTo>
                        <a:cubicBezTo>
                          <a:pt x="-487" y="10816"/>
                          <a:pt x="-839" y="6058"/>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hỗ dành sẵn cho Nội dung 4">
            <a:extLst>
              <a:ext uri="{FF2B5EF4-FFF2-40B4-BE49-F238E27FC236}">
                <a16:creationId xmlns:a16="http://schemas.microsoft.com/office/drawing/2014/main" id="{0935F1FC-8401-5C7E-B25C-8AB21D49993E}"/>
              </a:ext>
            </a:extLst>
          </p:cNvPr>
          <p:cNvPicPr>
            <a:picLocks noGrp="1" noChangeAspect="1"/>
          </p:cNvPicPr>
          <p:nvPr>
            <p:ph sz="quarter" idx="13"/>
          </p:nvPr>
        </p:nvPicPr>
        <p:blipFill>
          <a:blip r:embed="rId2"/>
          <a:stretch>
            <a:fillRect/>
          </a:stretch>
        </p:blipFill>
        <p:spPr>
          <a:xfrm>
            <a:off x="240030" y="2834872"/>
            <a:ext cx="4210812" cy="3221271"/>
          </a:xfrm>
          <a:prstGeom prst="rect">
            <a:avLst/>
          </a:prstGeom>
        </p:spPr>
      </p:pic>
      <p:pic>
        <p:nvPicPr>
          <p:cNvPr id="6" name="Hình ảnh 5">
            <a:extLst>
              <a:ext uri="{FF2B5EF4-FFF2-40B4-BE49-F238E27FC236}">
                <a16:creationId xmlns:a16="http://schemas.microsoft.com/office/drawing/2014/main" id="{6B6BEB88-9619-38EA-8A1E-B826AFF1A14E}"/>
              </a:ext>
            </a:extLst>
          </p:cNvPr>
          <p:cNvPicPr>
            <a:picLocks noChangeAspect="1"/>
          </p:cNvPicPr>
          <p:nvPr/>
        </p:nvPicPr>
        <p:blipFill>
          <a:blip r:embed="rId3"/>
          <a:stretch>
            <a:fillRect/>
          </a:stretch>
        </p:blipFill>
        <p:spPr>
          <a:xfrm>
            <a:off x="4690872" y="2982250"/>
            <a:ext cx="4210812" cy="2926515"/>
          </a:xfrm>
          <a:prstGeom prst="rect">
            <a:avLst/>
          </a:prstGeom>
        </p:spPr>
      </p:pic>
      <p:sp>
        <p:nvSpPr>
          <p:cNvPr id="2" name="Chỗ dành sẵn cho Số hiệu Bản chiếu 1">
            <a:extLst>
              <a:ext uri="{FF2B5EF4-FFF2-40B4-BE49-F238E27FC236}">
                <a16:creationId xmlns:a16="http://schemas.microsoft.com/office/drawing/2014/main" id="{2DB7EBA2-753E-E96A-E7BD-ECA1D8B11D80}"/>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defTabSz="914400">
              <a:spcAft>
                <a:spcPts val="600"/>
              </a:spcAft>
            </a:pPr>
            <a:fld id="{9EA0BE3B-158A-4EDF-80DC-E394A0D1600F}" type="slidenum">
              <a:rPr lang="en-US" smtClean="0">
                <a:solidFill>
                  <a:schemeClr val="tx1">
                    <a:tint val="75000"/>
                  </a:schemeClr>
                </a:solidFill>
                <a:latin typeface="+mn-lt"/>
                <a:ea typeface="+mn-ea"/>
                <a:cs typeface="+mn-cs"/>
              </a:rPr>
              <a:pPr defTabSz="914400">
                <a:spcAft>
                  <a:spcPts val="600"/>
                </a:spcAft>
              </a:pPr>
              <a:t>10</a:t>
            </a:fld>
            <a:endParaRPr lang="en-US">
              <a:solidFill>
                <a:schemeClr val="tx1">
                  <a:tint val="75000"/>
                </a:schemeClr>
              </a:solidFill>
              <a:latin typeface="+mn-lt"/>
              <a:ea typeface="+mn-ea"/>
              <a:cs typeface="+mn-cs"/>
            </a:endParaRPr>
          </a:p>
        </p:txBody>
      </p:sp>
    </p:spTree>
    <p:extLst>
      <p:ext uri="{BB962C8B-B14F-4D97-AF65-F5344CB8AC3E}">
        <p14:creationId xmlns:p14="http://schemas.microsoft.com/office/powerpoint/2010/main" val="15641976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1E025BB8-D185-6821-91B7-A15E298E6C9B}"/>
              </a:ext>
            </a:extLst>
          </p:cNvPr>
          <p:cNvSpPr>
            <a:spLocks noGrp="1"/>
          </p:cNvSpPr>
          <p:nvPr>
            <p:ph type="sldNum" sz="quarter" idx="12"/>
          </p:nvPr>
        </p:nvSpPr>
        <p:spPr/>
        <p:txBody>
          <a:bodyPr/>
          <a:lstStyle/>
          <a:p>
            <a:fld id="{9EA0BE3B-158A-4EDF-80DC-E394A0D1600F}" type="slidenum">
              <a:rPr lang="en-US" smtClean="0"/>
              <a:pPr/>
              <a:t>11</a:t>
            </a:fld>
            <a:endParaRPr lang="en-US"/>
          </a:p>
        </p:txBody>
      </p:sp>
      <p:sp>
        <p:nvSpPr>
          <p:cNvPr id="3" name="Tiêu đề 2">
            <a:extLst>
              <a:ext uri="{FF2B5EF4-FFF2-40B4-BE49-F238E27FC236}">
                <a16:creationId xmlns:a16="http://schemas.microsoft.com/office/drawing/2014/main" id="{5C7B2C0A-6B6F-FB91-DEFA-D9C57C7513A1}"/>
              </a:ext>
            </a:extLst>
          </p:cNvPr>
          <p:cNvSpPr>
            <a:spLocks noGrp="1"/>
          </p:cNvSpPr>
          <p:nvPr>
            <p:ph type="title"/>
          </p:nvPr>
        </p:nvSpPr>
        <p:spPr/>
        <p:txBody>
          <a:bodyPr lIns="91440" tIns="45720" rIns="91440" bIns="45720" anchor="t"/>
          <a:lstStyle/>
          <a:p>
            <a:r>
              <a:rPr lang="en-US" sz="2800" b="0">
                <a:latin typeface="+mn-lt"/>
                <a:ea typeface="+mj-ea"/>
                <a:cs typeface="+mj-cs"/>
              </a:rPr>
              <a:t>Exploratory data analysis </a:t>
            </a:r>
            <a:r>
              <a:rPr lang="en-US" b="0">
                <a:latin typeface="+mn-lt"/>
                <a:ea typeface="+mj-ea"/>
                <a:cs typeface="+mj-cs"/>
              </a:rPr>
              <a:t>(Correlation)</a:t>
            </a:r>
            <a:br>
              <a:rPr lang="en-US" sz="2800" b="0">
                <a:solidFill>
                  <a:srgbClr val="00B0F0"/>
                </a:solidFill>
                <a:effectLst/>
                <a:latin typeface="+mn-lt"/>
                <a:ea typeface="+mj-ea"/>
                <a:cs typeface="+mj-cs"/>
              </a:rPr>
            </a:br>
            <a:endParaRPr lang="en-US" b="0">
              <a:solidFill>
                <a:srgbClr val="00B0F0"/>
              </a:solidFill>
              <a:latin typeface="+mn-lt"/>
            </a:endParaRPr>
          </a:p>
        </p:txBody>
      </p:sp>
      <p:sp>
        <p:nvSpPr>
          <p:cNvPr id="4" name="Chỗ dành sẵn cho Nội dung 3">
            <a:extLst>
              <a:ext uri="{FF2B5EF4-FFF2-40B4-BE49-F238E27FC236}">
                <a16:creationId xmlns:a16="http://schemas.microsoft.com/office/drawing/2014/main" id="{6C9F6350-3ECB-B7D4-5F0C-11F3D33EB91B}"/>
              </a:ext>
            </a:extLst>
          </p:cNvPr>
          <p:cNvSpPr>
            <a:spLocks noGrp="1"/>
          </p:cNvSpPr>
          <p:nvPr>
            <p:ph sz="quarter" idx="13"/>
          </p:nvPr>
        </p:nvSpPr>
        <p:spPr>
          <a:xfrm>
            <a:off x="244504" y="841247"/>
            <a:ext cx="8674100" cy="5303393"/>
          </a:xfrm>
        </p:spPr>
        <p:txBody>
          <a:bodyPr/>
          <a:lstStyle/>
          <a:p>
            <a:pPr marL="0" indent="0">
              <a:buNone/>
            </a:pPr>
            <a:r>
              <a:rPr lang="en-US" sz="2000" b="1">
                <a:solidFill>
                  <a:srgbClr val="FF0000"/>
                </a:solidFill>
                <a:latin typeface="+mn-lt"/>
              </a:rPr>
              <a:t>Correlation between independent variables and target variables:</a:t>
            </a:r>
          </a:p>
          <a:p>
            <a:pPr marL="0" indent="0">
              <a:buNone/>
            </a:pPr>
            <a:r>
              <a:rPr lang="en-US" sz="2000">
                <a:latin typeface="+mn-lt"/>
              </a:rPr>
              <a:t> </a:t>
            </a:r>
          </a:p>
        </p:txBody>
      </p:sp>
      <p:pic>
        <p:nvPicPr>
          <p:cNvPr id="5" name="Hình ảnh 4">
            <a:extLst>
              <a:ext uri="{FF2B5EF4-FFF2-40B4-BE49-F238E27FC236}">
                <a16:creationId xmlns:a16="http://schemas.microsoft.com/office/drawing/2014/main" id="{6611EC5A-CDAD-E461-1030-349E6FB42FB3}"/>
              </a:ext>
            </a:extLst>
          </p:cNvPr>
          <p:cNvPicPr>
            <a:picLocks noChangeAspect="1"/>
          </p:cNvPicPr>
          <p:nvPr/>
        </p:nvPicPr>
        <p:blipFill>
          <a:blip r:embed="rId2"/>
          <a:stretch>
            <a:fillRect/>
          </a:stretch>
        </p:blipFill>
        <p:spPr>
          <a:xfrm>
            <a:off x="2019543" y="1190977"/>
            <a:ext cx="5352219" cy="4958808"/>
          </a:xfrm>
          <a:prstGeom prst="rect">
            <a:avLst/>
          </a:prstGeom>
        </p:spPr>
      </p:pic>
    </p:spTree>
    <p:extLst>
      <p:ext uri="{BB962C8B-B14F-4D97-AF65-F5344CB8AC3E}">
        <p14:creationId xmlns:p14="http://schemas.microsoft.com/office/powerpoint/2010/main" val="27049790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8C687EF1-EDD7-8BB5-B95B-7A5A839D31E1}"/>
              </a:ext>
            </a:extLst>
          </p:cNvPr>
          <p:cNvSpPr>
            <a:spLocks noGrp="1"/>
          </p:cNvSpPr>
          <p:nvPr>
            <p:ph type="sldNum" sz="quarter" idx="12"/>
          </p:nvPr>
        </p:nvSpPr>
        <p:spPr/>
        <p:txBody>
          <a:bodyPr/>
          <a:lstStyle/>
          <a:p>
            <a:fld id="{9EA0BE3B-158A-4EDF-80DC-E394A0D1600F}" type="slidenum">
              <a:rPr lang="en-US" smtClean="0"/>
              <a:pPr/>
              <a:t>12</a:t>
            </a:fld>
            <a:endParaRPr lang="en-US"/>
          </a:p>
        </p:txBody>
      </p:sp>
      <p:sp>
        <p:nvSpPr>
          <p:cNvPr id="3" name="Tiêu đề 2">
            <a:extLst>
              <a:ext uri="{FF2B5EF4-FFF2-40B4-BE49-F238E27FC236}">
                <a16:creationId xmlns:a16="http://schemas.microsoft.com/office/drawing/2014/main" id="{498F574B-AE15-E44E-4804-A1D6CD48E9BE}"/>
              </a:ext>
            </a:extLst>
          </p:cNvPr>
          <p:cNvSpPr>
            <a:spLocks noGrp="1"/>
          </p:cNvSpPr>
          <p:nvPr>
            <p:ph type="title"/>
          </p:nvPr>
        </p:nvSpPr>
        <p:spPr/>
        <p:txBody>
          <a:bodyPr/>
          <a:lstStyle/>
          <a:p>
            <a:r>
              <a:rPr lang="en-US">
                <a:latin typeface="+mn-lt"/>
              </a:rPr>
              <a:t>III. Metric for evaluation models</a:t>
            </a:r>
          </a:p>
        </p:txBody>
      </p:sp>
      <p:sp>
        <p:nvSpPr>
          <p:cNvPr id="4" name="Chỗ dành sẵn cho Nội dung 3">
            <a:extLst>
              <a:ext uri="{FF2B5EF4-FFF2-40B4-BE49-F238E27FC236}">
                <a16:creationId xmlns:a16="http://schemas.microsoft.com/office/drawing/2014/main" id="{449382D6-B3D6-8E64-93F9-555AEA724073}"/>
              </a:ext>
            </a:extLst>
          </p:cNvPr>
          <p:cNvSpPr>
            <a:spLocks noGrp="1"/>
          </p:cNvSpPr>
          <p:nvPr>
            <p:ph sz="quarter" idx="13"/>
          </p:nvPr>
        </p:nvSpPr>
        <p:spPr>
          <a:xfrm>
            <a:off x="235077" y="831820"/>
            <a:ext cx="8674100" cy="5303393"/>
          </a:xfrm>
        </p:spPr>
        <p:txBody>
          <a:bodyPr/>
          <a:lstStyle/>
          <a:p>
            <a:pPr marL="0" indent="0">
              <a:buNone/>
            </a:pPr>
            <a:r>
              <a:rPr lang="en-US" sz="240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In this project, we use 2 metrics for evaluation models, namely root mean squared error and R2 score:</a:t>
            </a:r>
          </a:p>
          <a:p>
            <a:pPr marL="0" indent="0">
              <a:buNone/>
            </a:pPr>
            <a:r>
              <a:rPr lang="en-US" sz="2400">
                <a:solidFill>
                  <a:srgbClr val="212121"/>
                </a:solidFill>
                <a:latin typeface="Calibri" panose="020F0502020204030204" pitchFamily="34" charset="0"/>
                <a:ea typeface="Times New Roman" panose="02020603050405020304" pitchFamily="18" charset="0"/>
                <a:cs typeface="Times New Roman" panose="02020603050405020304" pitchFamily="18" charset="0"/>
              </a:rPr>
              <a:t> - </a:t>
            </a:r>
            <a:r>
              <a:rPr lang="en-US" sz="240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Root mean squared error: </a:t>
            </a:r>
            <a:endParaRPr lang="en-US" sz="2400">
              <a:effectLst/>
              <a:latin typeface="Times New Roman" panose="02020603050405020304" pitchFamily="18" charset="0"/>
              <a:ea typeface="Times New Roman" panose="02020603050405020304" pitchFamily="18" charset="0"/>
            </a:endParaRPr>
          </a:p>
          <a:p>
            <a:pPr marL="0" indent="0">
              <a:buNone/>
            </a:pPr>
            <a:endParaRPr lang="en-US" sz="180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sz="1800">
              <a:solidFill>
                <a:srgbClr val="212121"/>
              </a:solidFill>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sz="180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sz="1800">
              <a:solidFill>
                <a:srgbClr val="212121"/>
              </a:solidFill>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US" sz="240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 R2 score:</a:t>
            </a:r>
          </a:p>
          <a:p>
            <a:pPr marL="0" indent="0">
              <a:buNone/>
            </a:pPr>
            <a:endParaRPr lang="en-US" sz="180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sz="1800">
              <a:effectLst/>
              <a:latin typeface="Times New Roman" panose="02020603050405020304" pitchFamily="18" charset="0"/>
              <a:ea typeface="Times New Roman" panose="02020603050405020304" pitchFamily="18" charset="0"/>
            </a:endParaRPr>
          </a:p>
          <a:p>
            <a:pPr marL="0" indent="0">
              <a:buNone/>
            </a:pPr>
            <a:endParaRPr lang="en-US"/>
          </a:p>
        </p:txBody>
      </p:sp>
      <p:pic>
        <p:nvPicPr>
          <p:cNvPr id="1025" name="Hình ảnh 9">
            <a:extLst>
              <a:ext uri="{FF2B5EF4-FFF2-40B4-BE49-F238E27FC236}">
                <a16:creationId xmlns:a16="http://schemas.microsoft.com/office/drawing/2014/main" id="{FBB4DA3E-201F-F0AA-765A-CA15D45E96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9527" y="4002913"/>
            <a:ext cx="4699216" cy="76993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7" name="Rectangle 5">
                <a:extLst>
                  <a:ext uri="{FF2B5EF4-FFF2-40B4-BE49-F238E27FC236}">
                    <a16:creationId xmlns:a16="http://schemas.microsoft.com/office/drawing/2014/main" id="{696C072C-49F1-2866-FDBF-52E75F5D4267}"/>
                  </a:ext>
                </a:extLst>
              </p:cNvPr>
              <p:cNvSpPr>
                <a:spLocks noChangeArrowheads="1"/>
              </p:cNvSpPr>
              <p:nvPr/>
            </p:nvSpPr>
            <p:spPr bwMode="auto">
              <a:xfrm>
                <a:off x="518474" y="4798243"/>
                <a:ext cx="4506013" cy="157419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where: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 </a:t>
                </a:r>
                <a14:m>
                  <m:oMath xmlns:m="http://schemas.openxmlformats.org/officeDocument/2006/math">
                    <m:sSub>
                      <m:sSubPr>
                        <m:ctrlPr>
                          <a:rPr kumimoji="0" lang="en-US" altLang="en-US" sz="2400" b="0" i="1" u="none" strike="noStrike" cap="none" normalizeH="0" baseline="0" smtClean="0">
                            <a:ln>
                              <a:noFill/>
                            </a:ln>
                            <a:solidFill>
                              <a:srgbClr val="212121"/>
                            </a:solidFill>
                            <a:effectLst/>
                            <a:latin typeface="Cambria Math" panose="02040503050406030204" pitchFamily="18" charset="0"/>
                          </a:rPr>
                        </m:ctrlPr>
                      </m:sSubPr>
                      <m:e>
                        <m:r>
                          <a:rPr kumimoji="0" lang="en-US" altLang="en-US" sz="2400" b="0" i="0" u="none" strike="noStrike" cap="none" normalizeH="0" baseline="0" smtClean="0">
                            <a:ln>
                              <a:noFill/>
                            </a:ln>
                            <a:solidFill>
                              <a:srgbClr val="212121"/>
                            </a:solidFill>
                            <a:effectLst/>
                            <a:latin typeface="Cambria Math" panose="02040503050406030204" pitchFamily="18" charset="0"/>
                          </a:rPr>
                          <m:t>𝑦</m:t>
                        </m:r>
                      </m:e>
                      <m:sub>
                        <m:r>
                          <a:rPr kumimoji="0" lang="en-US" altLang="en-US" sz="2400" b="0" i="0" u="none" strike="noStrike" cap="none" normalizeH="0" baseline="0" smtClean="0">
                            <a:ln>
                              <a:noFill/>
                            </a:ln>
                            <a:solidFill>
                              <a:srgbClr val="212121"/>
                            </a:solidFill>
                            <a:effectLst/>
                            <a:latin typeface="Cambria Math" panose="02040503050406030204" pitchFamily="18" charset="0"/>
                          </a:rPr>
                          <m:t>𝑖</m:t>
                        </m:r>
                      </m:sub>
                    </m:sSub>
                  </m:oMath>
                </a14:m>
                <a:r>
                  <a:rPr kumimoji="0" lang="en-US" altLang="en-US" sz="2400" b="0" i="0" u="none" strike="noStrike" cap="none" normalizeH="0" baseline="0">
                    <a:ln>
                      <a:noFill/>
                    </a:ln>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 : actual value</a:t>
                </a:r>
                <a:endParaRPr kumimoji="0" lang="en-US" altLang="en-US"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 </a:t>
                </a:r>
                <a14:m>
                  <m:oMath xmlns:m="http://schemas.openxmlformats.org/officeDocument/2006/math">
                    <m:sSub>
                      <m:sSubPr>
                        <m:ctrlPr>
                          <a:rPr kumimoji="0" lang="en-US" altLang="en-US" sz="2400" b="0" i="1" u="none" strike="noStrike" cap="none" normalizeH="0" baseline="0" smtClean="0">
                            <a:ln>
                              <a:noFill/>
                            </a:ln>
                            <a:solidFill>
                              <a:srgbClr val="212121"/>
                            </a:solidFill>
                            <a:effectLst/>
                            <a:latin typeface="Cambria Math" panose="02040503050406030204" pitchFamily="18" charset="0"/>
                          </a:rPr>
                        </m:ctrlPr>
                      </m:sSubPr>
                      <m:e>
                        <m:acc>
                          <m:accPr>
                            <m:chr m:val="̂"/>
                            <m:ctrlPr>
                              <a:rPr kumimoji="0" lang="en-US" altLang="en-US" sz="2400" b="0" i="1" u="none" strike="noStrike" cap="none" normalizeH="0" baseline="0" smtClean="0">
                                <a:ln>
                                  <a:noFill/>
                                </a:ln>
                                <a:solidFill>
                                  <a:srgbClr val="212121"/>
                                </a:solidFill>
                                <a:effectLst/>
                                <a:latin typeface="Cambria Math" panose="02040503050406030204" pitchFamily="18" charset="0"/>
                              </a:rPr>
                            </m:ctrlPr>
                          </m:accPr>
                          <m:e>
                            <m:r>
                              <a:rPr kumimoji="0" lang="en-US" altLang="en-US" sz="2400" b="0" i="0" u="none" strike="noStrike" cap="none" normalizeH="0" baseline="0" smtClean="0">
                                <a:ln>
                                  <a:noFill/>
                                </a:ln>
                                <a:solidFill>
                                  <a:srgbClr val="212121"/>
                                </a:solidFill>
                                <a:effectLst/>
                                <a:latin typeface="Cambria Math" panose="02040503050406030204" pitchFamily="18" charset="0"/>
                              </a:rPr>
                              <m:t>𝑦</m:t>
                            </m:r>
                          </m:e>
                        </m:acc>
                      </m:e>
                      <m:sub>
                        <m:r>
                          <a:rPr kumimoji="0" lang="en-US" altLang="en-US" sz="2400" b="0" i="0" u="none" strike="noStrike" cap="none" normalizeH="0" baseline="0" smtClean="0">
                            <a:ln>
                              <a:noFill/>
                            </a:ln>
                            <a:solidFill>
                              <a:srgbClr val="212121"/>
                            </a:solidFill>
                            <a:effectLst/>
                            <a:latin typeface="Cambria Math" panose="02040503050406030204" pitchFamily="18" charset="0"/>
                          </a:rPr>
                          <m:t>𝑖</m:t>
                        </m:r>
                      </m:sub>
                    </m:sSub>
                  </m:oMath>
                </a14:m>
                <a:r>
                  <a:rPr kumimoji="0" lang="en-US" altLang="en-US" sz="2400" b="0" i="0" u="none" strike="noStrike" cap="none" normalizeH="0" baseline="0">
                    <a:ln>
                      <a:noFill/>
                    </a:ln>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 : predicted value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 </a:t>
                </a:r>
                <a14:m>
                  <m:oMath xmlns:m="http://schemas.openxmlformats.org/officeDocument/2006/math">
                    <m:acc>
                      <m:accPr>
                        <m:chr m:val="̅"/>
                        <m:ctrlPr>
                          <a:rPr kumimoji="0" lang="en-US" altLang="en-US" sz="2400" b="0" i="1" u="none" strike="noStrike" cap="none" normalizeH="0" baseline="0" dirty="0" smtClean="0">
                            <a:ln>
                              <a:noFill/>
                            </a:ln>
                            <a:solidFill>
                              <a:srgbClr val="212121"/>
                            </a:solidFill>
                            <a:effectLst/>
                            <a:latin typeface="Cambria Math" panose="02040503050406030204" pitchFamily="18" charset="0"/>
                          </a:rPr>
                        </m:ctrlPr>
                      </m:accPr>
                      <m:e>
                        <m:r>
                          <a:rPr kumimoji="0" lang="en-US" altLang="en-US" sz="2400" b="0" i="0" u="none" strike="noStrike" cap="none" normalizeH="0" baseline="0" dirty="0" smtClean="0">
                            <a:ln>
                              <a:noFill/>
                            </a:ln>
                            <a:solidFill>
                              <a:srgbClr val="212121"/>
                            </a:solidFill>
                            <a:effectLst/>
                            <a:latin typeface="Cambria Math" panose="02040503050406030204" pitchFamily="18" charset="0"/>
                          </a:rPr>
                          <m:t>𝑦</m:t>
                        </m:r>
                      </m:e>
                    </m:acc>
                  </m:oMath>
                </a14:m>
                <a:r>
                  <a:rPr kumimoji="0" lang="en-US" altLang="en-US" sz="2400" b="0" i="0" u="none" strike="noStrike" cap="none" normalizeH="0" baseline="0">
                    <a:ln>
                      <a:noFill/>
                    </a:ln>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 : mean of actual values</a:t>
                </a:r>
                <a:r>
                  <a:rPr kumimoji="0" lang="en-US" altLang="en-US" sz="2400" b="0" i="0" u="none" strike="noStrike" cap="none" normalizeH="0" baseline="0">
                    <a:ln>
                      <a:noFill/>
                    </a:ln>
                    <a:solidFill>
                      <a:schemeClr val="tx1"/>
                    </a:solidFill>
                    <a:effectLst/>
                  </a:rPr>
                  <a:t> </a:t>
                </a:r>
                <a:endParaRPr kumimoji="0" lang="en-US" altLang="en-US" sz="2400" b="0" i="0" u="none" strike="noStrike" cap="none" normalizeH="0" baseline="0">
                  <a:ln>
                    <a:noFill/>
                  </a:ln>
                  <a:solidFill>
                    <a:schemeClr val="tx1"/>
                  </a:solidFill>
                  <a:effectLst/>
                  <a:latin typeface="Arial" panose="020B0604020202020204" pitchFamily="34" charset="0"/>
                </a:endParaRPr>
              </a:p>
            </p:txBody>
          </p:sp>
        </mc:Choice>
        <mc:Fallback>
          <p:sp>
            <p:nvSpPr>
              <p:cNvPr id="7" name="Rectangle 5">
                <a:extLst>
                  <a:ext uri="{FF2B5EF4-FFF2-40B4-BE49-F238E27FC236}">
                    <a16:creationId xmlns:a16="http://schemas.microsoft.com/office/drawing/2014/main" id="{696C072C-49F1-2866-FDBF-52E75F5D4267}"/>
                  </a:ext>
                </a:extLst>
              </p:cNvPr>
              <p:cNvSpPr>
                <a:spLocks noRot="1" noChangeAspect="1" noMove="1" noResize="1" noEditPoints="1" noAdjustHandles="1" noChangeArrowheads="1" noChangeShapeType="1" noTextEdit="1"/>
              </p:cNvSpPr>
              <p:nvPr/>
            </p:nvSpPr>
            <p:spPr bwMode="auto">
              <a:xfrm>
                <a:off x="518474" y="4798243"/>
                <a:ext cx="4506013" cy="1574192"/>
              </a:xfrm>
              <a:prstGeom prst="rect">
                <a:avLst/>
              </a:prstGeom>
              <a:blipFill>
                <a:blip r:embed="rId3"/>
                <a:stretch>
                  <a:fillRect l="-2030" t="-2326" b="-852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pic>
        <p:nvPicPr>
          <p:cNvPr id="5" name="Picture 2">
            <a:extLst>
              <a:ext uri="{FF2B5EF4-FFF2-40B4-BE49-F238E27FC236}">
                <a16:creationId xmlns:a16="http://schemas.microsoft.com/office/drawing/2014/main" id="{6F71814C-B30D-5F87-C56A-DD807FD415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480" y="2194829"/>
            <a:ext cx="3562350" cy="110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2463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6" end="6"/>
                                            </p:txEl>
                                          </p:spTgt>
                                        </p:tgtEl>
                                        <p:attrNameLst>
                                          <p:attrName>style.visibility</p:attrName>
                                        </p:attrNameLst>
                                      </p:cBhvr>
                                      <p:to>
                                        <p:strVal val="visible"/>
                                      </p:to>
                                    </p:set>
                                    <p:animEffect transition="in" filter="fade">
                                      <p:cBhvr>
                                        <p:cTn id="20" dur="500"/>
                                        <p:tgtEl>
                                          <p:spTgt spid="4">
                                            <p:txEl>
                                              <p:pRg st="6" end="6"/>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025"/>
                                        </p:tgtEl>
                                        <p:attrNameLst>
                                          <p:attrName>style.visibility</p:attrName>
                                        </p:attrNameLst>
                                      </p:cBhvr>
                                      <p:to>
                                        <p:strVal val="visible"/>
                                      </p:to>
                                    </p:set>
                                    <p:animEffect transition="in" filter="fade">
                                      <p:cBhvr>
                                        <p:cTn id="23" dur="500"/>
                                        <p:tgtEl>
                                          <p:spTgt spid="102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fade">
                                      <p:cBhvr>
                                        <p:cTn id="28" dur="500"/>
                                        <p:tgtEl>
                                          <p:spTgt spid="7">
                                            <p:txEl>
                                              <p:pRg st="0" end="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animEffect transition="in" filter="fade">
                                      <p:cBhvr>
                                        <p:cTn id="31" dur="500"/>
                                        <p:tgtEl>
                                          <p:spTgt spid="7">
                                            <p:txEl>
                                              <p:pRg st="1" end="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7">
                                            <p:txEl>
                                              <p:pRg st="2" end="2"/>
                                            </p:txEl>
                                          </p:spTgt>
                                        </p:tgtEl>
                                        <p:attrNameLst>
                                          <p:attrName>style.visibility</p:attrName>
                                        </p:attrNameLst>
                                      </p:cBhvr>
                                      <p:to>
                                        <p:strVal val="visible"/>
                                      </p:to>
                                    </p:set>
                                    <p:animEffect transition="in" filter="fade">
                                      <p:cBhvr>
                                        <p:cTn id="34" dur="500"/>
                                        <p:tgtEl>
                                          <p:spTgt spid="7">
                                            <p:txEl>
                                              <p:pRg st="2" end="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animEffect transition="in" filter="fade">
                                      <p:cBhvr>
                                        <p:cTn id="3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A3641BE1-F01F-7C61-C23F-0F9F2005A135}"/>
              </a:ext>
            </a:extLst>
          </p:cNvPr>
          <p:cNvSpPr>
            <a:spLocks noGrp="1"/>
          </p:cNvSpPr>
          <p:nvPr>
            <p:ph type="sldNum" sz="quarter" idx="12"/>
          </p:nvPr>
        </p:nvSpPr>
        <p:spPr/>
        <p:txBody>
          <a:bodyPr/>
          <a:lstStyle/>
          <a:p>
            <a:fld id="{9EA0BE3B-158A-4EDF-80DC-E394A0D1600F}" type="slidenum">
              <a:rPr lang="en-US" smtClean="0"/>
              <a:pPr/>
              <a:t>13</a:t>
            </a:fld>
            <a:endParaRPr lang="en-US"/>
          </a:p>
        </p:txBody>
      </p:sp>
      <p:sp>
        <p:nvSpPr>
          <p:cNvPr id="3" name="Tiêu đề 2">
            <a:extLst>
              <a:ext uri="{FF2B5EF4-FFF2-40B4-BE49-F238E27FC236}">
                <a16:creationId xmlns:a16="http://schemas.microsoft.com/office/drawing/2014/main" id="{CAF65B5E-9062-F6AC-68DD-AD8583F43458}"/>
              </a:ext>
            </a:extLst>
          </p:cNvPr>
          <p:cNvSpPr>
            <a:spLocks noGrp="1"/>
          </p:cNvSpPr>
          <p:nvPr>
            <p:ph type="title"/>
          </p:nvPr>
        </p:nvSpPr>
        <p:spPr/>
        <p:txBody>
          <a:bodyPr lIns="91440" tIns="45720" rIns="91440" bIns="45720" anchor="t"/>
          <a:lstStyle/>
          <a:p>
            <a:r>
              <a:rPr lang="en-US">
                <a:latin typeface="+mn-lt"/>
                <a:ea typeface="Lato"/>
                <a:cs typeface="Lato"/>
              </a:rPr>
              <a:t>IV. Pre-processing and Split Train- Test(First dataset)</a:t>
            </a:r>
            <a:endParaRPr lang="en-US">
              <a:latin typeface="+mn-lt"/>
            </a:endParaRPr>
          </a:p>
        </p:txBody>
      </p:sp>
      <p:sp>
        <p:nvSpPr>
          <p:cNvPr id="4" name="Chỗ dành sẵn cho Nội dung 3">
            <a:extLst>
              <a:ext uri="{FF2B5EF4-FFF2-40B4-BE49-F238E27FC236}">
                <a16:creationId xmlns:a16="http://schemas.microsoft.com/office/drawing/2014/main" id="{7041EBB6-9633-09E9-5BEF-01033734D4E3}"/>
              </a:ext>
            </a:extLst>
          </p:cNvPr>
          <p:cNvSpPr>
            <a:spLocks noGrp="1"/>
          </p:cNvSpPr>
          <p:nvPr>
            <p:ph sz="quarter" idx="13"/>
          </p:nvPr>
        </p:nvSpPr>
        <p:spPr>
          <a:xfrm>
            <a:off x="56562" y="697584"/>
            <a:ext cx="8852361" cy="5458119"/>
          </a:xfrm>
        </p:spPr>
        <p:txBody>
          <a:bodyPr/>
          <a:lstStyle/>
          <a:p>
            <a:pPr marL="0" indent="0">
              <a:buNone/>
            </a:pPr>
            <a:r>
              <a:rPr lang="en-US" sz="2000" b="1">
                <a:solidFill>
                  <a:srgbClr val="FF0000"/>
                </a:solidFill>
                <a:latin typeface="+mn-lt"/>
              </a:rPr>
              <a:t>Pre-processing:</a:t>
            </a:r>
          </a:p>
          <a:p>
            <a:pPr marL="0" indent="0">
              <a:buNone/>
            </a:pPr>
            <a:r>
              <a:rPr lang="en-US" sz="200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Creating new features in the following pattern:</a:t>
            </a:r>
          </a:p>
          <a:p>
            <a:pPr>
              <a:buFontTx/>
              <a:buChar char="-"/>
            </a:pPr>
            <a:r>
              <a:rPr lang="en-US" sz="200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From number of appearances and minutes played, get a feature of how much a player is fully played</a:t>
            </a:r>
          </a:p>
          <a:p>
            <a:pPr>
              <a:buFontTx/>
              <a:buChar char="-"/>
            </a:pPr>
            <a:r>
              <a:rPr lang="en-US" sz="200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Number of goals/assists/</a:t>
            </a:r>
            <a:r>
              <a:rPr lang="en-US" sz="2000" err="1">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MotM</a:t>
            </a:r>
            <a:r>
              <a:rPr lang="en-US" sz="200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 per match</a:t>
            </a:r>
          </a:p>
          <a:p>
            <a:pPr>
              <a:buFontTx/>
              <a:buChar char="-"/>
            </a:pPr>
            <a:r>
              <a:rPr lang="en-US" sz="200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Percentile of each feature in the whole dataset</a:t>
            </a:r>
          </a:p>
          <a:p>
            <a:pPr>
              <a:buFontTx/>
              <a:buChar char="-"/>
            </a:pPr>
            <a:r>
              <a:rPr lang="en-US" sz="200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For the hypothesis that a player’s prime age is 28, a feature also measure how far is that player from his prime</a:t>
            </a:r>
          </a:p>
          <a:p>
            <a:pPr>
              <a:buFontTx/>
              <a:buChar char="-"/>
            </a:pPr>
            <a:r>
              <a:rPr lang="en-US" sz="200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We then split the data set into 4 positions, and use Spearman Correlation to select the best features to our model. </a:t>
            </a:r>
          </a:p>
          <a:p>
            <a:pPr marL="0" indent="0">
              <a:buNone/>
            </a:pPr>
            <a:r>
              <a:rPr lang="en-US" sz="2000" b="1">
                <a:solidFill>
                  <a:srgbClr val="FF0000"/>
                </a:solidFill>
                <a:latin typeface="Calibri" panose="020F0502020204030204" pitchFamily="34" charset="0"/>
                <a:ea typeface="Times New Roman" panose="02020603050405020304" pitchFamily="18" charset="0"/>
                <a:cs typeface="Times New Roman" panose="02020603050405020304" pitchFamily="18" charset="0"/>
              </a:rPr>
              <a:t>T</a:t>
            </a:r>
            <a:r>
              <a:rPr lang="en-US" sz="2000" b="1">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rain- test split:</a:t>
            </a:r>
          </a:p>
          <a:p>
            <a:pPr>
              <a:buFontTx/>
              <a:buChar char="-"/>
            </a:pPr>
            <a:r>
              <a:rPr lang="en-US" sz="2000">
                <a:solidFill>
                  <a:srgbClr val="212121"/>
                </a:solidFill>
                <a:latin typeface="Calibri" panose="020F0502020204030204" pitchFamily="34" charset="0"/>
                <a:ea typeface="Times New Roman" panose="02020603050405020304" pitchFamily="18" charset="0"/>
                <a:cs typeface="Times New Roman" panose="02020603050405020304" pitchFamily="18" charset="0"/>
              </a:rPr>
              <a:t>In each set, data is split into training set (¾) and test set (¼).</a:t>
            </a:r>
            <a:r>
              <a:rPr lang="en-US" sz="180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Times New Roman" panose="02020603050405020304" pitchFamily="18" charset="0"/>
            </a:endParaRPr>
          </a:p>
          <a:p>
            <a:pPr marL="0" indent="0">
              <a:buNone/>
            </a:pPr>
            <a:endParaRPr lang="en-US" sz="1800">
              <a:effectLst/>
              <a:latin typeface="Times New Roman" panose="02020603050405020304" pitchFamily="18" charset="0"/>
              <a:ea typeface="Times New Roman" panose="02020603050405020304" pitchFamily="18" charset="0"/>
            </a:endParaRPr>
          </a:p>
          <a:p>
            <a:pPr marL="0" indent="0">
              <a:buNone/>
            </a:pPr>
            <a:endParaRPr lang="en-US" sz="1800">
              <a:solidFill>
                <a:srgbClr val="FF0000"/>
              </a:solidFill>
              <a:latin typeface="+mn-lt"/>
            </a:endParaRPr>
          </a:p>
        </p:txBody>
      </p:sp>
    </p:spTree>
    <p:extLst>
      <p:ext uri="{BB962C8B-B14F-4D97-AF65-F5344CB8AC3E}">
        <p14:creationId xmlns:p14="http://schemas.microsoft.com/office/powerpoint/2010/main" val="13704291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500"/>
                                        <p:tgtEl>
                                          <p:spTgt spid="4">
                                            <p:txEl>
                                              <p:pRg st="2" end="2"/>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fade">
                                      <p:cBhvr>
                                        <p:cTn id="20" dur="500"/>
                                        <p:tgtEl>
                                          <p:spTgt spid="4">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fade">
                                      <p:cBhvr>
                                        <p:cTn id="23" dur="500"/>
                                        <p:tgtEl>
                                          <p:spTgt spid="4">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xEl>
                                              <p:pRg st="6" end="6"/>
                                            </p:txEl>
                                          </p:spTgt>
                                        </p:tgtEl>
                                        <p:attrNameLst>
                                          <p:attrName>style.visibility</p:attrName>
                                        </p:attrNameLst>
                                      </p:cBhvr>
                                      <p:to>
                                        <p:strVal val="visible"/>
                                      </p:to>
                                    </p:set>
                                    <p:animEffect transition="in" filter="fade">
                                      <p:cBhvr>
                                        <p:cTn id="26" dur="500"/>
                                        <p:tgtEl>
                                          <p:spTgt spid="4">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fade">
                                      <p:cBhvr>
                                        <p:cTn id="35"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A3641BE1-F01F-7C61-C23F-0F9F2005A135}"/>
              </a:ext>
            </a:extLst>
          </p:cNvPr>
          <p:cNvSpPr>
            <a:spLocks noGrp="1"/>
          </p:cNvSpPr>
          <p:nvPr>
            <p:ph type="sldNum" sz="quarter" idx="12"/>
          </p:nvPr>
        </p:nvSpPr>
        <p:spPr/>
        <p:txBody>
          <a:bodyPr/>
          <a:lstStyle/>
          <a:p>
            <a:fld id="{9EA0BE3B-158A-4EDF-80DC-E394A0D1600F}" type="slidenum">
              <a:rPr lang="en-US" smtClean="0"/>
              <a:pPr/>
              <a:t>14</a:t>
            </a:fld>
            <a:endParaRPr lang="en-US"/>
          </a:p>
        </p:txBody>
      </p:sp>
      <p:sp>
        <p:nvSpPr>
          <p:cNvPr id="3" name="Tiêu đề 2">
            <a:extLst>
              <a:ext uri="{FF2B5EF4-FFF2-40B4-BE49-F238E27FC236}">
                <a16:creationId xmlns:a16="http://schemas.microsoft.com/office/drawing/2014/main" id="{CAF65B5E-9062-F6AC-68DD-AD8583F43458}"/>
              </a:ext>
            </a:extLst>
          </p:cNvPr>
          <p:cNvSpPr>
            <a:spLocks noGrp="1"/>
          </p:cNvSpPr>
          <p:nvPr>
            <p:ph type="title"/>
          </p:nvPr>
        </p:nvSpPr>
        <p:spPr/>
        <p:txBody>
          <a:bodyPr lIns="91440" tIns="45720" rIns="91440" bIns="45720" anchor="t"/>
          <a:lstStyle/>
          <a:p>
            <a:r>
              <a:rPr lang="en-US">
                <a:latin typeface="+mn-lt"/>
                <a:ea typeface="Lato"/>
                <a:cs typeface="Lato"/>
              </a:rPr>
              <a:t>IV. Pre-processing and Split Train- Test(Second dataset)</a:t>
            </a:r>
            <a:endParaRPr lang="en-US">
              <a:latin typeface="+mn-lt"/>
            </a:endParaRPr>
          </a:p>
        </p:txBody>
      </p:sp>
      <p:sp>
        <p:nvSpPr>
          <p:cNvPr id="4" name="Chỗ dành sẵn cho Nội dung 3">
            <a:extLst>
              <a:ext uri="{FF2B5EF4-FFF2-40B4-BE49-F238E27FC236}">
                <a16:creationId xmlns:a16="http://schemas.microsoft.com/office/drawing/2014/main" id="{7041EBB6-9633-09E9-5BEF-01033734D4E3}"/>
              </a:ext>
            </a:extLst>
          </p:cNvPr>
          <p:cNvSpPr>
            <a:spLocks noGrp="1"/>
          </p:cNvSpPr>
          <p:nvPr>
            <p:ph sz="quarter" idx="13"/>
          </p:nvPr>
        </p:nvSpPr>
        <p:spPr>
          <a:xfrm>
            <a:off x="56562" y="697584"/>
            <a:ext cx="8852361" cy="5458119"/>
          </a:xfrm>
        </p:spPr>
        <p:txBody>
          <a:bodyPr/>
          <a:lstStyle/>
          <a:p>
            <a:pPr marL="0" indent="0">
              <a:buNone/>
            </a:pPr>
            <a:r>
              <a:rPr lang="en-US" sz="2000" b="1">
                <a:solidFill>
                  <a:srgbClr val="FF0000"/>
                </a:solidFill>
                <a:latin typeface="+mn-lt"/>
              </a:rPr>
              <a:t>Pre-processing:</a:t>
            </a:r>
          </a:p>
          <a:p>
            <a:pPr>
              <a:buFontTx/>
              <a:buChar char="-"/>
            </a:pPr>
            <a:r>
              <a:rPr lang="en-US" sz="200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Convert category columns into numeric columns: </a:t>
            </a:r>
          </a:p>
          <a:p>
            <a:pPr marL="0" indent="0">
              <a:buNone/>
            </a:pPr>
            <a:r>
              <a:rPr lang="en-US" sz="2000">
                <a:solidFill>
                  <a:srgbClr val="212121"/>
                </a:solidFill>
                <a:latin typeface="Calibri" panose="020F0502020204030204" pitchFamily="34" charset="0"/>
                <a:cs typeface="Times New Roman" panose="02020603050405020304" pitchFamily="18" charset="0"/>
              </a:rPr>
              <a:t>     + </a:t>
            </a:r>
            <a:r>
              <a:rPr lang="en-US" sz="200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Comp column (name of league) : use ordinal encoder</a:t>
            </a:r>
          </a:p>
          <a:p>
            <a:pPr marL="0" indent="0">
              <a:buNone/>
            </a:pPr>
            <a:r>
              <a:rPr lang="en-US" sz="2000">
                <a:solidFill>
                  <a:srgbClr val="212121"/>
                </a:solidFill>
                <a:latin typeface="Calibri" panose="020F0502020204030204" pitchFamily="34" charset="0"/>
                <a:cs typeface="Times New Roman" panose="02020603050405020304" pitchFamily="18" charset="0"/>
              </a:rPr>
              <a:t>     + </a:t>
            </a:r>
            <a:r>
              <a:rPr lang="en-US" sz="200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position common(it includes goalkeeper, defender, midfielder, striker): we use one-hot encoder.</a:t>
            </a:r>
          </a:p>
          <a:p>
            <a:pPr marL="0" indent="0">
              <a:buNone/>
            </a:pPr>
            <a:r>
              <a:rPr lang="en-US" sz="200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   Drop columns that haven’t related in build model: name and </a:t>
            </a:r>
            <a:r>
              <a:rPr lang="en-US" sz="2000" err="1">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preferred_foot</a:t>
            </a:r>
            <a:r>
              <a:rPr lang="en-US" sz="200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 columns.</a:t>
            </a:r>
          </a:p>
          <a:p>
            <a:pPr marL="0" indent="0">
              <a:buNone/>
            </a:pPr>
            <a:r>
              <a:rPr lang="en-US" sz="200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   Feature scaling( just use for KNN – Lasso – Ridge) : use standardization for independent variables.</a:t>
            </a:r>
          </a:p>
          <a:p>
            <a:pPr marL="0" indent="0">
              <a:buNone/>
            </a:pPr>
            <a:r>
              <a:rPr lang="en-US" sz="2000" b="1">
                <a:solidFill>
                  <a:srgbClr val="FF0000"/>
                </a:solidFill>
                <a:latin typeface="Calibri" panose="020F0502020204030204" pitchFamily="34" charset="0"/>
                <a:ea typeface="Times New Roman" panose="02020603050405020304" pitchFamily="18" charset="0"/>
                <a:cs typeface="Times New Roman" panose="02020603050405020304" pitchFamily="18" charset="0"/>
              </a:rPr>
              <a:t>T</a:t>
            </a:r>
            <a:r>
              <a:rPr lang="en-US" sz="2000" b="1">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rain- test split:</a:t>
            </a:r>
          </a:p>
          <a:p>
            <a:pPr>
              <a:buFontTx/>
              <a:buChar char="-"/>
            </a:pPr>
            <a:r>
              <a:rPr lang="en-US" sz="200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2/3 dataset used for training ( 1336 records)</a:t>
            </a:r>
          </a:p>
          <a:p>
            <a:pPr>
              <a:buFontTx/>
              <a:buChar char="-"/>
            </a:pPr>
            <a:r>
              <a:rPr lang="en-US" sz="200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1/3 dataset used for testing (667 records)</a:t>
            </a:r>
            <a:endParaRPr lang="en-US" sz="2000">
              <a:effectLst/>
              <a:latin typeface="Times New Roman" panose="02020603050405020304" pitchFamily="18" charset="0"/>
              <a:ea typeface="Times New Roman" panose="02020603050405020304" pitchFamily="18" charset="0"/>
            </a:endParaRPr>
          </a:p>
          <a:p>
            <a:pPr marL="0" indent="0">
              <a:buNone/>
            </a:pPr>
            <a:r>
              <a:rPr lang="en-US" sz="180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Times New Roman" panose="02020603050405020304" pitchFamily="18" charset="0"/>
            </a:endParaRPr>
          </a:p>
          <a:p>
            <a:pPr marL="0" indent="0">
              <a:buNone/>
            </a:pPr>
            <a:endParaRPr lang="en-US" sz="1800">
              <a:effectLst/>
              <a:latin typeface="Times New Roman" panose="02020603050405020304" pitchFamily="18" charset="0"/>
              <a:ea typeface="Times New Roman" panose="02020603050405020304" pitchFamily="18" charset="0"/>
            </a:endParaRPr>
          </a:p>
          <a:p>
            <a:pPr marL="0" indent="0">
              <a:buNone/>
            </a:pPr>
            <a:endParaRPr lang="en-US" sz="1800">
              <a:solidFill>
                <a:srgbClr val="FF0000"/>
              </a:solidFill>
              <a:latin typeface="+mn-lt"/>
            </a:endParaRPr>
          </a:p>
        </p:txBody>
      </p:sp>
    </p:spTree>
    <p:extLst>
      <p:ext uri="{BB962C8B-B14F-4D97-AF65-F5344CB8AC3E}">
        <p14:creationId xmlns:p14="http://schemas.microsoft.com/office/powerpoint/2010/main" val="23750776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500"/>
                                        <p:tgtEl>
                                          <p:spTgt spid="4">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xEl>
                                              <p:pRg st="7" end="7"/>
                                            </p:txEl>
                                          </p:spTgt>
                                        </p:tgtEl>
                                        <p:attrNameLst>
                                          <p:attrName>style.visibility</p:attrName>
                                        </p:attrNameLst>
                                      </p:cBhvr>
                                      <p:to>
                                        <p:strVal val="visible"/>
                                      </p:to>
                                    </p:set>
                                    <p:animEffect transition="in" filter="fade">
                                      <p:cBhvr>
                                        <p:cTn id="36" dur="500"/>
                                        <p:tgtEl>
                                          <p:spTgt spid="4">
                                            <p:txEl>
                                              <p:pRg st="7" end="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fade">
                                      <p:cBhvr>
                                        <p:cTn id="39"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3764ACF8-0636-67CD-32C5-B9098C3347B9}"/>
              </a:ext>
            </a:extLst>
          </p:cNvPr>
          <p:cNvSpPr>
            <a:spLocks noGrp="1"/>
          </p:cNvSpPr>
          <p:nvPr>
            <p:ph type="sldNum" sz="quarter" idx="12"/>
          </p:nvPr>
        </p:nvSpPr>
        <p:spPr/>
        <p:txBody>
          <a:bodyPr/>
          <a:lstStyle/>
          <a:p>
            <a:fld id="{9EA0BE3B-158A-4EDF-80DC-E394A0D1600F}" type="slidenum">
              <a:rPr lang="en-US" smtClean="0"/>
              <a:pPr/>
              <a:t>15</a:t>
            </a:fld>
            <a:endParaRPr lang="en-US"/>
          </a:p>
        </p:txBody>
      </p:sp>
      <p:sp>
        <p:nvSpPr>
          <p:cNvPr id="3" name="Tiêu đề 2">
            <a:extLst>
              <a:ext uri="{FF2B5EF4-FFF2-40B4-BE49-F238E27FC236}">
                <a16:creationId xmlns:a16="http://schemas.microsoft.com/office/drawing/2014/main" id="{BDAC1A2B-9227-C5F2-6C05-06DA14441367}"/>
              </a:ext>
            </a:extLst>
          </p:cNvPr>
          <p:cNvSpPr>
            <a:spLocks noGrp="1"/>
          </p:cNvSpPr>
          <p:nvPr>
            <p:ph type="title"/>
          </p:nvPr>
        </p:nvSpPr>
        <p:spPr/>
        <p:txBody>
          <a:bodyPr lIns="91440" tIns="45720" rIns="91440" bIns="45720" anchor="t"/>
          <a:lstStyle/>
          <a:p>
            <a:r>
              <a:rPr lang="en-US" err="1">
                <a:latin typeface="+mn-lt"/>
                <a:ea typeface="Lato"/>
                <a:cs typeface="Lato"/>
              </a:rPr>
              <a:t>V.Building</a:t>
            </a:r>
            <a:r>
              <a:rPr lang="en-US">
                <a:latin typeface="+mn-lt"/>
                <a:ea typeface="Lato"/>
                <a:cs typeface="Lato"/>
              </a:rPr>
              <a:t> model (First dataset)</a:t>
            </a:r>
            <a:endParaRPr lang="en-US">
              <a:latin typeface="+mn-lt"/>
            </a:endParaRPr>
          </a:p>
        </p:txBody>
      </p:sp>
      <p:sp>
        <p:nvSpPr>
          <p:cNvPr id="4" name="Chỗ dành sẵn cho Nội dung 3">
            <a:extLst>
              <a:ext uri="{FF2B5EF4-FFF2-40B4-BE49-F238E27FC236}">
                <a16:creationId xmlns:a16="http://schemas.microsoft.com/office/drawing/2014/main" id="{7B36005E-53C6-74D4-FF2F-FA0E3739D91E}"/>
              </a:ext>
            </a:extLst>
          </p:cNvPr>
          <p:cNvSpPr>
            <a:spLocks noGrp="1"/>
          </p:cNvSpPr>
          <p:nvPr>
            <p:ph sz="quarter" idx="13"/>
          </p:nvPr>
        </p:nvSpPr>
        <p:spPr>
          <a:xfrm>
            <a:off x="0" y="688157"/>
            <a:ext cx="9021452" cy="6091230"/>
          </a:xfrm>
        </p:spPr>
        <p:txBody>
          <a:bodyPr lIns="91440" tIns="45720" rIns="91440" bIns="45720" anchor="t"/>
          <a:lstStyle/>
          <a:p>
            <a:pPr marL="0" indent="0">
              <a:buNone/>
            </a:pPr>
            <a:r>
              <a:rPr lang="en-US" sz="2400" b="1">
                <a:solidFill>
                  <a:srgbClr val="FF0000"/>
                </a:solidFill>
                <a:latin typeface="+mn-lt"/>
              </a:rPr>
              <a:t>Ridge:</a:t>
            </a:r>
          </a:p>
          <a:p>
            <a:pPr marL="0" indent="0">
              <a:buNone/>
            </a:pPr>
            <a:endParaRPr lang="en-US" sz="2400" b="1">
              <a:solidFill>
                <a:srgbClr val="FF0000"/>
              </a:solidFill>
              <a:latin typeface="+mn-lt"/>
            </a:endParaRPr>
          </a:p>
          <a:p>
            <a:pPr marL="0" indent="0">
              <a:buNone/>
            </a:pPr>
            <a:r>
              <a:rPr lang="en-US" sz="2400" b="1">
                <a:solidFill>
                  <a:srgbClr val="FF0000"/>
                </a:solidFill>
                <a:latin typeface="+mn-lt"/>
              </a:rPr>
              <a:t>Lasso: </a:t>
            </a:r>
          </a:p>
          <a:p>
            <a:pPr marL="0" indent="0">
              <a:buNone/>
            </a:pPr>
            <a:endParaRPr lang="en-US" sz="2400" b="1">
              <a:solidFill>
                <a:srgbClr val="FF0000"/>
              </a:solidFill>
              <a:latin typeface="+mn-lt"/>
            </a:endParaRPr>
          </a:p>
          <a:p>
            <a:pPr marL="0" indent="0">
              <a:buNone/>
            </a:pPr>
            <a:endParaRPr lang="en-US" sz="2400" b="1">
              <a:solidFill>
                <a:srgbClr val="FF0000"/>
              </a:solidFill>
              <a:latin typeface="+mn-lt"/>
            </a:endParaRPr>
          </a:p>
          <a:p>
            <a:pPr marL="0" indent="0">
              <a:buNone/>
            </a:pPr>
            <a:r>
              <a:rPr lang="en-US" sz="2400" b="1" err="1">
                <a:solidFill>
                  <a:srgbClr val="FF0000"/>
                </a:solidFill>
                <a:latin typeface="+mn-lt"/>
              </a:rPr>
              <a:t>ElasticNet</a:t>
            </a:r>
            <a:r>
              <a:rPr lang="en-US" sz="2400" b="1">
                <a:solidFill>
                  <a:srgbClr val="FF0000"/>
                </a:solidFill>
                <a:latin typeface="+mn-lt"/>
              </a:rPr>
              <a:t>: combination of Ridge &amp; Lasso</a:t>
            </a:r>
          </a:p>
          <a:p>
            <a:pPr marL="0" indent="0">
              <a:buNone/>
            </a:pPr>
            <a:endParaRPr lang="en-US" sz="2400" b="1">
              <a:solidFill>
                <a:srgbClr val="FF0000"/>
              </a:solidFill>
              <a:latin typeface="+mn-lt"/>
            </a:endParaRPr>
          </a:p>
          <a:p>
            <a:pPr marL="0" indent="0">
              <a:buNone/>
            </a:pPr>
            <a:endParaRPr lang="en-US" sz="1800">
              <a:solidFill>
                <a:srgbClr val="000000"/>
              </a:solidFill>
              <a:latin typeface="+mn-lt"/>
            </a:endParaRPr>
          </a:p>
          <a:p>
            <a:pPr marL="0" indent="0">
              <a:buNone/>
            </a:pPr>
            <a:r>
              <a:rPr lang="en-US" sz="1800">
                <a:solidFill>
                  <a:srgbClr val="000000"/>
                </a:solidFill>
                <a:latin typeface="+mn-lt"/>
              </a:rPr>
              <a:t>R</a:t>
            </a:r>
            <a:r>
              <a:rPr lang="en-US" sz="1800" i="0">
                <a:solidFill>
                  <a:srgbClr val="000000"/>
                </a:solidFill>
                <a:effectLst/>
                <a:latin typeface="+mn-lt"/>
              </a:rPr>
              <a:t>egularization/penalty term: </a:t>
            </a:r>
            <a:r>
              <a:rPr lang="en-US" sz="1800">
                <a:latin typeface="+mn-lt"/>
              </a:rPr>
              <a:t> </a:t>
            </a:r>
          </a:p>
          <a:p>
            <a:pPr marL="0" indent="0">
              <a:buNone/>
            </a:pPr>
            <a:r>
              <a:rPr lang="en-US" sz="1800">
                <a:latin typeface="+mn-lt"/>
              </a:rPr>
              <a:t>              +</a:t>
            </a:r>
            <a:r>
              <a:rPr lang="en-US" sz="1800" b="0" i="0">
                <a:solidFill>
                  <a:srgbClr val="000000"/>
                </a:solidFill>
                <a:effectLst/>
                <a:latin typeface="+mn-lt"/>
              </a:rPr>
              <a:t> Limits the size of </a:t>
            </a:r>
            <a:r>
              <a:rPr lang="en-US" sz="1800" b="1" i="0">
                <a:solidFill>
                  <a:srgbClr val="000000"/>
                </a:solidFill>
                <a:effectLst/>
                <a:latin typeface="+mn-lt"/>
              </a:rPr>
              <a:t>w</a:t>
            </a:r>
            <a:r>
              <a:rPr lang="en-US" sz="1800" b="0" i="0">
                <a:solidFill>
                  <a:srgbClr val="000000"/>
                </a:solidFill>
                <a:effectLst/>
                <a:latin typeface="+mn-lt"/>
              </a:rPr>
              <a:t>*</a:t>
            </a:r>
            <a:r>
              <a:rPr lang="en-US" sz="1800">
                <a:latin typeface="+mn-lt"/>
              </a:rPr>
              <a:t> </a:t>
            </a:r>
          </a:p>
          <a:p>
            <a:pPr marL="0" indent="0">
              <a:buNone/>
            </a:pPr>
            <a:r>
              <a:rPr lang="en-US" sz="1800">
                <a:latin typeface="+mn-lt"/>
                <a:ea typeface="Lato"/>
                <a:cs typeface="Lato"/>
              </a:rPr>
              <a:t>              + Helps us to trade off between the fitting of f on D and its generalization on future observations.</a:t>
            </a:r>
            <a:r>
              <a:rPr lang="en-US" sz="2000">
                <a:latin typeface="+mn-lt"/>
              </a:rPr>
              <a:t> </a:t>
            </a:r>
          </a:p>
          <a:p>
            <a:pPr marL="0" indent="0">
              <a:buNone/>
            </a:pPr>
            <a:endParaRPr lang="en-US" sz="2000">
              <a:solidFill>
                <a:srgbClr val="FF0000"/>
              </a:solidFill>
              <a:latin typeface="+mn-lt"/>
            </a:endParaRPr>
          </a:p>
          <a:p>
            <a:pPr marL="0" indent="0">
              <a:buNone/>
            </a:pPr>
            <a:endParaRPr lang="en-US" sz="2400" b="1">
              <a:solidFill>
                <a:srgbClr val="FF0000"/>
              </a:solidFill>
              <a:latin typeface="+mn-lt"/>
            </a:endParaRPr>
          </a:p>
          <a:p>
            <a:pPr marL="0" indent="0">
              <a:buNone/>
            </a:pPr>
            <a:endParaRPr lang="en-US" sz="2400">
              <a:solidFill>
                <a:srgbClr val="FF0000"/>
              </a:solidFill>
              <a:latin typeface="+mn-lt"/>
            </a:endParaRPr>
          </a:p>
        </p:txBody>
      </p:sp>
      <p:pic>
        <p:nvPicPr>
          <p:cNvPr id="8" name="Hình ảnh 7">
            <a:extLst>
              <a:ext uri="{FF2B5EF4-FFF2-40B4-BE49-F238E27FC236}">
                <a16:creationId xmlns:a16="http://schemas.microsoft.com/office/drawing/2014/main" id="{3552AB85-6750-0B77-0E89-D6F3C9C5D9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6203" y="722816"/>
            <a:ext cx="3531468" cy="919699"/>
          </a:xfrm>
          <a:prstGeom prst="rect">
            <a:avLst/>
          </a:prstGeom>
        </p:spPr>
      </p:pic>
      <p:pic>
        <p:nvPicPr>
          <p:cNvPr id="9" name="Hình ảnh 8" descr="Ảnh có chứa văn bản&#10;&#10;Mô tả được tạo tự động">
            <a:extLst>
              <a:ext uri="{FF2B5EF4-FFF2-40B4-BE49-F238E27FC236}">
                <a16:creationId xmlns:a16="http://schemas.microsoft.com/office/drawing/2014/main" id="{947D2456-939B-070C-C883-1AEF9BF83721}"/>
              </a:ext>
            </a:extLst>
          </p:cNvPr>
          <p:cNvPicPr>
            <a:picLocks noChangeAspect="1"/>
          </p:cNvPicPr>
          <p:nvPr/>
        </p:nvPicPr>
        <p:blipFill>
          <a:blip r:embed="rId3"/>
          <a:stretch>
            <a:fillRect/>
          </a:stretch>
        </p:blipFill>
        <p:spPr>
          <a:xfrm>
            <a:off x="2334943" y="6172045"/>
            <a:ext cx="2758440" cy="396240"/>
          </a:xfrm>
          <a:prstGeom prst="rect">
            <a:avLst/>
          </a:prstGeom>
        </p:spPr>
      </p:pic>
      <p:pic>
        <p:nvPicPr>
          <p:cNvPr id="12" name="Hình ảnh 11">
            <a:extLst>
              <a:ext uri="{FF2B5EF4-FFF2-40B4-BE49-F238E27FC236}">
                <a16:creationId xmlns:a16="http://schemas.microsoft.com/office/drawing/2014/main" id="{40D4FECA-2A6B-B19C-0B10-BBBE9056C38A}"/>
              </a:ext>
            </a:extLst>
          </p:cNvPr>
          <p:cNvPicPr>
            <a:picLocks noChangeAspect="1"/>
          </p:cNvPicPr>
          <p:nvPr/>
        </p:nvPicPr>
        <p:blipFill>
          <a:blip r:embed="rId4"/>
          <a:stretch>
            <a:fillRect/>
          </a:stretch>
        </p:blipFill>
        <p:spPr>
          <a:xfrm>
            <a:off x="992356" y="1677174"/>
            <a:ext cx="3815315" cy="845389"/>
          </a:xfrm>
          <a:prstGeom prst="rect">
            <a:avLst/>
          </a:prstGeom>
        </p:spPr>
      </p:pic>
      <p:pic>
        <p:nvPicPr>
          <p:cNvPr id="6" name="Picture 5">
            <a:extLst>
              <a:ext uri="{FF2B5EF4-FFF2-40B4-BE49-F238E27FC236}">
                <a16:creationId xmlns:a16="http://schemas.microsoft.com/office/drawing/2014/main" id="{D5008EFC-BA11-A4D1-39EE-C2B2BFBC9B91}"/>
              </a:ext>
            </a:extLst>
          </p:cNvPr>
          <p:cNvPicPr>
            <a:picLocks noChangeAspect="1"/>
          </p:cNvPicPr>
          <p:nvPr/>
        </p:nvPicPr>
        <p:blipFill rotWithShape="1">
          <a:blip r:embed="rId5"/>
          <a:srcRect l="19929" r="5435"/>
          <a:stretch/>
        </p:blipFill>
        <p:spPr>
          <a:xfrm>
            <a:off x="2334943" y="3382893"/>
            <a:ext cx="4168877" cy="845388"/>
          </a:xfrm>
          <a:prstGeom prst="rect">
            <a:avLst/>
          </a:prstGeom>
        </p:spPr>
      </p:pic>
    </p:spTree>
    <p:extLst>
      <p:ext uri="{BB962C8B-B14F-4D97-AF65-F5344CB8AC3E}">
        <p14:creationId xmlns:p14="http://schemas.microsoft.com/office/powerpoint/2010/main" val="42214330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fade">
                                      <p:cBhvr>
                                        <p:cTn id="23" dur="500"/>
                                        <p:tgtEl>
                                          <p:spTgt spid="4">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fade">
                                      <p:cBhvr>
                                        <p:cTn id="34" dur="500"/>
                                        <p:tgtEl>
                                          <p:spTgt spid="4">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3764ACF8-0636-67CD-32C5-B9098C3347B9}"/>
              </a:ext>
            </a:extLst>
          </p:cNvPr>
          <p:cNvSpPr>
            <a:spLocks noGrp="1"/>
          </p:cNvSpPr>
          <p:nvPr>
            <p:ph type="sldNum" sz="quarter" idx="12"/>
          </p:nvPr>
        </p:nvSpPr>
        <p:spPr/>
        <p:txBody>
          <a:bodyPr/>
          <a:lstStyle/>
          <a:p>
            <a:fld id="{9EA0BE3B-158A-4EDF-80DC-E394A0D1600F}" type="slidenum">
              <a:rPr lang="en-US" smtClean="0"/>
              <a:pPr/>
              <a:t>16</a:t>
            </a:fld>
            <a:endParaRPr lang="en-US"/>
          </a:p>
        </p:txBody>
      </p:sp>
      <p:sp>
        <p:nvSpPr>
          <p:cNvPr id="3" name="Tiêu đề 2">
            <a:extLst>
              <a:ext uri="{FF2B5EF4-FFF2-40B4-BE49-F238E27FC236}">
                <a16:creationId xmlns:a16="http://schemas.microsoft.com/office/drawing/2014/main" id="{BDAC1A2B-9227-C5F2-6C05-06DA14441367}"/>
              </a:ext>
            </a:extLst>
          </p:cNvPr>
          <p:cNvSpPr>
            <a:spLocks noGrp="1"/>
          </p:cNvSpPr>
          <p:nvPr>
            <p:ph type="title"/>
          </p:nvPr>
        </p:nvSpPr>
        <p:spPr/>
        <p:txBody>
          <a:bodyPr lIns="91440" tIns="45720" rIns="91440" bIns="45720" anchor="t"/>
          <a:lstStyle/>
          <a:p>
            <a:r>
              <a:rPr lang="en-US" err="1">
                <a:latin typeface="+mn-lt"/>
                <a:ea typeface="Lato"/>
                <a:cs typeface="Lato"/>
              </a:rPr>
              <a:t>V.Building</a:t>
            </a:r>
            <a:r>
              <a:rPr lang="en-US">
                <a:latin typeface="+mn-lt"/>
                <a:ea typeface="Lato"/>
                <a:cs typeface="Lato"/>
              </a:rPr>
              <a:t> model (First dataset)</a:t>
            </a:r>
            <a:endParaRPr lang="en-US">
              <a:latin typeface="+mn-lt"/>
            </a:endParaRPr>
          </a:p>
        </p:txBody>
      </p:sp>
      <p:sp>
        <p:nvSpPr>
          <p:cNvPr id="4" name="Chỗ dành sẵn cho Nội dung 3">
            <a:extLst>
              <a:ext uri="{FF2B5EF4-FFF2-40B4-BE49-F238E27FC236}">
                <a16:creationId xmlns:a16="http://schemas.microsoft.com/office/drawing/2014/main" id="{7B36005E-53C6-74D4-FF2F-FA0E3739D91E}"/>
              </a:ext>
            </a:extLst>
          </p:cNvPr>
          <p:cNvSpPr>
            <a:spLocks noGrp="1"/>
          </p:cNvSpPr>
          <p:nvPr>
            <p:ph sz="quarter" idx="13"/>
          </p:nvPr>
        </p:nvSpPr>
        <p:spPr>
          <a:xfrm>
            <a:off x="0" y="688157"/>
            <a:ext cx="9021452" cy="6091230"/>
          </a:xfrm>
        </p:spPr>
        <p:txBody>
          <a:bodyPr lIns="91440" tIns="45720" rIns="91440" bIns="45720" anchor="t"/>
          <a:lstStyle/>
          <a:p>
            <a:pPr marL="0" indent="0">
              <a:buNone/>
            </a:pPr>
            <a:r>
              <a:rPr lang="en-US" sz="2400" b="1">
                <a:solidFill>
                  <a:srgbClr val="FF0000"/>
                </a:solidFill>
                <a:latin typeface="+mn-lt"/>
              </a:rPr>
              <a:t>Results: </a:t>
            </a:r>
          </a:p>
          <a:p>
            <a:pPr marL="0" indent="0">
              <a:buNone/>
            </a:pPr>
            <a:endParaRPr lang="en-US" sz="2000">
              <a:solidFill>
                <a:srgbClr val="FF0000"/>
              </a:solidFill>
              <a:latin typeface="+mn-lt"/>
            </a:endParaRPr>
          </a:p>
          <a:p>
            <a:pPr marL="0" indent="0">
              <a:buNone/>
            </a:pPr>
            <a:endParaRPr lang="en-US" sz="2400" b="1">
              <a:solidFill>
                <a:srgbClr val="FF0000"/>
              </a:solidFill>
              <a:latin typeface="+mn-lt"/>
            </a:endParaRPr>
          </a:p>
          <a:p>
            <a:pPr marL="0" indent="0">
              <a:buNone/>
            </a:pPr>
            <a:endParaRPr lang="en-US" sz="2400">
              <a:solidFill>
                <a:srgbClr val="FF0000"/>
              </a:solidFill>
              <a:latin typeface="+mn-lt"/>
            </a:endParaRPr>
          </a:p>
        </p:txBody>
      </p:sp>
      <p:pic>
        <p:nvPicPr>
          <p:cNvPr id="9" name="Hình ảnh 8" descr="Ảnh có chứa văn bản&#10;&#10;Mô tả được tạo tự động">
            <a:extLst>
              <a:ext uri="{FF2B5EF4-FFF2-40B4-BE49-F238E27FC236}">
                <a16:creationId xmlns:a16="http://schemas.microsoft.com/office/drawing/2014/main" id="{947D2456-939B-070C-C883-1AEF9BF83721}"/>
              </a:ext>
            </a:extLst>
          </p:cNvPr>
          <p:cNvPicPr>
            <a:picLocks noChangeAspect="1"/>
          </p:cNvPicPr>
          <p:nvPr/>
        </p:nvPicPr>
        <p:blipFill>
          <a:blip r:embed="rId2"/>
          <a:stretch>
            <a:fillRect/>
          </a:stretch>
        </p:blipFill>
        <p:spPr>
          <a:xfrm>
            <a:off x="2334943" y="6172045"/>
            <a:ext cx="2758440" cy="396240"/>
          </a:xfrm>
          <a:prstGeom prst="rect">
            <a:avLst/>
          </a:prstGeom>
        </p:spPr>
      </p:pic>
      <p:pic>
        <p:nvPicPr>
          <p:cNvPr id="7" name="Picture 6">
            <a:extLst>
              <a:ext uri="{FF2B5EF4-FFF2-40B4-BE49-F238E27FC236}">
                <a16:creationId xmlns:a16="http://schemas.microsoft.com/office/drawing/2014/main" id="{98F0118D-C320-6178-ABBD-CE29DD008490}"/>
              </a:ext>
            </a:extLst>
          </p:cNvPr>
          <p:cNvPicPr>
            <a:picLocks noChangeAspect="1"/>
          </p:cNvPicPr>
          <p:nvPr/>
        </p:nvPicPr>
        <p:blipFill>
          <a:blip r:embed="rId3"/>
          <a:stretch>
            <a:fillRect/>
          </a:stretch>
        </p:blipFill>
        <p:spPr>
          <a:xfrm>
            <a:off x="296147" y="2025829"/>
            <a:ext cx="8429157" cy="2806342"/>
          </a:xfrm>
          <a:prstGeom prst="rect">
            <a:avLst/>
          </a:prstGeom>
        </p:spPr>
      </p:pic>
    </p:spTree>
    <p:extLst>
      <p:ext uri="{BB962C8B-B14F-4D97-AF65-F5344CB8AC3E}">
        <p14:creationId xmlns:p14="http://schemas.microsoft.com/office/powerpoint/2010/main" val="21061080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7414FE24-0E50-8FC2-E33C-E1518443C3E0}"/>
              </a:ext>
            </a:extLst>
          </p:cNvPr>
          <p:cNvSpPr>
            <a:spLocks noGrp="1"/>
          </p:cNvSpPr>
          <p:nvPr>
            <p:ph type="sldNum" sz="quarter" idx="12"/>
          </p:nvPr>
        </p:nvSpPr>
        <p:spPr/>
        <p:txBody>
          <a:bodyPr/>
          <a:lstStyle/>
          <a:p>
            <a:fld id="{9EA0BE3B-158A-4EDF-80DC-E394A0D1600F}" type="slidenum">
              <a:rPr lang="en-US" smtClean="0"/>
              <a:pPr/>
              <a:t>17</a:t>
            </a:fld>
            <a:endParaRPr lang="en-US"/>
          </a:p>
        </p:txBody>
      </p:sp>
      <p:sp>
        <p:nvSpPr>
          <p:cNvPr id="3" name="Tiêu đề 2">
            <a:extLst>
              <a:ext uri="{FF2B5EF4-FFF2-40B4-BE49-F238E27FC236}">
                <a16:creationId xmlns:a16="http://schemas.microsoft.com/office/drawing/2014/main" id="{230880D8-819F-78BE-FBA3-D585F6A0F834}"/>
              </a:ext>
            </a:extLst>
          </p:cNvPr>
          <p:cNvSpPr>
            <a:spLocks noGrp="1"/>
          </p:cNvSpPr>
          <p:nvPr>
            <p:ph type="title"/>
          </p:nvPr>
        </p:nvSpPr>
        <p:spPr/>
        <p:txBody>
          <a:bodyPr lIns="91440" tIns="45720" rIns="91440" bIns="45720" anchor="t"/>
          <a:lstStyle/>
          <a:p>
            <a:r>
              <a:rPr lang="en-US" err="1">
                <a:latin typeface="+mn-lt"/>
                <a:ea typeface="Lato"/>
                <a:cs typeface="Lato"/>
              </a:rPr>
              <a:t>V.Building</a:t>
            </a:r>
            <a:r>
              <a:rPr lang="en-US">
                <a:latin typeface="+mn-lt"/>
                <a:ea typeface="Lato"/>
                <a:cs typeface="Lato"/>
              </a:rPr>
              <a:t> model (Second dataset)</a:t>
            </a:r>
            <a:endParaRPr lang="en-US"/>
          </a:p>
        </p:txBody>
      </p:sp>
      <p:sp>
        <p:nvSpPr>
          <p:cNvPr id="4" name="Chỗ dành sẵn cho Nội dung 3">
            <a:extLst>
              <a:ext uri="{FF2B5EF4-FFF2-40B4-BE49-F238E27FC236}">
                <a16:creationId xmlns:a16="http://schemas.microsoft.com/office/drawing/2014/main" id="{50F1A5F5-325A-0D19-2543-4E12BB6185EB}"/>
              </a:ext>
            </a:extLst>
          </p:cNvPr>
          <p:cNvSpPr>
            <a:spLocks noGrp="1"/>
          </p:cNvSpPr>
          <p:nvPr>
            <p:ph sz="quarter" idx="13"/>
          </p:nvPr>
        </p:nvSpPr>
        <p:spPr>
          <a:xfrm>
            <a:off x="9427" y="725864"/>
            <a:ext cx="9144000" cy="5486399"/>
          </a:xfrm>
        </p:spPr>
        <p:txBody>
          <a:bodyPr/>
          <a:lstStyle/>
          <a:p>
            <a:pPr marL="0" indent="0">
              <a:buNone/>
            </a:pPr>
            <a:r>
              <a:rPr lang="en-US" sz="2400" b="1">
                <a:solidFill>
                  <a:srgbClr val="FF0000"/>
                </a:solidFill>
                <a:latin typeface="+mn-lt"/>
              </a:rPr>
              <a:t>K nearest neighbors:</a:t>
            </a:r>
          </a:p>
          <a:p>
            <a:pPr>
              <a:buFontTx/>
              <a:buChar char="-"/>
            </a:pPr>
            <a:r>
              <a:rPr lang="en-US" sz="1800">
                <a:latin typeface="+mn-lt"/>
              </a:rPr>
              <a:t>Main idea: Prediction for x based on K nearest neighbors of x</a:t>
            </a:r>
          </a:p>
          <a:p>
            <a:pPr>
              <a:buFontTx/>
              <a:buChar char="-"/>
            </a:pPr>
            <a:r>
              <a:rPr lang="en-US" sz="1800">
                <a:latin typeface="+mn-lt"/>
              </a:rPr>
              <a:t>Two key ingredients:</a:t>
            </a:r>
          </a:p>
          <a:p>
            <a:pPr marL="0" indent="0">
              <a:buNone/>
            </a:pPr>
            <a:r>
              <a:rPr lang="en-US" sz="1800">
                <a:latin typeface="+mn-lt"/>
              </a:rPr>
              <a:t>            + How many neighbors are enough?</a:t>
            </a:r>
          </a:p>
          <a:p>
            <a:pPr marL="0" indent="0">
              <a:buNone/>
            </a:pPr>
            <a:r>
              <a:rPr lang="en-US" sz="1800">
                <a:latin typeface="+mn-lt"/>
              </a:rPr>
              <a:t>            + Similarity measure: </a:t>
            </a:r>
            <a:r>
              <a:rPr lang="en-US" sz="1800" b="0" i="0" err="1">
                <a:solidFill>
                  <a:srgbClr val="000000"/>
                </a:solidFill>
                <a:effectLst/>
                <a:latin typeface="+mn-lt"/>
              </a:rPr>
              <a:t>Minkowski</a:t>
            </a:r>
            <a:r>
              <a:rPr lang="en-US" sz="1800" b="0" i="0">
                <a:solidFill>
                  <a:srgbClr val="000000"/>
                </a:solidFill>
                <a:effectLst/>
                <a:latin typeface="+mn-lt"/>
              </a:rPr>
              <a:t>, Manhattan, E</a:t>
            </a:r>
            <a:r>
              <a:rPr lang="en-US" sz="1800">
                <a:solidFill>
                  <a:srgbClr val="000000"/>
                </a:solidFill>
                <a:latin typeface="+mn-lt"/>
              </a:rPr>
              <a:t>uclidian, </a:t>
            </a:r>
            <a:r>
              <a:rPr lang="en-US" sz="1800" b="0" i="0">
                <a:solidFill>
                  <a:srgbClr val="000000"/>
                </a:solidFill>
                <a:effectLst/>
                <a:latin typeface="+mn-lt"/>
              </a:rPr>
              <a:t>Chebyshev</a:t>
            </a:r>
            <a:r>
              <a:rPr lang="en-US" sz="1800">
                <a:latin typeface="+mn-lt"/>
              </a:rPr>
              <a:t> </a:t>
            </a:r>
            <a:endParaRPr lang="en-US" sz="2400">
              <a:latin typeface="+mn-lt"/>
            </a:endParaRPr>
          </a:p>
          <a:p>
            <a:pPr marL="0" indent="0">
              <a:buNone/>
            </a:pPr>
            <a:r>
              <a:rPr lang="en-US" sz="2400" b="1">
                <a:solidFill>
                  <a:srgbClr val="FF0000"/>
                </a:solidFill>
                <a:latin typeface="+mn-lt"/>
              </a:rPr>
              <a:t>Decision Tree:</a:t>
            </a:r>
          </a:p>
          <a:p>
            <a:pPr>
              <a:buFontTx/>
              <a:buChar char="-"/>
            </a:pPr>
            <a:r>
              <a:rPr lang="en-US" sz="1800" b="0" i="0">
                <a:solidFill>
                  <a:srgbClr val="000000"/>
                </a:solidFill>
                <a:effectLst/>
                <a:latin typeface="+mn-lt"/>
              </a:rPr>
              <a:t>To represent a function by using a tree.</a:t>
            </a:r>
            <a:r>
              <a:rPr lang="en-US" sz="1800">
                <a:latin typeface="+mn-lt"/>
              </a:rPr>
              <a:t> </a:t>
            </a:r>
          </a:p>
          <a:p>
            <a:pPr>
              <a:buFontTx/>
              <a:buChar char="-"/>
            </a:pPr>
            <a:r>
              <a:rPr lang="en-US" sz="1800">
                <a:latin typeface="+mn-lt"/>
              </a:rPr>
              <a:t>Avoid overfitting:</a:t>
            </a:r>
          </a:p>
          <a:p>
            <a:pPr marL="0" indent="0">
              <a:buNone/>
            </a:pPr>
            <a:r>
              <a:rPr lang="en-US" sz="1800">
                <a:latin typeface="+mn-lt"/>
              </a:rPr>
              <a:t>           + </a:t>
            </a:r>
            <a:r>
              <a:rPr lang="en-US" sz="1800" b="0" i="1">
                <a:solidFill>
                  <a:srgbClr val="000000"/>
                </a:solidFill>
                <a:effectLst/>
                <a:latin typeface="+mn-lt"/>
              </a:rPr>
              <a:t>Stop learning early: </a:t>
            </a:r>
            <a:r>
              <a:rPr lang="en-US" sz="1800" b="0" i="0">
                <a:solidFill>
                  <a:srgbClr val="000000"/>
                </a:solidFill>
                <a:effectLst/>
                <a:latin typeface="+mn-lt"/>
              </a:rPr>
              <a:t>prevent the tree before it fits the training data perfectly.</a:t>
            </a:r>
            <a:endParaRPr lang="en-US" sz="1800">
              <a:solidFill>
                <a:srgbClr val="000000"/>
              </a:solidFill>
              <a:latin typeface="+mn-lt"/>
            </a:endParaRPr>
          </a:p>
          <a:p>
            <a:pPr marL="0" indent="0">
              <a:buNone/>
            </a:pPr>
            <a:r>
              <a:rPr lang="en-US" sz="1800" b="0" i="1">
                <a:solidFill>
                  <a:srgbClr val="000000"/>
                </a:solidFill>
                <a:effectLst/>
                <a:latin typeface="+mn-lt"/>
              </a:rPr>
              <a:t>           + Prune the full tree: </a:t>
            </a:r>
            <a:r>
              <a:rPr lang="en-US" sz="1800" b="0" i="0">
                <a:solidFill>
                  <a:srgbClr val="000000"/>
                </a:solidFill>
                <a:effectLst/>
                <a:latin typeface="+mn-lt"/>
              </a:rPr>
              <a:t>grow the tree to its full size, and then post prune the tree.</a:t>
            </a:r>
            <a:r>
              <a:rPr lang="en-US" sz="1800">
                <a:latin typeface="+mn-lt"/>
              </a:rPr>
              <a:t> </a:t>
            </a:r>
          </a:p>
          <a:p>
            <a:pPr marL="0" indent="0">
              <a:buNone/>
            </a:pPr>
            <a:br>
              <a:rPr lang="en-US" sz="1800">
                <a:latin typeface="+mn-lt"/>
              </a:rPr>
            </a:br>
            <a:r>
              <a:rPr lang="en-US" sz="1800">
                <a:latin typeface="+mn-lt"/>
              </a:rPr>
              <a:t> </a:t>
            </a:r>
            <a:br>
              <a:rPr lang="en-US" sz="1800">
                <a:latin typeface="+mn-lt"/>
              </a:rPr>
            </a:br>
            <a:endParaRPr lang="en-US" sz="1800">
              <a:latin typeface="+mn-lt"/>
            </a:endParaRPr>
          </a:p>
          <a:p>
            <a:pPr marL="0" indent="0">
              <a:buNone/>
            </a:pPr>
            <a:endParaRPr lang="en-US" sz="2400">
              <a:latin typeface="+mn-lt"/>
            </a:endParaRPr>
          </a:p>
          <a:p>
            <a:pPr marL="0" indent="0">
              <a:buNone/>
            </a:pPr>
            <a:endParaRPr lang="en-US"/>
          </a:p>
        </p:txBody>
      </p:sp>
    </p:spTree>
    <p:extLst>
      <p:ext uri="{BB962C8B-B14F-4D97-AF65-F5344CB8AC3E}">
        <p14:creationId xmlns:p14="http://schemas.microsoft.com/office/powerpoint/2010/main" val="21157551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xEl>
                                              <p:pRg st="7" end="7"/>
                                            </p:txEl>
                                          </p:spTgt>
                                        </p:tgtEl>
                                        <p:attrNameLst>
                                          <p:attrName>style.visibility</p:attrName>
                                        </p:attrNameLst>
                                      </p:cBhvr>
                                      <p:to>
                                        <p:strVal val="visible"/>
                                      </p:to>
                                    </p:set>
                                    <p:animEffect transition="in" filter="fade">
                                      <p:cBhvr>
                                        <p:cTn id="36" dur="500"/>
                                        <p:tgtEl>
                                          <p:spTgt spid="4">
                                            <p:txEl>
                                              <p:pRg st="7" end="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fade">
                                      <p:cBhvr>
                                        <p:cTn id="39" dur="500"/>
                                        <p:tgtEl>
                                          <p:spTgt spid="4">
                                            <p:txEl>
                                              <p:pRg st="8" end="8"/>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fade">
                                      <p:cBhvr>
                                        <p:cTn id="4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ED4FA7EA-F255-B7ED-58EE-E4BD0A03C363}"/>
              </a:ext>
            </a:extLst>
          </p:cNvPr>
          <p:cNvSpPr>
            <a:spLocks noGrp="1"/>
          </p:cNvSpPr>
          <p:nvPr>
            <p:ph type="sldNum" sz="quarter" idx="12"/>
          </p:nvPr>
        </p:nvSpPr>
        <p:spPr/>
        <p:txBody>
          <a:bodyPr/>
          <a:lstStyle/>
          <a:p>
            <a:fld id="{9EA0BE3B-158A-4EDF-80DC-E394A0D1600F}" type="slidenum">
              <a:rPr lang="en-US" smtClean="0"/>
              <a:pPr/>
              <a:t>18</a:t>
            </a:fld>
            <a:endParaRPr lang="en-US"/>
          </a:p>
        </p:txBody>
      </p:sp>
      <p:sp>
        <p:nvSpPr>
          <p:cNvPr id="3" name="Tiêu đề 2">
            <a:extLst>
              <a:ext uri="{FF2B5EF4-FFF2-40B4-BE49-F238E27FC236}">
                <a16:creationId xmlns:a16="http://schemas.microsoft.com/office/drawing/2014/main" id="{F806B303-7074-433C-B472-0FD7ED8A4FA8}"/>
              </a:ext>
            </a:extLst>
          </p:cNvPr>
          <p:cNvSpPr>
            <a:spLocks noGrp="1"/>
          </p:cNvSpPr>
          <p:nvPr>
            <p:ph type="title"/>
          </p:nvPr>
        </p:nvSpPr>
        <p:spPr/>
        <p:txBody>
          <a:bodyPr lIns="91440" tIns="45720" rIns="91440" bIns="45720" anchor="t"/>
          <a:lstStyle/>
          <a:p>
            <a:r>
              <a:rPr lang="en-US" err="1">
                <a:latin typeface="+mn-lt"/>
                <a:ea typeface="Lato"/>
                <a:cs typeface="Lato"/>
              </a:rPr>
              <a:t>V.Building</a:t>
            </a:r>
            <a:r>
              <a:rPr lang="en-US">
                <a:latin typeface="+mn-lt"/>
                <a:ea typeface="Lato"/>
                <a:cs typeface="Lato"/>
              </a:rPr>
              <a:t> model (Second dataset)</a:t>
            </a:r>
            <a:endParaRPr lang="en-US">
              <a:solidFill>
                <a:srgbClr val="00B0F0"/>
              </a:solidFill>
            </a:endParaRPr>
          </a:p>
        </p:txBody>
      </p:sp>
      <p:sp>
        <p:nvSpPr>
          <p:cNvPr id="4" name="Chỗ dành sẵn cho Nội dung 3">
            <a:extLst>
              <a:ext uri="{FF2B5EF4-FFF2-40B4-BE49-F238E27FC236}">
                <a16:creationId xmlns:a16="http://schemas.microsoft.com/office/drawing/2014/main" id="{017E7CF0-41EF-480F-2311-6BC965FC5D88}"/>
              </a:ext>
            </a:extLst>
          </p:cNvPr>
          <p:cNvSpPr>
            <a:spLocks noGrp="1"/>
          </p:cNvSpPr>
          <p:nvPr>
            <p:ph sz="quarter" idx="13"/>
          </p:nvPr>
        </p:nvSpPr>
        <p:spPr>
          <a:xfrm>
            <a:off x="0" y="707010"/>
            <a:ext cx="9144000" cy="5495827"/>
          </a:xfrm>
        </p:spPr>
        <p:txBody>
          <a:bodyPr/>
          <a:lstStyle/>
          <a:p>
            <a:pPr marL="0" indent="0">
              <a:buNone/>
            </a:pPr>
            <a:r>
              <a:rPr lang="en-US" b="1">
                <a:solidFill>
                  <a:srgbClr val="FF0000"/>
                </a:solidFill>
                <a:latin typeface="+mn-lt"/>
              </a:rPr>
              <a:t>Random forest:</a:t>
            </a:r>
          </a:p>
          <a:p>
            <a:pPr marL="0" indent="0">
              <a:buNone/>
            </a:pPr>
            <a:r>
              <a:rPr lang="en-US" sz="2000" b="1">
                <a:latin typeface="+mn-lt"/>
              </a:rPr>
              <a:t>Main idea</a:t>
            </a:r>
            <a:r>
              <a:rPr lang="en-US" sz="2000">
                <a:latin typeface="+mn-lt"/>
              </a:rPr>
              <a:t>: Prediction is based on a combination of many decision trees, by taking the average of all individual predictions</a:t>
            </a:r>
          </a:p>
          <a:p>
            <a:pPr marL="0" indent="0">
              <a:buNone/>
            </a:pPr>
            <a:r>
              <a:rPr lang="en-US" sz="2000" b="1">
                <a:latin typeface="+mn-lt"/>
              </a:rPr>
              <a:t>Three basic ingredients</a:t>
            </a:r>
            <a:r>
              <a:rPr lang="en-US" sz="2000">
                <a:latin typeface="+mn-lt"/>
              </a:rPr>
              <a:t>:</a:t>
            </a:r>
          </a:p>
          <a:p>
            <a:pPr marL="0" indent="0">
              <a:buNone/>
            </a:pPr>
            <a:r>
              <a:rPr lang="en-US" sz="2000">
                <a:latin typeface="+mn-lt"/>
              </a:rPr>
              <a:t>        - Randomization and no pruning:</a:t>
            </a:r>
          </a:p>
          <a:p>
            <a:pPr marL="0" indent="0">
              <a:buNone/>
            </a:pPr>
            <a:r>
              <a:rPr lang="en-US" sz="2000">
                <a:latin typeface="+mn-lt"/>
              </a:rPr>
              <a:t>               + For each tree and at each node, we select randomly a subset of attributes.</a:t>
            </a:r>
          </a:p>
          <a:p>
            <a:pPr marL="0" indent="0">
              <a:buNone/>
            </a:pPr>
            <a:r>
              <a:rPr lang="en-US" sz="2000">
                <a:latin typeface="+mn-lt"/>
              </a:rPr>
              <a:t>               + Find the best split, and then grow appropriate subtrees.</a:t>
            </a:r>
          </a:p>
          <a:p>
            <a:pPr marL="0" indent="0">
              <a:buNone/>
            </a:pPr>
            <a:r>
              <a:rPr lang="en-US" sz="2000">
                <a:latin typeface="+mn-lt"/>
              </a:rPr>
              <a:t>               + Every tree will be grown to its largest size without pruning.</a:t>
            </a:r>
          </a:p>
          <a:p>
            <a:pPr marL="0" indent="0">
              <a:buNone/>
            </a:pPr>
            <a:r>
              <a:rPr lang="en-US" sz="2000">
                <a:latin typeface="+mn-lt"/>
              </a:rPr>
              <a:t>       - Combination: each prediction later is made by taking the average of all predictions of individual trees.</a:t>
            </a:r>
          </a:p>
          <a:p>
            <a:pPr marL="0" indent="0">
              <a:buNone/>
            </a:pPr>
            <a:r>
              <a:rPr lang="en-US" sz="2000">
                <a:latin typeface="+mn-lt"/>
              </a:rPr>
              <a:t>       - Bagging: the training set for each tree is generated by sampling (with replacement) from the original data.          </a:t>
            </a:r>
          </a:p>
        </p:txBody>
      </p:sp>
    </p:spTree>
    <p:extLst>
      <p:ext uri="{BB962C8B-B14F-4D97-AF65-F5344CB8AC3E}">
        <p14:creationId xmlns:p14="http://schemas.microsoft.com/office/powerpoint/2010/main" val="11452140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fade">
                                      <p:cBhvr>
                                        <p:cTn id="24" dur="500"/>
                                        <p:tgtEl>
                                          <p:spTgt spid="4">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6" end="6"/>
                                            </p:txEl>
                                          </p:spTgt>
                                        </p:tgtEl>
                                        <p:attrNameLst>
                                          <p:attrName>style.visibility</p:attrName>
                                        </p:attrNameLst>
                                      </p:cBhvr>
                                      <p:to>
                                        <p:strVal val="visible"/>
                                      </p:to>
                                    </p:set>
                                    <p:animEffect transition="in" filter="fade">
                                      <p:cBhvr>
                                        <p:cTn id="30" dur="500"/>
                                        <p:tgtEl>
                                          <p:spTgt spid="4">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fade">
                                      <p:cBhvr>
                                        <p:cTn id="35" dur="500"/>
                                        <p:tgtEl>
                                          <p:spTgt spid="4">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8" end="8"/>
                                            </p:txEl>
                                          </p:spTgt>
                                        </p:tgtEl>
                                        <p:attrNameLst>
                                          <p:attrName>style.visibility</p:attrName>
                                        </p:attrNameLst>
                                      </p:cBhvr>
                                      <p:to>
                                        <p:strVal val="visible"/>
                                      </p:to>
                                    </p:set>
                                    <p:animEffect transition="in" filter="fade">
                                      <p:cBhvr>
                                        <p:cTn id="40"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3764ACF8-0636-67CD-32C5-B9098C3347B9}"/>
              </a:ext>
            </a:extLst>
          </p:cNvPr>
          <p:cNvSpPr>
            <a:spLocks noGrp="1"/>
          </p:cNvSpPr>
          <p:nvPr>
            <p:ph type="sldNum" sz="quarter" idx="12"/>
          </p:nvPr>
        </p:nvSpPr>
        <p:spPr/>
        <p:txBody>
          <a:bodyPr/>
          <a:lstStyle/>
          <a:p>
            <a:fld id="{9EA0BE3B-158A-4EDF-80DC-E394A0D1600F}" type="slidenum">
              <a:rPr lang="en-US" smtClean="0"/>
              <a:pPr/>
              <a:t>19</a:t>
            </a:fld>
            <a:endParaRPr lang="en-US"/>
          </a:p>
        </p:txBody>
      </p:sp>
      <p:sp>
        <p:nvSpPr>
          <p:cNvPr id="3" name="Tiêu đề 2">
            <a:extLst>
              <a:ext uri="{FF2B5EF4-FFF2-40B4-BE49-F238E27FC236}">
                <a16:creationId xmlns:a16="http://schemas.microsoft.com/office/drawing/2014/main" id="{BDAC1A2B-9227-C5F2-6C05-06DA14441367}"/>
              </a:ext>
            </a:extLst>
          </p:cNvPr>
          <p:cNvSpPr>
            <a:spLocks noGrp="1"/>
          </p:cNvSpPr>
          <p:nvPr>
            <p:ph type="title"/>
          </p:nvPr>
        </p:nvSpPr>
        <p:spPr/>
        <p:txBody>
          <a:bodyPr lIns="91440" tIns="45720" rIns="91440" bIns="45720" anchor="t"/>
          <a:lstStyle/>
          <a:p>
            <a:r>
              <a:rPr lang="en-US" err="1">
                <a:latin typeface="+mn-lt"/>
                <a:ea typeface="Lato"/>
                <a:cs typeface="Lato"/>
              </a:rPr>
              <a:t>V.Building</a:t>
            </a:r>
            <a:r>
              <a:rPr lang="en-US">
                <a:latin typeface="+mn-lt"/>
                <a:ea typeface="Lato"/>
                <a:cs typeface="Lato"/>
              </a:rPr>
              <a:t> model (Second dataset)</a:t>
            </a:r>
            <a:endParaRPr lang="en-US">
              <a:latin typeface="+mn-lt"/>
            </a:endParaRPr>
          </a:p>
        </p:txBody>
      </p:sp>
      <p:sp>
        <p:nvSpPr>
          <p:cNvPr id="4" name="Chỗ dành sẵn cho Nội dung 3">
            <a:extLst>
              <a:ext uri="{FF2B5EF4-FFF2-40B4-BE49-F238E27FC236}">
                <a16:creationId xmlns:a16="http://schemas.microsoft.com/office/drawing/2014/main" id="{7B36005E-53C6-74D4-FF2F-FA0E3739D91E}"/>
              </a:ext>
            </a:extLst>
          </p:cNvPr>
          <p:cNvSpPr>
            <a:spLocks noGrp="1"/>
          </p:cNvSpPr>
          <p:nvPr>
            <p:ph sz="quarter" idx="13"/>
          </p:nvPr>
        </p:nvSpPr>
        <p:spPr>
          <a:xfrm>
            <a:off x="0" y="688157"/>
            <a:ext cx="9021452" cy="6091230"/>
          </a:xfrm>
        </p:spPr>
        <p:txBody>
          <a:bodyPr lIns="91440" tIns="45720" rIns="91440" bIns="45720" anchor="t"/>
          <a:lstStyle/>
          <a:p>
            <a:pPr marL="0" indent="0">
              <a:buNone/>
            </a:pPr>
            <a:r>
              <a:rPr lang="en-US" sz="2400" b="1">
                <a:solidFill>
                  <a:srgbClr val="FF0000"/>
                </a:solidFill>
                <a:latin typeface="+mn-lt"/>
              </a:rPr>
              <a:t>Ridge:</a:t>
            </a:r>
          </a:p>
          <a:p>
            <a:pPr marL="0" indent="0">
              <a:buNone/>
            </a:pPr>
            <a:endParaRPr lang="en-US" sz="2400" b="1">
              <a:solidFill>
                <a:srgbClr val="FF0000"/>
              </a:solidFill>
              <a:latin typeface="+mn-lt"/>
            </a:endParaRPr>
          </a:p>
          <a:p>
            <a:pPr marL="0" indent="0">
              <a:buNone/>
            </a:pPr>
            <a:r>
              <a:rPr lang="en-US" sz="2400" b="1">
                <a:solidFill>
                  <a:srgbClr val="FF0000"/>
                </a:solidFill>
                <a:latin typeface="+mn-lt"/>
              </a:rPr>
              <a:t>Lasso:</a:t>
            </a:r>
          </a:p>
          <a:p>
            <a:pPr marL="0" indent="0">
              <a:buNone/>
            </a:pPr>
            <a:r>
              <a:rPr lang="en-US" sz="2000">
                <a:latin typeface="+mn-lt"/>
              </a:rPr>
              <a:t> </a:t>
            </a:r>
          </a:p>
          <a:p>
            <a:pPr marL="0" indent="0">
              <a:buNone/>
            </a:pPr>
            <a:r>
              <a:rPr kumimoji="0" lang="en-US" sz="2400" b="1" i="0" u="none" strike="noStrike" kern="1200" cap="none" spc="0" normalizeH="0" baseline="0" noProof="0">
                <a:ln>
                  <a:noFill/>
                </a:ln>
                <a:solidFill>
                  <a:srgbClr val="FF0000"/>
                </a:solidFill>
                <a:effectLst/>
                <a:uLnTx/>
                <a:uFillTx/>
                <a:latin typeface="Calibri" panose="020F0502020204030204"/>
                <a:ea typeface="Lato" panose="020F0502020204030203" pitchFamily="34" charset="0"/>
                <a:cs typeface="Lato" panose="020F0502020204030203" pitchFamily="34" charset="0"/>
              </a:rPr>
              <a:t>K nearest neighbors:</a:t>
            </a:r>
            <a:endParaRPr lang="en-US" sz="2000">
              <a:solidFill>
                <a:srgbClr val="FF0000"/>
              </a:solidFill>
              <a:latin typeface="+mn-lt"/>
            </a:endParaRPr>
          </a:p>
          <a:p>
            <a:pPr marL="0" indent="0">
              <a:buNone/>
            </a:pPr>
            <a:endParaRPr lang="en-US" sz="2400" b="1">
              <a:solidFill>
                <a:srgbClr val="FF0000"/>
              </a:solidFill>
              <a:latin typeface="+mn-lt"/>
            </a:endParaRPr>
          </a:p>
          <a:p>
            <a:pPr marL="0" indent="0">
              <a:buNone/>
            </a:pPr>
            <a:r>
              <a:rPr lang="en-US" sz="2400" b="1">
                <a:solidFill>
                  <a:srgbClr val="FF0000"/>
                </a:solidFill>
                <a:latin typeface="+mn-lt"/>
              </a:rPr>
              <a:t>Decision Tree: </a:t>
            </a:r>
          </a:p>
          <a:p>
            <a:pPr marL="0" indent="0">
              <a:buNone/>
            </a:pPr>
            <a:endParaRPr lang="en-US" sz="2400" b="1">
              <a:solidFill>
                <a:srgbClr val="FF0000"/>
              </a:solidFill>
              <a:latin typeface="+mn-lt"/>
            </a:endParaRPr>
          </a:p>
          <a:p>
            <a:pPr marL="0" indent="0">
              <a:buNone/>
            </a:pPr>
            <a:r>
              <a:rPr lang="en-US" sz="2400" b="1">
                <a:solidFill>
                  <a:srgbClr val="FF0000"/>
                </a:solidFill>
                <a:latin typeface="+mn-lt"/>
              </a:rPr>
              <a:t>Random forest</a:t>
            </a:r>
          </a:p>
        </p:txBody>
      </p:sp>
      <p:pic>
        <p:nvPicPr>
          <p:cNvPr id="9" name="Hình ảnh 8" descr="Ảnh có chứa văn bản&#10;&#10;Mô tả được tạo tự động">
            <a:extLst>
              <a:ext uri="{FF2B5EF4-FFF2-40B4-BE49-F238E27FC236}">
                <a16:creationId xmlns:a16="http://schemas.microsoft.com/office/drawing/2014/main" id="{947D2456-939B-070C-C883-1AEF9BF83721}"/>
              </a:ext>
            </a:extLst>
          </p:cNvPr>
          <p:cNvPicPr>
            <a:picLocks noChangeAspect="1"/>
          </p:cNvPicPr>
          <p:nvPr/>
        </p:nvPicPr>
        <p:blipFill>
          <a:blip r:embed="rId2"/>
          <a:stretch>
            <a:fillRect/>
          </a:stretch>
        </p:blipFill>
        <p:spPr>
          <a:xfrm>
            <a:off x="2334943" y="6172045"/>
            <a:ext cx="2758440" cy="396240"/>
          </a:xfrm>
          <a:prstGeom prst="rect">
            <a:avLst/>
          </a:prstGeom>
        </p:spPr>
      </p:pic>
      <p:pic>
        <p:nvPicPr>
          <p:cNvPr id="10" name="Hình ảnh 9" descr="Ảnh có chứa văn bản&#10;&#10;Mô tả được tạo tự động">
            <a:extLst>
              <a:ext uri="{FF2B5EF4-FFF2-40B4-BE49-F238E27FC236}">
                <a16:creationId xmlns:a16="http://schemas.microsoft.com/office/drawing/2014/main" id="{3FB00108-2259-6C00-2849-F160C3727E44}"/>
              </a:ext>
            </a:extLst>
          </p:cNvPr>
          <p:cNvPicPr>
            <a:picLocks noChangeAspect="1"/>
          </p:cNvPicPr>
          <p:nvPr/>
        </p:nvPicPr>
        <p:blipFill>
          <a:blip r:embed="rId3"/>
          <a:stretch>
            <a:fillRect/>
          </a:stretch>
        </p:blipFill>
        <p:spPr>
          <a:xfrm>
            <a:off x="1162198" y="953771"/>
            <a:ext cx="4172146" cy="669739"/>
          </a:xfrm>
          <a:prstGeom prst="rect">
            <a:avLst/>
          </a:prstGeom>
        </p:spPr>
      </p:pic>
      <p:pic>
        <p:nvPicPr>
          <p:cNvPr id="13" name="Hình ảnh 12" descr="Ảnh có chứa văn bản&#10;&#10;Mô tả được tạo tự động">
            <a:extLst>
              <a:ext uri="{FF2B5EF4-FFF2-40B4-BE49-F238E27FC236}">
                <a16:creationId xmlns:a16="http://schemas.microsoft.com/office/drawing/2014/main" id="{C339C44A-7945-4817-3D4B-C9933FB4E874}"/>
              </a:ext>
            </a:extLst>
          </p:cNvPr>
          <p:cNvPicPr>
            <a:picLocks noChangeAspect="1"/>
          </p:cNvPicPr>
          <p:nvPr/>
        </p:nvPicPr>
        <p:blipFill>
          <a:blip r:embed="rId2"/>
          <a:stretch>
            <a:fillRect/>
          </a:stretch>
        </p:blipFill>
        <p:spPr>
          <a:xfrm>
            <a:off x="1162198" y="1889124"/>
            <a:ext cx="4403809" cy="557033"/>
          </a:xfrm>
          <a:prstGeom prst="rect">
            <a:avLst/>
          </a:prstGeom>
        </p:spPr>
      </p:pic>
      <p:pic>
        <p:nvPicPr>
          <p:cNvPr id="11" name="Hình ảnh 5">
            <a:extLst>
              <a:ext uri="{FF2B5EF4-FFF2-40B4-BE49-F238E27FC236}">
                <a16:creationId xmlns:a16="http://schemas.microsoft.com/office/drawing/2014/main" id="{48BD4820-3605-1EA2-2031-DE34121C257D}"/>
              </a:ext>
            </a:extLst>
          </p:cNvPr>
          <p:cNvPicPr>
            <a:picLocks noChangeAspect="1"/>
          </p:cNvPicPr>
          <p:nvPr/>
        </p:nvPicPr>
        <p:blipFill>
          <a:blip r:embed="rId4"/>
          <a:stretch>
            <a:fillRect/>
          </a:stretch>
        </p:blipFill>
        <p:spPr>
          <a:xfrm>
            <a:off x="1162198" y="2824477"/>
            <a:ext cx="4567186" cy="579420"/>
          </a:xfrm>
          <a:prstGeom prst="rect">
            <a:avLst/>
          </a:prstGeom>
        </p:spPr>
      </p:pic>
      <p:pic>
        <p:nvPicPr>
          <p:cNvPr id="14" name="Hình ảnh 6" descr="Ảnh có chứa văn bản&#10;&#10;Mô tả được tạo tự động">
            <a:extLst>
              <a:ext uri="{FF2B5EF4-FFF2-40B4-BE49-F238E27FC236}">
                <a16:creationId xmlns:a16="http://schemas.microsoft.com/office/drawing/2014/main" id="{35D3F246-ABB7-5DB0-EDD0-A659530FD3BF}"/>
              </a:ext>
            </a:extLst>
          </p:cNvPr>
          <p:cNvPicPr>
            <a:picLocks noChangeAspect="1"/>
          </p:cNvPicPr>
          <p:nvPr/>
        </p:nvPicPr>
        <p:blipFill>
          <a:blip r:embed="rId5"/>
          <a:stretch>
            <a:fillRect/>
          </a:stretch>
        </p:blipFill>
        <p:spPr>
          <a:xfrm>
            <a:off x="1162198" y="3786672"/>
            <a:ext cx="4567186" cy="580301"/>
          </a:xfrm>
          <a:prstGeom prst="rect">
            <a:avLst/>
          </a:prstGeom>
        </p:spPr>
      </p:pic>
      <p:pic>
        <p:nvPicPr>
          <p:cNvPr id="15" name="Hình ảnh 4" descr="Ảnh có chứa văn bản&#10;&#10;Mô tả được tạo tự động">
            <a:extLst>
              <a:ext uri="{FF2B5EF4-FFF2-40B4-BE49-F238E27FC236}">
                <a16:creationId xmlns:a16="http://schemas.microsoft.com/office/drawing/2014/main" id="{3D60B11C-21DF-96A6-0FD6-F8C871BA3724}"/>
              </a:ext>
            </a:extLst>
          </p:cNvPr>
          <p:cNvPicPr>
            <a:picLocks noChangeAspect="1"/>
          </p:cNvPicPr>
          <p:nvPr/>
        </p:nvPicPr>
        <p:blipFill>
          <a:blip r:embed="rId6"/>
          <a:stretch>
            <a:fillRect/>
          </a:stretch>
        </p:blipFill>
        <p:spPr>
          <a:xfrm>
            <a:off x="1162198" y="4749748"/>
            <a:ext cx="4651755" cy="631596"/>
          </a:xfrm>
          <a:prstGeom prst="rect">
            <a:avLst/>
          </a:prstGeom>
        </p:spPr>
      </p:pic>
    </p:spTree>
    <p:extLst>
      <p:ext uri="{BB962C8B-B14F-4D97-AF65-F5344CB8AC3E}">
        <p14:creationId xmlns:p14="http://schemas.microsoft.com/office/powerpoint/2010/main" val="40010440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descr="Text&#10;&#10;Description automatically generated">
            <a:extLst>
              <a:ext uri="{FF2B5EF4-FFF2-40B4-BE49-F238E27FC236}">
                <a16:creationId xmlns:a16="http://schemas.microsoft.com/office/drawing/2014/main" id="{67FB4AA9-E9AF-4CE0-A0DC-99D7952890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012" y="317038"/>
            <a:ext cx="2576374" cy="936215"/>
          </a:xfrm>
          <a:prstGeom prst="rect">
            <a:avLst/>
          </a:prstGeom>
        </p:spPr>
      </p:pic>
      <p:sp>
        <p:nvSpPr>
          <p:cNvPr id="11" name="Title 6">
            <a:extLst>
              <a:ext uri="{FF2B5EF4-FFF2-40B4-BE49-F238E27FC236}">
                <a16:creationId xmlns:a16="http://schemas.microsoft.com/office/drawing/2014/main" id="{FF8BDF70-CFA6-4031-86B7-31F910D8115D}"/>
              </a:ext>
            </a:extLst>
          </p:cNvPr>
          <p:cNvSpPr txBox="1">
            <a:spLocks/>
          </p:cNvSpPr>
          <p:nvPr/>
        </p:nvSpPr>
        <p:spPr>
          <a:xfrm>
            <a:off x="257452" y="2467992"/>
            <a:ext cx="8052047" cy="621437"/>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000" b="1">
                <a:effectLst/>
                <a:latin typeface="Times New Roman" panose="02020603050405020304" pitchFamily="18" charset="0"/>
                <a:ea typeface="Times New Roman" panose="02020603050405020304" pitchFamily="18" charset="0"/>
              </a:rPr>
              <a:t>Prediction of football player’s </a:t>
            </a:r>
            <a:r>
              <a:rPr lang="en-US" sz="4000">
                <a:latin typeface="Times New Roman" panose="02020603050405020304" pitchFamily="18" charset="0"/>
                <a:ea typeface="Times New Roman" panose="02020603050405020304" pitchFamily="18" charset="0"/>
              </a:rPr>
              <a:t>value</a:t>
            </a:r>
            <a:endParaRPr lang="en-US" sz="4000">
              <a:latin typeface="+mn-lt"/>
            </a:endParaRPr>
          </a:p>
        </p:txBody>
      </p:sp>
      <p:sp>
        <p:nvSpPr>
          <p:cNvPr id="12" name="Title 6">
            <a:extLst>
              <a:ext uri="{FF2B5EF4-FFF2-40B4-BE49-F238E27FC236}">
                <a16:creationId xmlns:a16="http://schemas.microsoft.com/office/drawing/2014/main" id="{A4ACF486-B7D8-4A5A-B633-83527A2F99E2}"/>
              </a:ext>
            </a:extLst>
          </p:cNvPr>
          <p:cNvSpPr txBox="1">
            <a:spLocks/>
          </p:cNvSpPr>
          <p:nvPr/>
        </p:nvSpPr>
        <p:spPr>
          <a:xfrm>
            <a:off x="328474" y="2467992"/>
            <a:ext cx="7427020" cy="3089429"/>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sz="2800" b="0"/>
          </a:p>
          <a:p>
            <a:endParaRPr lang="en-US" sz="2800" b="0"/>
          </a:p>
          <a:p>
            <a:r>
              <a:rPr lang="en-US" sz="2800" b="0">
                <a:latin typeface="+mn-lt"/>
              </a:rPr>
              <a:t>Group 14 </a:t>
            </a:r>
          </a:p>
          <a:p>
            <a:r>
              <a:rPr lang="en-US" sz="2800" b="0">
                <a:latin typeface="+mn-lt"/>
              </a:rPr>
              <a:t>                  </a:t>
            </a:r>
            <a:r>
              <a:rPr lang="en-US" sz="2800" b="0" err="1">
                <a:latin typeface="+mn-lt"/>
              </a:rPr>
              <a:t>Nguyễn</a:t>
            </a:r>
            <a:r>
              <a:rPr lang="en-US" sz="2800" b="0">
                <a:latin typeface="+mn-lt"/>
              </a:rPr>
              <a:t> Nho Trung – 20204894</a:t>
            </a:r>
          </a:p>
          <a:p>
            <a:r>
              <a:rPr lang="en-US" sz="2800" b="0">
                <a:latin typeface="+mn-lt"/>
              </a:rPr>
              <a:t>                  </a:t>
            </a:r>
            <a:r>
              <a:rPr lang="en-US" sz="2800" b="0" err="1">
                <a:latin typeface="+mn-lt"/>
              </a:rPr>
              <a:t>Hồ</a:t>
            </a:r>
            <a:r>
              <a:rPr lang="en-US" sz="2800" b="0">
                <a:latin typeface="+mn-lt"/>
              </a:rPr>
              <a:t> Minh </a:t>
            </a:r>
            <a:r>
              <a:rPr lang="en-US" sz="2800" b="0" err="1">
                <a:latin typeface="+mn-lt"/>
              </a:rPr>
              <a:t>Khôi</a:t>
            </a:r>
            <a:r>
              <a:rPr lang="en-US" sz="2800" b="0">
                <a:latin typeface="+mn-lt"/>
              </a:rPr>
              <a:t> – 20204917</a:t>
            </a:r>
          </a:p>
          <a:p>
            <a:r>
              <a:rPr lang="en-US" sz="2800" b="0">
                <a:latin typeface="+mn-lt"/>
              </a:rPr>
              <a:t>                  </a:t>
            </a:r>
            <a:r>
              <a:rPr lang="en-US" sz="2800" b="0" err="1">
                <a:latin typeface="+mn-lt"/>
              </a:rPr>
              <a:t>Trương</a:t>
            </a:r>
            <a:r>
              <a:rPr lang="en-US" sz="2800" b="0">
                <a:latin typeface="+mn-lt"/>
              </a:rPr>
              <a:t> Quang </a:t>
            </a:r>
            <a:r>
              <a:rPr lang="en-US" sz="2800" b="0" err="1">
                <a:latin typeface="+mn-lt"/>
              </a:rPr>
              <a:t>Bình</a:t>
            </a:r>
            <a:r>
              <a:rPr lang="en-US" sz="2800" b="0">
                <a:latin typeface="+mn-lt"/>
              </a:rPr>
              <a:t> – 20200068 </a:t>
            </a:r>
          </a:p>
          <a:p>
            <a:endParaRPr lang="en-US" sz="2800" b="0">
              <a:latin typeface="+mn-lt"/>
            </a:endParaRPr>
          </a:p>
        </p:txBody>
      </p:sp>
    </p:spTree>
    <p:extLst>
      <p:ext uri="{BB962C8B-B14F-4D97-AF65-F5344CB8AC3E}">
        <p14:creationId xmlns:p14="http://schemas.microsoft.com/office/powerpoint/2010/main" val="7431729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91A05568-D0B4-7593-F9B2-BBCA1669A823}"/>
              </a:ext>
            </a:extLst>
          </p:cNvPr>
          <p:cNvSpPr>
            <a:spLocks noGrp="1"/>
          </p:cNvSpPr>
          <p:nvPr>
            <p:ph type="sldNum" sz="quarter" idx="12"/>
          </p:nvPr>
        </p:nvSpPr>
        <p:spPr/>
        <p:txBody>
          <a:bodyPr/>
          <a:lstStyle/>
          <a:p>
            <a:fld id="{9EA0BE3B-158A-4EDF-80DC-E394A0D1600F}" type="slidenum">
              <a:rPr lang="en-US" smtClean="0"/>
              <a:pPr/>
              <a:t>20</a:t>
            </a:fld>
            <a:endParaRPr lang="en-US"/>
          </a:p>
        </p:txBody>
      </p:sp>
      <p:sp>
        <p:nvSpPr>
          <p:cNvPr id="3" name="Tiêu đề 2">
            <a:extLst>
              <a:ext uri="{FF2B5EF4-FFF2-40B4-BE49-F238E27FC236}">
                <a16:creationId xmlns:a16="http://schemas.microsoft.com/office/drawing/2014/main" id="{3E70219A-4EA3-A632-122D-CE8877DE0878}"/>
              </a:ext>
            </a:extLst>
          </p:cNvPr>
          <p:cNvSpPr>
            <a:spLocks noGrp="1"/>
          </p:cNvSpPr>
          <p:nvPr>
            <p:ph type="title"/>
          </p:nvPr>
        </p:nvSpPr>
        <p:spPr/>
        <p:txBody>
          <a:bodyPr lIns="91440" tIns="45720" rIns="91440" bIns="45720" anchor="t"/>
          <a:lstStyle/>
          <a:p>
            <a:r>
              <a:rPr lang="en-US" err="1">
                <a:latin typeface="+mn-lt"/>
                <a:ea typeface="Lato"/>
                <a:cs typeface="Lato"/>
              </a:rPr>
              <a:t>V.Building</a:t>
            </a:r>
            <a:r>
              <a:rPr lang="en-US">
                <a:latin typeface="+mn-lt"/>
                <a:ea typeface="Lato"/>
                <a:cs typeface="Lato"/>
              </a:rPr>
              <a:t> model(Second data)</a:t>
            </a:r>
            <a:endParaRPr lang="en-US"/>
          </a:p>
        </p:txBody>
      </p:sp>
      <p:sp>
        <p:nvSpPr>
          <p:cNvPr id="4" name="Chỗ dành sẵn cho Nội dung 3">
            <a:extLst>
              <a:ext uri="{FF2B5EF4-FFF2-40B4-BE49-F238E27FC236}">
                <a16:creationId xmlns:a16="http://schemas.microsoft.com/office/drawing/2014/main" id="{7EB8399C-205A-5570-AFA3-D14F8D26B34B}"/>
              </a:ext>
            </a:extLst>
          </p:cNvPr>
          <p:cNvSpPr>
            <a:spLocks noGrp="1"/>
          </p:cNvSpPr>
          <p:nvPr>
            <p:ph sz="quarter" idx="13"/>
          </p:nvPr>
        </p:nvSpPr>
        <p:spPr>
          <a:xfrm>
            <a:off x="0" y="754144"/>
            <a:ext cx="8909177" cy="5731497"/>
          </a:xfrm>
        </p:spPr>
        <p:txBody>
          <a:bodyPr/>
          <a:lstStyle/>
          <a:p>
            <a:pPr marL="0" indent="0">
              <a:buNone/>
            </a:pPr>
            <a:r>
              <a:rPr lang="en-US" b="1">
                <a:solidFill>
                  <a:srgbClr val="FF0000"/>
                </a:solidFill>
                <a:latin typeface="+mn-lt"/>
              </a:rPr>
              <a:t>AdaBoost:</a:t>
            </a:r>
          </a:p>
          <a:p>
            <a:pPr marL="0" indent="0">
              <a:buNone/>
            </a:pPr>
            <a:endParaRPr lang="en-US">
              <a:latin typeface="+mn-lt"/>
            </a:endParaRPr>
          </a:p>
          <a:p>
            <a:pPr marL="0" indent="0">
              <a:buNone/>
            </a:pPr>
            <a:endParaRPr lang="en-US">
              <a:latin typeface="+mn-lt"/>
            </a:endParaRPr>
          </a:p>
          <a:p>
            <a:pPr marL="0" indent="0">
              <a:buNone/>
            </a:pPr>
            <a:endParaRPr lang="en-US">
              <a:latin typeface="+mn-lt"/>
            </a:endParaRPr>
          </a:p>
          <a:p>
            <a:pPr marL="0" indent="0">
              <a:buNone/>
            </a:pPr>
            <a:endParaRPr lang="en-US">
              <a:latin typeface="+mn-lt"/>
            </a:endParaRPr>
          </a:p>
          <a:p>
            <a:pPr marL="0" indent="0">
              <a:buNone/>
            </a:pPr>
            <a:endParaRPr lang="en-US">
              <a:latin typeface="+mn-lt"/>
            </a:endParaRPr>
          </a:p>
          <a:p>
            <a:pPr marL="0" indent="0">
              <a:buNone/>
            </a:pPr>
            <a:endParaRPr lang="en-US">
              <a:latin typeface="+mn-lt"/>
            </a:endParaRPr>
          </a:p>
          <a:p>
            <a:pPr marL="0" indent="0">
              <a:buNone/>
            </a:pPr>
            <a:endParaRPr lang="en-US">
              <a:latin typeface="+mn-lt"/>
            </a:endParaRPr>
          </a:p>
          <a:p>
            <a:pPr marL="0" indent="0">
              <a:buNone/>
            </a:pPr>
            <a:endParaRPr lang="en-US">
              <a:latin typeface="+mn-lt"/>
            </a:endParaRPr>
          </a:p>
          <a:p>
            <a:pPr marL="0" indent="0">
              <a:buNone/>
            </a:pPr>
            <a:r>
              <a:rPr lang="en-US" sz="2400">
                <a:latin typeface="+mn-lt"/>
              </a:rPr>
              <a:t>=&gt; Result: </a:t>
            </a:r>
          </a:p>
        </p:txBody>
      </p:sp>
      <p:pic>
        <p:nvPicPr>
          <p:cNvPr id="6" name="Hình ảnh 5" descr="Ảnh có chứa văn bản&#10;&#10;Mô tả được tạo tự động">
            <a:extLst>
              <a:ext uri="{FF2B5EF4-FFF2-40B4-BE49-F238E27FC236}">
                <a16:creationId xmlns:a16="http://schemas.microsoft.com/office/drawing/2014/main" id="{787CA214-57EA-ED6A-5593-A94218082F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4626" y="1027521"/>
            <a:ext cx="6709927" cy="4091234"/>
          </a:xfrm>
          <a:prstGeom prst="rect">
            <a:avLst/>
          </a:prstGeom>
        </p:spPr>
      </p:pic>
      <p:pic>
        <p:nvPicPr>
          <p:cNvPr id="8" name="Hình ảnh 7">
            <a:extLst>
              <a:ext uri="{FF2B5EF4-FFF2-40B4-BE49-F238E27FC236}">
                <a16:creationId xmlns:a16="http://schemas.microsoft.com/office/drawing/2014/main" id="{2914F99F-6C9A-4DD2-FD31-4E854E0F382D}"/>
              </a:ext>
            </a:extLst>
          </p:cNvPr>
          <p:cNvPicPr>
            <a:picLocks noChangeAspect="1"/>
          </p:cNvPicPr>
          <p:nvPr/>
        </p:nvPicPr>
        <p:blipFill>
          <a:blip r:embed="rId3"/>
          <a:stretch>
            <a:fillRect/>
          </a:stretch>
        </p:blipFill>
        <p:spPr>
          <a:xfrm>
            <a:off x="1918792" y="5392132"/>
            <a:ext cx="4247860" cy="542044"/>
          </a:xfrm>
          <a:prstGeom prst="rect">
            <a:avLst/>
          </a:prstGeom>
        </p:spPr>
      </p:pic>
    </p:spTree>
    <p:extLst>
      <p:ext uri="{BB962C8B-B14F-4D97-AF65-F5344CB8AC3E}">
        <p14:creationId xmlns:p14="http://schemas.microsoft.com/office/powerpoint/2010/main" val="22401902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B8C63F2C-CED3-5D59-7E46-9F663E94D7C8}"/>
              </a:ext>
            </a:extLst>
          </p:cNvPr>
          <p:cNvSpPr>
            <a:spLocks noGrp="1"/>
          </p:cNvSpPr>
          <p:nvPr>
            <p:ph type="sldNum" sz="quarter" idx="12"/>
          </p:nvPr>
        </p:nvSpPr>
        <p:spPr/>
        <p:txBody>
          <a:bodyPr/>
          <a:lstStyle/>
          <a:p>
            <a:fld id="{9EA0BE3B-158A-4EDF-80DC-E394A0D1600F}" type="slidenum">
              <a:rPr lang="en-US" smtClean="0"/>
              <a:pPr/>
              <a:t>21</a:t>
            </a:fld>
            <a:endParaRPr lang="en-US"/>
          </a:p>
        </p:txBody>
      </p:sp>
      <p:sp>
        <p:nvSpPr>
          <p:cNvPr id="3" name="Tiêu đề 2">
            <a:extLst>
              <a:ext uri="{FF2B5EF4-FFF2-40B4-BE49-F238E27FC236}">
                <a16:creationId xmlns:a16="http://schemas.microsoft.com/office/drawing/2014/main" id="{25D58402-6536-6205-8682-2CDFF2773CC0}"/>
              </a:ext>
            </a:extLst>
          </p:cNvPr>
          <p:cNvSpPr>
            <a:spLocks noGrp="1"/>
          </p:cNvSpPr>
          <p:nvPr>
            <p:ph type="title"/>
          </p:nvPr>
        </p:nvSpPr>
        <p:spPr/>
        <p:txBody>
          <a:bodyPr lIns="91440" tIns="45720" rIns="91440" bIns="45720" anchor="t"/>
          <a:lstStyle/>
          <a:p>
            <a:r>
              <a:rPr lang="en-US" err="1">
                <a:latin typeface="+mn-lt"/>
                <a:ea typeface="Lato"/>
                <a:cs typeface="Lato"/>
              </a:rPr>
              <a:t>V.Building</a:t>
            </a:r>
            <a:r>
              <a:rPr lang="en-US">
                <a:latin typeface="+mn-lt"/>
                <a:ea typeface="Lato"/>
                <a:cs typeface="Lato"/>
              </a:rPr>
              <a:t> model</a:t>
            </a:r>
            <a:r>
              <a:rPr lang="en-US">
                <a:latin typeface="+mn-lt"/>
                <a:ea typeface="Lato"/>
                <a:cs typeface="Calibri"/>
              </a:rPr>
              <a:t>(Second data)</a:t>
            </a:r>
            <a:endParaRPr lang="en-US">
              <a:ea typeface="Lato"/>
            </a:endParaRPr>
          </a:p>
        </p:txBody>
      </p:sp>
      <p:sp>
        <p:nvSpPr>
          <p:cNvPr id="4" name="Chỗ dành sẵn cho Nội dung 3">
            <a:extLst>
              <a:ext uri="{FF2B5EF4-FFF2-40B4-BE49-F238E27FC236}">
                <a16:creationId xmlns:a16="http://schemas.microsoft.com/office/drawing/2014/main" id="{E315F7D4-EE23-8116-677A-9E5DF7B59865}"/>
              </a:ext>
            </a:extLst>
          </p:cNvPr>
          <p:cNvSpPr>
            <a:spLocks noGrp="1"/>
          </p:cNvSpPr>
          <p:nvPr>
            <p:ph sz="quarter" idx="13"/>
          </p:nvPr>
        </p:nvSpPr>
        <p:spPr>
          <a:xfrm>
            <a:off x="0" y="678731"/>
            <a:ext cx="8909177" cy="5524106"/>
          </a:xfrm>
        </p:spPr>
        <p:txBody>
          <a:bodyPr/>
          <a:lstStyle/>
          <a:p>
            <a:pPr marL="0" indent="0">
              <a:buNone/>
            </a:pPr>
            <a:r>
              <a:rPr lang="en-US" b="1">
                <a:solidFill>
                  <a:srgbClr val="FF0000"/>
                </a:solidFill>
                <a:latin typeface="+mn-lt"/>
              </a:rPr>
              <a:t>Gradient Boosting: </a:t>
            </a:r>
          </a:p>
          <a:p>
            <a:pPr marL="0" indent="0">
              <a:buNone/>
            </a:pPr>
            <a:r>
              <a:rPr lang="en-US" sz="1800" b="1">
                <a:effectLst/>
                <a:latin typeface="+mn-lt"/>
                <a:ea typeface="Times New Roman" panose="02020603050405020304" pitchFamily="18" charset="0"/>
                <a:cs typeface="Times New Roman" panose="02020603050405020304" pitchFamily="18" charset="0"/>
              </a:rPr>
              <a:t>-   </a:t>
            </a:r>
            <a:r>
              <a:rPr lang="en-US" sz="200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A gradient-boosted  model is built in </a:t>
            </a:r>
            <a:r>
              <a:rPr lang="en-US" sz="2000" u="sng">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stage-wise fashion</a:t>
            </a:r>
            <a:r>
              <a:rPr lang="en-US" sz="200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 as in other boosting methods. But it generalizes the other methods by allowing optimization of an arbitrary differentiable loss function.</a:t>
            </a:r>
          </a:p>
          <a:p>
            <a:pPr>
              <a:buFontTx/>
              <a:buChar char="-"/>
            </a:pPr>
            <a:r>
              <a:rPr lang="en-US" sz="200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Generic gradient boosting method:</a:t>
            </a:r>
          </a:p>
          <a:p>
            <a:pPr marL="0" indent="0">
              <a:buNone/>
            </a:pPr>
            <a:r>
              <a:rPr lang="en-US" sz="1800">
                <a:solidFill>
                  <a:srgbClr val="212121"/>
                </a:solidFill>
                <a:latin typeface="Calibri" panose="020F0502020204030204" pitchFamily="34" charset="0"/>
                <a:ea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Times New Roman" panose="02020603050405020304" pitchFamily="18" charset="0"/>
            </a:endParaRPr>
          </a:p>
          <a:p>
            <a:pPr marL="0" indent="0">
              <a:buNone/>
            </a:pPr>
            <a:endParaRPr lang="en-US">
              <a:latin typeface="+mn-lt"/>
            </a:endParaRPr>
          </a:p>
        </p:txBody>
      </p:sp>
      <p:pic>
        <p:nvPicPr>
          <p:cNvPr id="5" name="Chỗ dành sẵn cho Nội dung 4" descr="Ảnh có chứa văn bản&#10;&#10;Mô tả được tạo tự động">
            <a:extLst>
              <a:ext uri="{FF2B5EF4-FFF2-40B4-BE49-F238E27FC236}">
                <a16:creationId xmlns:a16="http://schemas.microsoft.com/office/drawing/2014/main" id="{5F0CCA66-1576-7DBE-A572-CD88AF66665F}"/>
              </a:ext>
            </a:extLst>
          </p:cNvPr>
          <p:cNvPicPr>
            <a:picLocks noChangeAspect="1"/>
          </p:cNvPicPr>
          <p:nvPr/>
        </p:nvPicPr>
        <p:blipFill rotWithShape="1">
          <a:blip r:embed="rId2"/>
          <a:srcRect l="868" t="2437" r="10290"/>
          <a:stretch/>
        </p:blipFill>
        <p:spPr>
          <a:xfrm>
            <a:off x="314631" y="2438398"/>
            <a:ext cx="8249266" cy="3814417"/>
          </a:xfrm>
          <a:prstGeom prst="rect">
            <a:avLst/>
          </a:prstGeom>
        </p:spPr>
      </p:pic>
    </p:spTree>
    <p:extLst>
      <p:ext uri="{BB962C8B-B14F-4D97-AF65-F5344CB8AC3E}">
        <p14:creationId xmlns:p14="http://schemas.microsoft.com/office/powerpoint/2010/main" val="41780661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EB77750C-93C5-3C0C-49C1-CD4BAB2D15F9}"/>
              </a:ext>
            </a:extLst>
          </p:cNvPr>
          <p:cNvSpPr>
            <a:spLocks noGrp="1"/>
          </p:cNvSpPr>
          <p:nvPr>
            <p:ph type="sldNum" sz="quarter" idx="12"/>
          </p:nvPr>
        </p:nvSpPr>
        <p:spPr/>
        <p:txBody>
          <a:bodyPr/>
          <a:lstStyle/>
          <a:p>
            <a:fld id="{9EA0BE3B-158A-4EDF-80DC-E394A0D1600F}" type="slidenum">
              <a:rPr lang="en-US" smtClean="0"/>
              <a:pPr/>
              <a:t>22</a:t>
            </a:fld>
            <a:endParaRPr lang="en-US"/>
          </a:p>
        </p:txBody>
      </p:sp>
      <p:sp>
        <p:nvSpPr>
          <p:cNvPr id="3" name="Tiêu đề 2">
            <a:extLst>
              <a:ext uri="{FF2B5EF4-FFF2-40B4-BE49-F238E27FC236}">
                <a16:creationId xmlns:a16="http://schemas.microsoft.com/office/drawing/2014/main" id="{19513E56-613D-071E-707F-FC0CA1FE97A9}"/>
              </a:ext>
            </a:extLst>
          </p:cNvPr>
          <p:cNvSpPr>
            <a:spLocks noGrp="1"/>
          </p:cNvSpPr>
          <p:nvPr>
            <p:ph type="title"/>
          </p:nvPr>
        </p:nvSpPr>
        <p:spPr/>
        <p:txBody>
          <a:bodyPr lIns="91440" tIns="45720" rIns="91440" bIns="45720" anchor="t"/>
          <a:lstStyle/>
          <a:p>
            <a:r>
              <a:rPr lang="en-US" err="1">
                <a:latin typeface="+mn-lt"/>
                <a:ea typeface="Lato"/>
                <a:cs typeface="Lato"/>
              </a:rPr>
              <a:t>V.Building</a:t>
            </a:r>
            <a:r>
              <a:rPr lang="en-US">
                <a:latin typeface="+mn-lt"/>
                <a:ea typeface="Lato"/>
                <a:cs typeface="Lato"/>
              </a:rPr>
              <a:t> model</a:t>
            </a:r>
            <a:r>
              <a:rPr lang="en-US">
                <a:latin typeface="+mn-lt"/>
                <a:ea typeface="Lato"/>
                <a:cs typeface="Calibri"/>
              </a:rPr>
              <a:t>(Second data)</a:t>
            </a:r>
            <a:endParaRPr lang="en-US">
              <a:ea typeface="Lato"/>
            </a:endParaRPr>
          </a:p>
        </p:txBody>
      </p:sp>
      <p:sp>
        <p:nvSpPr>
          <p:cNvPr id="4" name="Chỗ dành sẵn cho Nội dung 3">
            <a:extLst>
              <a:ext uri="{FF2B5EF4-FFF2-40B4-BE49-F238E27FC236}">
                <a16:creationId xmlns:a16="http://schemas.microsoft.com/office/drawing/2014/main" id="{1981CFAD-2B44-AA67-32DA-CAFFF612F612}"/>
              </a:ext>
            </a:extLst>
          </p:cNvPr>
          <p:cNvSpPr>
            <a:spLocks noGrp="1"/>
          </p:cNvSpPr>
          <p:nvPr>
            <p:ph sz="quarter" idx="13"/>
          </p:nvPr>
        </p:nvSpPr>
        <p:spPr/>
        <p:txBody>
          <a:bodyPr/>
          <a:lstStyle/>
          <a:p>
            <a:pPr marL="0" indent="0">
              <a:buNone/>
            </a:pPr>
            <a:r>
              <a:rPr lang="en-US" sz="2400" b="1" err="1">
                <a:solidFill>
                  <a:srgbClr val="FF0000"/>
                </a:solidFill>
                <a:latin typeface="+mn-lt"/>
              </a:rPr>
              <a:t>XGBoost</a:t>
            </a:r>
            <a:r>
              <a:rPr lang="en-US" sz="2400" b="1">
                <a:solidFill>
                  <a:srgbClr val="FF0000"/>
                </a:solidFill>
                <a:latin typeface="+mn-lt"/>
              </a:rPr>
              <a:t>:</a:t>
            </a:r>
          </a:p>
          <a:p>
            <a:pPr marL="0" indent="0">
              <a:buNone/>
            </a:pPr>
            <a:r>
              <a:rPr lang="en-US" sz="1800">
                <a:solidFill>
                  <a:srgbClr val="212121"/>
                </a:solidFill>
                <a:effectLst/>
                <a:latin typeface="+mn-lt"/>
                <a:ea typeface="Times New Roman" panose="02020603050405020304" pitchFamily="18" charset="0"/>
                <a:cs typeface="Times New Roman" panose="02020603050405020304" pitchFamily="18" charset="0"/>
              </a:rPr>
              <a:t>- </a:t>
            </a:r>
            <a:r>
              <a:rPr lang="en-US" sz="1800" err="1">
                <a:solidFill>
                  <a:srgbClr val="212121"/>
                </a:solidFill>
                <a:effectLst/>
                <a:latin typeface="+mn-lt"/>
                <a:ea typeface="Times New Roman" panose="02020603050405020304" pitchFamily="18" charset="0"/>
                <a:cs typeface="Times New Roman" panose="02020603050405020304" pitchFamily="18" charset="0"/>
              </a:rPr>
              <a:t>XGBoost</a:t>
            </a:r>
            <a:r>
              <a:rPr lang="en-US" sz="1800">
                <a:solidFill>
                  <a:srgbClr val="212121"/>
                </a:solidFill>
                <a:effectLst/>
                <a:latin typeface="+mn-lt"/>
                <a:ea typeface="Times New Roman" panose="02020603050405020304" pitchFamily="18" charset="0"/>
                <a:cs typeface="Times New Roman" panose="02020603050405020304" pitchFamily="18" charset="0"/>
              </a:rPr>
              <a:t> is an open-source software library which provides a regularizing gradient boosting.</a:t>
            </a:r>
          </a:p>
          <a:p>
            <a:pPr marL="0" indent="0">
              <a:buNone/>
            </a:pPr>
            <a:r>
              <a:rPr lang="en-US" sz="1800">
                <a:latin typeface="+mn-lt"/>
              </a:rPr>
              <a:t>- Many great features: Clever penalization of trees, a proportional shrinking of leaf nodes, Newton Boosting, Extra randomization parameter, implementation on single, distributed systems, and out-of-core computation, automatic feature selection.</a:t>
            </a:r>
          </a:p>
          <a:p>
            <a:pPr marL="0" indent="0">
              <a:buNone/>
            </a:pPr>
            <a:r>
              <a:rPr lang="en-US" sz="1800">
                <a:latin typeface="+mn-lt"/>
              </a:rPr>
              <a:t>=&gt; Result : </a:t>
            </a:r>
          </a:p>
          <a:p>
            <a:pPr marL="0" indent="0">
              <a:buNone/>
            </a:pPr>
            <a:endParaRPr lang="en-US" sz="1800">
              <a:latin typeface="+mn-lt"/>
            </a:endParaRPr>
          </a:p>
          <a:p>
            <a:pPr marL="0" indent="0">
              <a:buNone/>
            </a:pPr>
            <a:r>
              <a:rPr lang="en-US" sz="2400" b="1" err="1">
                <a:solidFill>
                  <a:srgbClr val="FF0000"/>
                </a:solidFill>
                <a:latin typeface="+mn-lt"/>
              </a:rPr>
              <a:t>LightGBM</a:t>
            </a:r>
            <a:r>
              <a:rPr lang="en-US" sz="2400" b="1">
                <a:solidFill>
                  <a:srgbClr val="FF0000"/>
                </a:solidFill>
                <a:latin typeface="+mn-lt"/>
              </a:rPr>
              <a:t>:</a:t>
            </a:r>
          </a:p>
          <a:p>
            <a:pPr>
              <a:buFontTx/>
              <a:buChar char="-"/>
            </a:pPr>
            <a:r>
              <a:rPr lang="en-US" sz="1800" err="1">
                <a:latin typeface="+mn-lt"/>
              </a:rPr>
              <a:t>LightGBM</a:t>
            </a:r>
            <a:r>
              <a:rPr lang="en-US" sz="1800">
                <a:latin typeface="+mn-lt"/>
              </a:rPr>
              <a:t> doesn’t grow a tree level-wise , instead of it grows trees leaf-wise. It chooses leaf that will yield the largest decrease in loss.</a:t>
            </a:r>
          </a:p>
          <a:p>
            <a:pPr>
              <a:buFontTx/>
              <a:buChar char="-"/>
            </a:pPr>
            <a:r>
              <a:rPr lang="en-US" sz="1800">
                <a:latin typeface="+mn-lt"/>
              </a:rPr>
              <a:t>The </a:t>
            </a:r>
            <a:r>
              <a:rPr lang="en-US" sz="1800" err="1">
                <a:latin typeface="+mn-lt"/>
              </a:rPr>
              <a:t>LightGBM</a:t>
            </a:r>
            <a:r>
              <a:rPr lang="en-US" sz="1800">
                <a:latin typeface="+mn-lt"/>
              </a:rPr>
              <a:t> algorithm utilizes two novel techniques called Gradient-Based One-Side Sampling (GOSS) and Exclusive Feature Bundling (EFB) which allow the algorithm to run faster while maintaining a high level of accuracy</a:t>
            </a:r>
          </a:p>
          <a:p>
            <a:pPr marL="0" indent="0">
              <a:buNone/>
            </a:pPr>
            <a:r>
              <a:rPr lang="en-US" sz="1800">
                <a:latin typeface="+mn-lt"/>
              </a:rPr>
              <a:t>=&gt; Result : </a:t>
            </a:r>
          </a:p>
        </p:txBody>
      </p:sp>
      <p:pic>
        <p:nvPicPr>
          <p:cNvPr id="5" name="Hình ảnh 4" descr="Ảnh có chứa văn bản&#10;&#10;Mô tả được tạo tự động">
            <a:extLst>
              <a:ext uri="{FF2B5EF4-FFF2-40B4-BE49-F238E27FC236}">
                <a16:creationId xmlns:a16="http://schemas.microsoft.com/office/drawing/2014/main" id="{A1621903-5DE3-9770-31DE-CE27D2245075}"/>
              </a:ext>
            </a:extLst>
          </p:cNvPr>
          <p:cNvPicPr>
            <a:picLocks noChangeAspect="1"/>
          </p:cNvPicPr>
          <p:nvPr/>
        </p:nvPicPr>
        <p:blipFill>
          <a:blip r:embed="rId2"/>
          <a:stretch>
            <a:fillRect/>
          </a:stretch>
        </p:blipFill>
        <p:spPr>
          <a:xfrm>
            <a:off x="2015664" y="2808675"/>
            <a:ext cx="4079527" cy="531188"/>
          </a:xfrm>
          <a:prstGeom prst="rect">
            <a:avLst/>
          </a:prstGeom>
        </p:spPr>
      </p:pic>
      <p:pic>
        <p:nvPicPr>
          <p:cNvPr id="6" name="Hình ảnh 5" descr="Ảnh có chứa văn bản&#10;&#10;Mô tả được tạo tự động">
            <a:extLst>
              <a:ext uri="{FF2B5EF4-FFF2-40B4-BE49-F238E27FC236}">
                <a16:creationId xmlns:a16="http://schemas.microsoft.com/office/drawing/2014/main" id="{6849DEAB-EEA1-E8F6-CCB1-541D8D741F6E}"/>
              </a:ext>
            </a:extLst>
          </p:cNvPr>
          <p:cNvPicPr>
            <a:picLocks noChangeAspect="1"/>
          </p:cNvPicPr>
          <p:nvPr/>
        </p:nvPicPr>
        <p:blipFill>
          <a:blip r:embed="rId3"/>
          <a:stretch>
            <a:fillRect/>
          </a:stretch>
        </p:blipFill>
        <p:spPr>
          <a:xfrm>
            <a:off x="2000921" y="5503618"/>
            <a:ext cx="4094270" cy="641022"/>
          </a:xfrm>
          <a:prstGeom prst="rect">
            <a:avLst/>
          </a:prstGeom>
        </p:spPr>
      </p:pic>
    </p:spTree>
    <p:extLst>
      <p:ext uri="{BB962C8B-B14F-4D97-AF65-F5344CB8AC3E}">
        <p14:creationId xmlns:p14="http://schemas.microsoft.com/office/powerpoint/2010/main" val="36035258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fade">
                                      <p:cBhvr>
                                        <p:cTn id="33" dur="500"/>
                                        <p:tgtEl>
                                          <p:spTgt spid="4">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fade">
                                      <p:cBhvr>
                                        <p:cTn id="38" dur="500"/>
                                        <p:tgtEl>
                                          <p:spTgt spid="4">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Effect transition="in" filter="fade">
                                      <p:cBhvr>
                                        <p:cTn id="43" dur="500"/>
                                        <p:tgtEl>
                                          <p:spTgt spid="4">
                                            <p:txEl>
                                              <p:pRg st="8" end="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02663AD5-4EF8-9B68-B88C-4AA4FB2286FA}"/>
              </a:ext>
            </a:extLst>
          </p:cNvPr>
          <p:cNvSpPr>
            <a:spLocks noGrp="1"/>
          </p:cNvSpPr>
          <p:nvPr>
            <p:ph type="sldNum" sz="quarter" idx="12"/>
          </p:nvPr>
        </p:nvSpPr>
        <p:spPr/>
        <p:txBody>
          <a:bodyPr/>
          <a:lstStyle/>
          <a:p>
            <a:fld id="{9EA0BE3B-158A-4EDF-80DC-E394A0D1600F}" type="slidenum">
              <a:rPr lang="en-US" smtClean="0"/>
              <a:pPr/>
              <a:t>23</a:t>
            </a:fld>
            <a:endParaRPr lang="en-US"/>
          </a:p>
        </p:txBody>
      </p:sp>
      <p:sp>
        <p:nvSpPr>
          <p:cNvPr id="3" name="Tiêu đề 2">
            <a:extLst>
              <a:ext uri="{FF2B5EF4-FFF2-40B4-BE49-F238E27FC236}">
                <a16:creationId xmlns:a16="http://schemas.microsoft.com/office/drawing/2014/main" id="{0FAC054C-F8A2-F195-0AAE-9C9C5337DEF6}"/>
              </a:ext>
            </a:extLst>
          </p:cNvPr>
          <p:cNvSpPr>
            <a:spLocks noGrp="1"/>
          </p:cNvSpPr>
          <p:nvPr>
            <p:ph type="title"/>
          </p:nvPr>
        </p:nvSpPr>
        <p:spPr/>
        <p:txBody>
          <a:bodyPr lIns="91440" tIns="45720" rIns="91440" bIns="45720" anchor="t"/>
          <a:lstStyle/>
          <a:p>
            <a:r>
              <a:rPr lang="en-US" err="1">
                <a:latin typeface="+mn-lt"/>
                <a:ea typeface="Lato"/>
                <a:cs typeface="Lato"/>
              </a:rPr>
              <a:t>V.Building</a:t>
            </a:r>
            <a:r>
              <a:rPr lang="en-US">
                <a:latin typeface="+mn-lt"/>
                <a:ea typeface="Lato"/>
                <a:cs typeface="Lato"/>
              </a:rPr>
              <a:t> model</a:t>
            </a:r>
            <a:r>
              <a:rPr lang="en-US">
                <a:latin typeface="+mn-lt"/>
                <a:ea typeface="Lato"/>
                <a:cs typeface="Calibri"/>
              </a:rPr>
              <a:t>(Second data)</a:t>
            </a:r>
            <a:endParaRPr lang="en-US">
              <a:ea typeface="Lato"/>
            </a:endParaRPr>
          </a:p>
        </p:txBody>
      </p:sp>
      <p:sp>
        <p:nvSpPr>
          <p:cNvPr id="4" name="Chỗ dành sẵn cho Nội dung 3">
            <a:extLst>
              <a:ext uri="{FF2B5EF4-FFF2-40B4-BE49-F238E27FC236}">
                <a16:creationId xmlns:a16="http://schemas.microsoft.com/office/drawing/2014/main" id="{9B11E05B-6747-4FF3-5668-D4C731225BD1}"/>
              </a:ext>
            </a:extLst>
          </p:cNvPr>
          <p:cNvSpPr>
            <a:spLocks noGrp="1"/>
          </p:cNvSpPr>
          <p:nvPr>
            <p:ph sz="quarter" idx="13"/>
          </p:nvPr>
        </p:nvSpPr>
        <p:spPr>
          <a:xfrm>
            <a:off x="0" y="707011"/>
            <a:ext cx="8909177" cy="5437630"/>
          </a:xfrm>
        </p:spPr>
        <p:txBody>
          <a:bodyPr/>
          <a:lstStyle/>
          <a:p>
            <a:pPr marL="0" indent="0">
              <a:buNone/>
            </a:pPr>
            <a:r>
              <a:rPr lang="en-US" b="1">
                <a:solidFill>
                  <a:srgbClr val="FF0000"/>
                </a:solidFill>
                <a:latin typeface="+mn-lt"/>
              </a:rPr>
              <a:t>Stacking:</a:t>
            </a:r>
          </a:p>
          <a:p>
            <a:pPr marL="0" indent="0">
              <a:buNone/>
            </a:pPr>
            <a:endParaRPr lang="en-US" sz="2400">
              <a:latin typeface="+mn-lt"/>
            </a:endParaRPr>
          </a:p>
          <a:p>
            <a:pPr marL="0" indent="0">
              <a:buNone/>
            </a:pPr>
            <a:endParaRPr lang="en-US" sz="2400">
              <a:latin typeface="+mn-lt"/>
            </a:endParaRPr>
          </a:p>
          <a:p>
            <a:pPr marL="0" indent="0">
              <a:buNone/>
            </a:pPr>
            <a:endParaRPr lang="en-US" sz="2400">
              <a:latin typeface="+mn-lt"/>
            </a:endParaRPr>
          </a:p>
          <a:p>
            <a:pPr marL="0" indent="0">
              <a:buNone/>
            </a:pPr>
            <a:endParaRPr lang="en-US" sz="2400">
              <a:latin typeface="+mn-lt"/>
            </a:endParaRPr>
          </a:p>
          <a:p>
            <a:pPr marL="0" indent="0">
              <a:buNone/>
            </a:pPr>
            <a:endParaRPr lang="en-US" sz="2400">
              <a:latin typeface="+mn-lt"/>
            </a:endParaRPr>
          </a:p>
          <a:p>
            <a:pPr marL="0" indent="0">
              <a:buNone/>
            </a:pPr>
            <a:endParaRPr lang="en-US" sz="2400">
              <a:latin typeface="+mn-lt"/>
            </a:endParaRPr>
          </a:p>
          <a:p>
            <a:pPr>
              <a:buFontTx/>
              <a:buChar char="-"/>
            </a:pPr>
            <a:r>
              <a:rPr lang="en-US" sz="2000">
                <a:latin typeface="+mn-lt"/>
              </a:rPr>
              <a:t>Layer 1: Lasso, Ridge, Decision Tree, Random Forest.</a:t>
            </a:r>
          </a:p>
          <a:p>
            <a:pPr>
              <a:buFontTx/>
              <a:buChar char="-"/>
            </a:pPr>
            <a:r>
              <a:rPr lang="en-US" sz="2000">
                <a:latin typeface="+mn-lt"/>
              </a:rPr>
              <a:t>Layer 2: </a:t>
            </a:r>
            <a:r>
              <a:rPr lang="en-US" sz="2000" err="1">
                <a:latin typeface="+mn-lt"/>
              </a:rPr>
              <a:t>XGBoost</a:t>
            </a:r>
            <a:r>
              <a:rPr lang="en-US" sz="2000">
                <a:latin typeface="+mn-lt"/>
              </a:rPr>
              <a:t> for hyperparameter tuning</a:t>
            </a:r>
          </a:p>
          <a:p>
            <a:pPr>
              <a:buFont typeface="Symbol" panose="05050102010706020507" pitchFamily="18" charset="2"/>
              <a:buChar char="Þ"/>
            </a:pPr>
            <a:r>
              <a:rPr lang="en-US" sz="2000">
                <a:latin typeface="+mn-lt"/>
              </a:rPr>
              <a:t> Result:   </a:t>
            </a:r>
          </a:p>
          <a:p>
            <a:pPr marL="0" indent="0">
              <a:buNone/>
            </a:pPr>
            <a:endParaRPr lang="en-US" sz="2000">
              <a:latin typeface="+mn-lt"/>
            </a:endParaRPr>
          </a:p>
          <a:p>
            <a:pPr marL="0" indent="0">
              <a:buNone/>
            </a:pPr>
            <a:endParaRPr lang="en-US" sz="2400">
              <a:latin typeface="+mn-lt"/>
            </a:endParaRPr>
          </a:p>
        </p:txBody>
      </p:sp>
      <p:pic>
        <p:nvPicPr>
          <p:cNvPr id="5" name="Hình ảnh 4">
            <a:extLst>
              <a:ext uri="{FF2B5EF4-FFF2-40B4-BE49-F238E27FC236}">
                <a16:creationId xmlns:a16="http://schemas.microsoft.com/office/drawing/2014/main" id="{99AE1DD9-D3A5-B275-EFA6-0DAB18E3089F}"/>
              </a:ext>
            </a:extLst>
          </p:cNvPr>
          <p:cNvPicPr>
            <a:picLocks noChangeAspect="1"/>
          </p:cNvPicPr>
          <p:nvPr/>
        </p:nvPicPr>
        <p:blipFill>
          <a:blip r:embed="rId2"/>
          <a:stretch>
            <a:fillRect/>
          </a:stretch>
        </p:blipFill>
        <p:spPr>
          <a:xfrm>
            <a:off x="2387722" y="829509"/>
            <a:ext cx="5394960" cy="2895600"/>
          </a:xfrm>
          <a:prstGeom prst="rect">
            <a:avLst/>
          </a:prstGeom>
        </p:spPr>
      </p:pic>
      <p:pic>
        <p:nvPicPr>
          <p:cNvPr id="6" name="Hình ảnh 5">
            <a:extLst>
              <a:ext uri="{FF2B5EF4-FFF2-40B4-BE49-F238E27FC236}">
                <a16:creationId xmlns:a16="http://schemas.microsoft.com/office/drawing/2014/main" id="{9868D093-EE5B-C091-D7E5-F1E4996C9548}"/>
              </a:ext>
            </a:extLst>
          </p:cNvPr>
          <p:cNvPicPr>
            <a:picLocks noChangeAspect="1"/>
          </p:cNvPicPr>
          <p:nvPr/>
        </p:nvPicPr>
        <p:blipFill>
          <a:blip r:embed="rId3"/>
          <a:stretch>
            <a:fillRect/>
          </a:stretch>
        </p:blipFill>
        <p:spPr>
          <a:xfrm>
            <a:off x="1219798" y="4986779"/>
            <a:ext cx="4635534" cy="565609"/>
          </a:xfrm>
          <a:prstGeom prst="rect">
            <a:avLst/>
          </a:prstGeom>
        </p:spPr>
      </p:pic>
    </p:spTree>
    <p:extLst>
      <p:ext uri="{BB962C8B-B14F-4D97-AF65-F5344CB8AC3E}">
        <p14:creationId xmlns:p14="http://schemas.microsoft.com/office/powerpoint/2010/main" val="35928291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fade">
                                      <p:cBhvr>
                                        <p:cTn id="7" dur="500"/>
                                        <p:tgtEl>
                                          <p:spTgt spid="4">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8" end="8"/>
                                            </p:txEl>
                                          </p:spTgt>
                                        </p:tgtEl>
                                        <p:attrNameLst>
                                          <p:attrName>style.visibility</p:attrName>
                                        </p:attrNameLst>
                                      </p:cBhvr>
                                      <p:to>
                                        <p:strVal val="visible"/>
                                      </p:to>
                                    </p:set>
                                    <p:animEffect transition="in" filter="fade">
                                      <p:cBhvr>
                                        <p:cTn id="12" dur="500"/>
                                        <p:tgtEl>
                                          <p:spTgt spid="4">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9" end="9"/>
                                            </p:txEl>
                                          </p:spTgt>
                                        </p:tgtEl>
                                        <p:attrNameLst>
                                          <p:attrName>style.visibility</p:attrName>
                                        </p:attrNameLst>
                                      </p:cBhvr>
                                      <p:to>
                                        <p:strVal val="visible"/>
                                      </p:to>
                                    </p:set>
                                    <p:animEffect transition="in" filter="fade">
                                      <p:cBhvr>
                                        <p:cTn id="17" dur="500"/>
                                        <p:tgtEl>
                                          <p:spTgt spid="4">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63E56B1C-82D3-47E0-7328-10C59DBE9360}"/>
              </a:ext>
            </a:extLst>
          </p:cNvPr>
          <p:cNvSpPr>
            <a:spLocks noGrp="1"/>
          </p:cNvSpPr>
          <p:nvPr>
            <p:ph type="sldNum" sz="quarter" idx="12"/>
          </p:nvPr>
        </p:nvSpPr>
        <p:spPr/>
        <p:txBody>
          <a:bodyPr/>
          <a:lstStyle/>
          <a:p>
            <a:fld id="{9EA0BE3B-158A-4EDF-80DC-E394A0D1600F}" type="slidenum">
              <a:rPr lang="en-US" smtClean="0"/>
              <a:pPr/>
              <a:t>24</a:t>
            </a:fld>
            <a:endParaRPr lang="en-US"/>
          </a:p>
        </p:txBody>
      </p:sp>
      <p:sp>
        <p:nvSpPr>
          <p:cNvPr id="3" name="Tiêu đề 2">
            <a:extLst>
              <a:ext uri="{FF2B5EF4-FFF2-40B4-BE49-F238E27FC236}">
                <a16:creationId xmlns:a16="http://schemas.microsoft.com/office/drawing/2014/main" id="{C45F1ECB-9E5F-D46E-28BA-4D205D4B5593}"/>
              </a:ext>
            </a:extLst>
          </p:cNvPr>
          <p:cNvSpPr>
            <a:spLocks noGrp="1"/>
          </p:cNvSpPr>
          <p:nvPr>
            <p:ph type="title"/>
          </p:nvPr>
        </p:nvSpPr>
        <p:spPr/>
        <p:txBody>
          <a:bodyPr/>
          <a:lstStyle/>
          <a:p>
            <a:r>
              <a:rPr lang="en-US" sz="2800" kern="1200" err="1">
                <a:latin typeface="+mn-lt"/>
                <a:ea typeface="+mj-ea"/>
                <a:cs typeface="+mj-cs"/>
              </a:rPr>
              <a:t>VI.Summary</a:t>
            </a:r>
            <a:r>
              <a:rPr lang="en-US" sz="2800" kern="1200">
                <a:latin typeface="+mn-lt"/>
                <a:ea typeface="+mj-ea"/>
                <a:cs typeface="+mj-cs"/>
              </a:rPr>
              <a:t> results</a:t>
            </a:r>
            <a:endParaRPr lang="en-US">
              <a:latin typeface="+mn-lt"/>
            </a:endParaRPr>
          </a:p>
        </p:txBody>
      </p:sp>
      <p:pic>
        <p:nvPicPr>
          <p:cNvPr id="5" name="Chỗ dành sẵn cho Nội dung 4" descr="Ảnh có chứa bàn&#10;&#10;Mô tả được tạo tự động">
            <a:extLst>
              <a:ext uri="{FF2B5EF4-FFF2-40B4-BE49-F238E27FC236}">
                <a16:creationId xmlns:a16="http://schemas.microsoft.com/office/drawing/2014/main" id="{C6E2B456-EE78-D58B-DC8F-52E69C8DDABF}"/>
              </a:ext>
            </a:extLst>
          </p:cNvPr>
          <p:cNvPicPr>
            <a:picLocks noGrp="1" noChangeAspect="1"/>
          </p:cNvPicPr>
          <p:nvPr>
            <p:ph sz="quarter" idx="13"/>
          </p:nvPr>
        </p:nvPicPr>
        <p:blipFill>
          <a:blip r:embed="rId2"/>
          <a:stretch>
            <a:fillRect/>
          </a:stretch>
        </p:blipFill>
        <p:spPr>
          <a:xfrm>
            <a:off x="494528" y="1891631"/>
            <a:ext cx="3100434" cy="3185536"/>
          </a:xfrm>
          <a:prstGeom prst="rect">
            <a:avLst/>
          </a:prstGeom>
        </p:spPr>
      </p:pic>
      <p:pic>
        <p:nvPicPr>
          <p:cNvPr id="7" name="Hình ảnh 6">
            <a:extLst>
              <a:ext uri="{FF2B5EF4-FFF2-40B4-BE49-F238E27FC236}">
                <a16:creationId xmlns:a16="http://schemas.microsoft.com/office/drawing/2014/main" id="{C0F6A083-2B66-7969-36CA-07824534354D}"/>
              </a:ext>
            </a:extLst>
          </p:cNvPr>
          <p:cNvPicPr>
            <a:picLocks noChangeAspect="1"/>
          </p:cNvPicPr>
          <p:nvPr/>
        </p:nvPicPr>
        <p:blipFill>
          <a:blip r:embed="rId3"/>
          <a:stretch>
            <a:fillRect/>
          </a:stretch>
        </p:blipFill>
        <p:spPr>
          <a:xfrm>
            <a:off x="3742592" y="1984450"/>
            <a:ext cx="5134857" cy="3056403"/>
          </a:xfrm>
          <a:prstGeom prst="rect">
            <a:avLst/>
          </a:prstGeom>
        </p:spPr>
      </p:pic>
    </p:spTree>
    <p:extLst>
      <p:ext uri="{BB962C8B-B14F-4D97-AF65-F5344CB8AC3E}">
        <p14:creationId xmlns:p14="http://schemas.microsoft.com/office/powerpoint/2010/main" val="23317186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1C95A46E-2353-DE88-AF2C-11C11E13CF45}"/>
              </a:ext>
            </a:extLst>
          </p:cNvPr>
          <p:cNvSpPr>
            <a:spLocks noGrp="1"/>
          </p:cNvSpPr>
          <p:nvPr>
            <p:ph type="sldNum" sz="quarter" idx="12"/>
          </p:nvPr>
        </p:nvSpPr>
        <p:spPr/>
        <p:txBody>
          <a:bodyPr/>
          <a:lstStyle/>
          <a:p>
            <a:fld id="{9EA0BE3B-158A-4EDF-80DC-E394A0D1600F}" type="slidenum">
              <a:rPr lang="en-US" smtClean="0"/>
              <a:pPr/>
              <a:t>25</a:t>
            </a:fld>
            <a:endParaRPr lang="en-US"/>
          </a:p>
        </p:txBody>
      </p:sp>
      <p:sp>
        <p:nvSpPr>
          <p:cNvPr id="3" name="Tiêu đề 2">
            <a:extLst>
              <a:ext uri="{FF2B5EF4-FFF2-40B4-BE49-F238E27FC236}">
                <a16:creationId xmlns:a16="http://schemas.microsoft.com/office/drawing/2014/main" id="{C9D76994-E51D-2024-D696-3F3E2129CABD}"/>
              </a:ext>
            </a:extLst>
          </p:cNvPr>
          <p:cNvSpPr>
            <a:spLocks noGrp="1"/>
          </p:cNvSpPr>
          <p:nvPr>
            <p:ph type="title"/>
          </p:nvPr>
        </p:nvSpPr>
        <p:spPr/>
        <p:txBody>
          <a:bodyPr/>
          <a:lstStyle/>
          <a:p>
            <a:r>
              <a:rPr lang="en-US" err="1">
                <a:latin typeface="+mn-lt"/>
              </a:rPr>
              <a:t>VII.Analysis</a:t>
            </a:r>
            <a:r>
              <a:rPr lang="en-US">
                <a:latin typeface="+mn-lt"/>
              </a:rPr>
              <a:t> with best model: </a:t>
            </a:r>
            <a:r>
              <a:rPr lang="en-US" err="1">
                <a:latin typeface="+mn-lt"/>
              </a:rPr>
              <a:t>XGBoost</a:t>
            </a:r>
            <a:endParaRPr lang="en-US">
              <a:latin typeface="+mn-lt"/>
            </a:endParaRPr>
          </a:p>
        </p:txBody>
      </p:sp>
      <p:sp>
        <p:nvSpPr>
          <p:cNvPr id="4" name="Chỗ dành sẵn cho Nội dung 3">
            <a:extLst>
              <a:ext uri="{FF2B5EF4-FFF2-40B4-BE49-F238E27FC236}">
                <a16:creationId xmlns:a16="http://schemas.microsoft.com/office/drawing/2014/main" id="{69893BFE-0727-4F22-1CFE-6459CBAFCD7D}"/>
              </a:ext>
            </a:extLst>
          </p:cNvPr>
          <p:cNvSpPr>
            <a:spLocks noGrp="1"/>
          </p:cNvSpPr>
          <p:nvPr>
            <p:ph sz="quarter" idx="13"/>
          </p:nvPr>
        </p:nvSpPr>
        <p:spPr>
          <a:xfrm>
            <a:off x="0" y="612742"/>
            <a:ext cx="9002598" cy="5854045"/>
          </a:xfrm>
        </p:spPr>
        <p:txBody>
          <a:bodyPr/>
          <a:lstStyle/>
          <a:p>
            <a:pPr marL="0" indent="0">
              <a:buNone/>
            </a:pPr>
            <a:r>
              <a:rPr lang="en-US" sz="200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Because we used log transformation technique for market value variables, we need to evaluate actual values with best model.</a:t>
            </a:r>
          </a:p>
          <a:p>
            <a:pPr marL="0" indent="0">
              <a:buNone/>
            </a:pPr>
            <a:r>
              <a:rPr lang="en-US" sz="2000">
                <a:solidFill>
                  <a:srgbClr val="212121"/>
                </a:solidFill>
                <a:latin typeface="Calibri" panose="020F0502020204030204" pitchFamily="34" charset="0"/>
                <a:cs typeface="Times New Roman" panose="02020603050405020304" pitchFamily="18" charset="0"/>
              </a:rPr>
              <a:t>Result: </a:t>
            </a:r>
          </a:p>
          <a:p>
            <a:pPr marL="0" indent="0">
              <a:buNone/>
            </a:pPr>
            <a:r>
              <a:rPr lang="en-US" sz="2000">
                <a:solidFill>
                  <a:srgbClr val="212121"/>
                </a:solidFill>
                <a:latin typeface="Calibri" panose="020F0502020204030204" pitchFamily="34" charset="0"/>
                <a:cs typeface="Times New Roman" panose="02020603050405020304" pitchFamily="18" charset="0"/>
              </a:rPr>
              <a:t>Plot error:</a:t>
            </a:r>
          </a:p>
          <a:p>
            <a:pPr>
              <a:buFontTx/>
              <a:buChar char="-"/>
            </a:pPr>
            <a:endParaRPr lang="en-US" sz="2000">
              <a:solidFill>
                <a:srgbClr val="212121"/>
              </a:solidFill>
              <a:latin typeface="Calibri" panose="020F0502020204030204" pitchFamily="34" charset="0"/>
              <a:cs typeface="Times New Roman" panose="02020603050405020304" pitchFamily="18" charset="0"/>
            </a:endParaRPr>
          </a:p>
          <a:p>
            <a:pPr>
              <a:buFontTx/>
              <a:buChar char="-"/>
            </a:pPr>
            <a:endParaRPr lang="en-US" sz="2000">
              <a:solidFill>
                <a:srgbClr val="212121"/>
              </a:solidFill>
              <a:latin typeface="Calibri" panose="020F0502020204030204" pitchFamily="34" charset="0"/>
              <a:cs typeface="Times New Roman" panose="02020603050405020304" pitchFamily="18" charset="0"/>
            </a:endParaRPr>
          </a:p>
          <a:p>
            <a:pPr>
              <a:buFontTx/>
              <a:buChar char="-"/>
            </a:pPr>
            <a:endParaRPr lang="en-US" sz="2000">
              <a:solidFill>
                <a:srgbClr val="212121"/>
              </a:solidFill>
              <a:latin typeface="Calibri" panose="020F0502020204030204" pitchFamily="34" charset="0"/>
              <a:cs typeface="Times New Roman" panose="02020603050405020304" pitchFamily="18" charset="0"/>
            </a:endParaRPr>
          </a:p>
          <a:p>
            <a:pPr>
              <a:buFontTx/>
              <a:buChar char="-"/>
            </a:pPr>
            <a:endParaRPr lang="en-US" sz="2000">
              <a:solidFill>
                <a:srgbClr val="212121"/>
              </a:solidFill>
              <a:latin typeface="Calibri" panose="020F0502020204030204" pitchFamily="34" charset="0"/>
              <a:cs typeface="Times New Roman" panose="02020603050405020304" pitchFamily="18" charset="0"/>
            </a:endParaRPr>
          </a:p>
          <a:p>
            <a:pPr>
              <a:buFontTx/>
              <a:buChar char="-"/>
            </a:pPr>
            <a:endParaRPr lang="en-US" sz="2000">
              <a:solidFill>
                <a:srgbClr val="212121"/>
              </a:solidFill>
              <a:latin typeface="Calibri" panose="020F0502020204030204" pitchFamily="34" charset="0"/>
              <a:cs typeface="Times New Roman" panose="02020603050405020304" pitchFamily="18" charset="0"/>
            </a:endParaRPr>
          </a:p>
          <a:p>
            <a:pPr>
              <a:buFontTx/>
              <a:buChar char="-"/>
            </a:pPr>
            <a:endParaRPr lang="en-US" sz="2000">
              <a:solidFill>
                <a:srgbClr val="212121"/>
              </a:solidFill>
              <a:latin typeface="Calibri" panose="020F0502020204030204" pitchFamily="34" charset="0"/>
              <a:cs typeface="Times New Roman" panose="02020603050405020304" pitchFamily="18" charset="0"/>
            </a:endParaRPr>
          </a:p>
          <a:p>
            <a:pPr marL="0" indent="0">
              <a:buNone/>
            </a:pPr>
            <a:r>
              <a:rPr lang="en-US" sz="2000">
                <a:solidFill>
                  <a:srgbClr val="212121"/>
                </a:solidFill>
                <a:latin typeface="Calibri" panose="020F0502020204030204" pitchFamily="34" charset="0"/>
                <a:ea typeface="Times New Roman" panose="02020603050405020304" pitchFamily="18" charset="0"/>
                <a:cs typeface="Times New Roman" panose="02020603050405020304" pitchFamily="18" charset="0"/>
              </a:rPr>
              <a:t>New</a:t>
            </a:r>
            <a:r>
              <a:rPr lang="en-US" sz="200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 metric: calculate the percentage of error of player prices:</a:t>
            </a:r>
          </a:p>
          <a:p>
            <a:pPr>
              <a:buFont typeface="Symbol" panose="05050102010706020507" pitchFamily="18" charset="2"/>
              <a:buChar char="Þ"/>
            </a:pPr>
            <a:r>
              <a:rPr lang="en-US" sz="2000">
                <a:solidFill>
                  <a:srgbClr val="212121"/>
                </a:solidFill>
                <a:latin typeface="Calibri" panose="020F0502020204030204" pitchFamily="34" charset="0"/>
                <a:cs typeface="Times New Roman" panose="02020603050405020304" pitchFamily="18" charset="0"/>
              </a:rPr>
              <a:t>Result:</a:t>
            </a:r>
          </a:p>
          <a:p>
            <a:pPr>
              <a:buFont typeface="Symbol" panose="05050102010706020507" pitchFamily="18" charset="2"/>
              <a:buChar char="Þ"/>
            </a:pPr>
            <a:r>
              <a:rPr lang="en-US" sz="1800">
                <a:solidFill>
                  <a:srgbClr val="212121"/>
                </a:solidFill>
                <a:effectLst/>
                <a:latin typeface="+mn-lt"/>
                <a:ea typeface="Times New Roman" panose="02020603050405020304" pitchFamily="18" charset="0"/>
                <a:cs typeface="Times New Roman" panose="02020603050405020304" pitchFamily="18" charset="0"/>
              </a:rPr>
              <a:t> If a player is really worth 100 million euros, our best model would predict that player's value between 100 - 5.4 million euros to 100 + 5.4 million euros.</a:t>
            </a:r>
            <a:endParaRPr lang="en-US" sz="1800">
              <a:effectLst/>
              <a:latin typeface="+mn-lt"/>
              <a:ea typeface="Times New Roman" panose="02020603050405020304" pitchFamily="18" charset="0"/>
              <a:cs typeface="Calibri" panose="020F0502020204030204" pitchFamily="34" charset="0"/>
            </a:endParaRPr>
          </a:p>
          <a:p>
            <a:pPr marL="0" indent="0">
              <a:buNone/>
            </a:pPr>
            <a:endParaRPr lang="en-US" sz="2000">
              <a:solidFill>
                <a:srgbClr val="212121"/>
              </a:solidFill>
              <a:latin typeface="Calibri" panose="020F0502020204030204" pitchFamily="34" charset="0"/>
              <a:cs typeface="Times New Roman" panose="02020603050405020304" pitchFamily="18" charset="0"/>
            </a:endParaRPr>
          </a:p>
        </p:txBody>
      </p:sp>
      <p:pic>
        <p:nvPicPr>
          <p:cNvPr id="5" name="Hình ảnh 4">
            <a:extLst>
              <a:ext uri="{FF2B5EF4-FFF2-40B4-BE49-F238E27FC236}">
                <a16:creationId xmlns:a16="http://schemas.microsoft.com/office/drawing/2014/main" id="{22F2E009-D773-3A4B-4EB8-14DB16E71F0C}"/>
              </a:ext>
            </a:extLst>
          </p:cNvPr>
          <p:cNvPicPr>
            <a:picLocks noChangeAspect="1"/>
          </p:cNvPicPr>
          <p:nvPr/>
        </p:nvPicPr>
        <p:blipFill>
          <a:blip r:embed="rId2"/>
          <a:stretch>
            <a:fillRect/>
          </a:stretch>
        </p:blipFill>
        <p:spPr>
          <a:xfrm>
            <a:off x="2614783" y="1757408"/>
            <a:ext cx="3909060" cy="2667000"/>
          </a:xfrm>
          <a:prstGeom prst="rect">
            <a:avLst/>
          </a:prstGeom>
        </p:spPr>
      </p:pic>
      <p:pic>
        <p:nvPicPr>
          <p:cNvPr id="6" name="Hình ảnh 5">
            <a:extLst>
              <a:ext uri="{FF2B5EF4-FFF2-40B4-BE49-F238E27FC236}">
                <a16:creationId xmlns:a16="http://schemas.microsoft.com/office/drawing/2014/main" id="{079D4708-7C92-3212-5C28-3B711D5A289E}"/>
              </a:ext>
            </a:extLst>
          </p:cNvPr>
          <p:cNvPicPr>
            <a:picLocks noChangeAspect="1"/>
          </p:cNvPicPr>
          <p:nvPr/>
        </p:nvPicPr>
        <p:blipFill>
          <a:blip r:embed="rId3"/>
          <a:stretch>
            <a:fillRect/>
          </a:stretch>
        </p:blipFill>
        <p:spPr>
          <a:xfrm>
            <a:off x="1291472" y="1256323"/>
            <a:ext cx="4345756" cy="455922"/>
          </a:xfrm>
          <a:prstGeom prst="rect">
            <a:avLst/>
          </a:prstGeom>
        </p:spPr>
      </p:pic>
      <p:pic>
        <p:nvPicPr>
          <p:cNvPr id="7" name="Hình ảnh 6" descr="Ảnh có chứa văn bản&#10;&#10;Mô tả được tạo tự động">
            <a:extLst>
              <a:ext uri="{FF2B5EF4-FFF2-40B4-BE49-F238E27FC236}">
                <a16:creationId xmlns:a16="http://schemas.microsoft.com/office/drawing/2014/main" id="{8881088A-A89F-DAD5-3C99-8A406F74D138}"/>
              </a:ext>
            </a:extLst>
          </p:cNvPr>
          <p:cNvPicPr>
            <a:picLocks noChangeAspect="1"/>
          </p:cNvPicPr>
          <p:nvPr/>
        </p:nvPicPr>
        <p:blipFill>
          <a:blip r:embed="rId4"/>
          <a:stretch>
            <a:fillRect/>
          </a:stretch>
        </p:blipFill>
        <p:spPr>
          <a:xfrm>
            <a:off x="6480421" y="3910545"/>
            <a:ext cx="1988820" cy="1189355"/>
          </a:xfrm>
          <a:prstGeom prst="rect">
            <a:avLst/>
          </a:prstGeom>
        </p:spPr>
      </p:pic>
      <p:pic>
        <p:nvPicPr>
          <p:cNvPr id="8" name="Hình ảnh 7">
            <a:extLst>
              <a:ext uri="{FF2B5EF4-FFF2-40B4-BE49-F238E27FC236}">
                <a16:creationId xmlns:a16="http://schemas.microsoft.com/office/drawing/2014/main" id="{11916A3A-7D65-BCF1-CB8B-0B14627C636A}"/>
              </a:ext>
            </a:extLst>
          </p:cNvPr>
          <p:cNvPicPr>
            <a:picLocks noChangeAspect="1"/>
          </p:cNvPicPr>
          <p:nvPr/>
        </p:nvPicPr>
        <p:blipFill>
          <a:blip r:embed="rId5"/>
          <a:stretch>
            <a:fillRect/>
          </a:stretch>
        </p:blipFill>
        <p:spPr>
          <a:xfrm>
            <a:off x="1263029" y="4967926"/>
            <a:ext cx="5217392" cy="263949"/>
          </a:xfrm>
          <a:prstGeom prst="rect">
            <a:avLst/>
          </a:prstGeom>
        </p:spPr>
      </p:pic>
    </p:spTree>
    <p:extLst>
      <p:ext uri="{BB962C8B-B14F-4D97-AF65-F5344CB8AC3E}">
        <p14:creationId xmlns:p14="http://schemas.microsoft.com/office/powerpoint/2010/main" val="23771638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9" end="9"/>
                                            </p:txEl>
                                          </p:spTgt>
                                        </p:tgtEl>
                                        <p:attrNameLst>
                                          <p:attrName>style.visibility</p:attrName>
                                        </p:attrNameLst>
                                      </p:cBhvr>
                                      <p:to>
                                        <p:strVal val="visible"/>
                                      </p:to>
                                    </p:set>
                                    <p:animEffect transition="in" filter="fade">
                                      <p:cBhvr>
                                        <p:cTn id="28" dur="500"/>
                                        <p:tgtEl>
                                          <p:spTgt spid="4">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10" end="10"/>
                                            </p:txEl>
                                          </p:spTgt>
                                        </p:tgtEl>
                                        <p:attrNameLst>
                                          <p:attrName>style.visibility</p:attrName>
                                        </p:attrNameLst>
                                      </p:cBhvr>
                                      <p:to>
                                        <p:strVal val="visible"/>
                                      </p:to>
                                    </p:set>
                                    <p:animEffect transition="in" filter="fade">
                                      <p:cBhvr>
                                        <p:cTn id="34" dur="500"/>
                                        <p:tgtEl>
                                          <p:spTgt spid="4">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11" end="11"/>
                                            </p:txEl>
                                          </p:spTgt>
                                        </p:tgtEl>
                                        <p:attrNameLst>
                                          <p:attrName>style.visibility</p:attrName>
                                        </p:attrNameLst>
                                      </p:cBhvr>
                                      <p:to>
                                        <p:strVal val="visible"/>
                                      </p:to>
                                    </p:set>
                                    <p:animEffect transition="in" filter="fade">
                                      <p:cBhvr>
                                        <p:cTn id="42"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êu đề 2">
            <a:extLst>
              <a:ext uri="{FF2B5EF4-FFF2-40B4-BE49-F238E27FC236}">
                <a16:creationId xmlns:a16="http://schemas.microsoft.com/office/drawing/2014/main" id="{7B804352-DB54-4C9D-BBBD-4D3ED9917FC0}"/>
              </a:ext>
            </a:extLst>
          </p:cNvPr>
          <p:cNvSpPr>
            <a:spLocks noGrp="1"/>
          </p:cNvSpPr>
          <p:nvPr>
            <p:ph type="title"/>
          </p:nvPr>
        </p:nvSpPr>
        <p:spPr>
          <a:xfrm>
            <a:off x="480060" y="1521247"/>
            <a:ext cx="3276451" cy="760963"/>
          </a:xfrm>
        </p:spPr>
        <p:txBody>
          <a:bodyPr vert="horz" lIns="91440" tIns="45720" rIns="91440" bIns="45720" rtlCol="0" anchor="b">
            <a:normAutofit/>
          </a:bodyPr>
          <a:lstStyle/>
          <a:p>
            <a:r>
              <a:rPr lang="en-US" sz="4700" err="1">
                <a:solidFill>
                  <a:srgbClr val="00B0F0"/>
                </a:solidFill>
                <a:latin typeface="+mj-lt"/>
                <a:ea typeface="+mj-ea"/>
                <a:cs typeface="+mj-cs"/>
              </a:rPr>
              <a:t>VIII.Future</a:t>
            </a:r>
            <a:endParaRPr lang="en-US" sz="4700">
              <a:solidFill>
                <a:srgbClr val="00B0F0"/>
              </a:solidFill>
              <a:latin typeface="+mj-lt"/>
              <a:ea typeface="+mj-ea"/>
              <a:cs typeface="+mj-cs"/>
            </a:endParaRPr>
          </a:p>
        </p:txBody>
      </p:sp>
      <p:sp>
        <p:nvSpPr>
          <p:cNvPr id="205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2586994"/>
            <a:ext cx="2606040" cy="18288"/>
          </a:xfrm>
          <a:custGeom>
            <a:avLst/>
            <a:gdLst>
              <a:gd name="connsiteX0" fmla="*/ 0 w 2606040"/>
              <a:gd name="connsiteY0" fmla="*/ 0 h 18288"/>
              <a:gd name="connsiteX1" fmla="*/ 625450 w 2606040"/>
              <a:gd name="connsiteY1" fmla="*/ 0 h 18288"/>
              <a:gd name="connsiteX2" fmla="*/ 1224839 w 2606040"/>
              <a:gd name="connsiteY2" fmla="*/ 0 h 18288"/>
              <a:gd name="connsiteX3" fmla="*/ 1824228 w 2606040"/>
              <a:gd name="connsiteY3" fmla="*/ 0 h 18288"/>
              <a:gd name="connsiteX4" fmla="*/ 2606040 w 2606040"/>
              <a:gd name="connsiteY4" fmla="*/ 0 h 18288"/>
              <a:gd name="connsiteX5" fmla="*/ 2606040 w 2606040"/>
              <a:gd name="connsiteY5" fmla="*/ 18288 h 18288"/>
              <a:gd name="connsiteX6" fmla="*/ 1902409 w 2606040"/>
              <a:gd name="connsiteY6" fmla="*/ 18288 h 18288"/>
              <a:gd name="connsiteX7" fmla="*/ 1276960 w 2606040"/>
              <a:gd name="connsiteY7" fmla="*/ 18288 h 18288"/>
              <a:gd name="connsiteX8" fmla="*/ 677570 w 2606040"/>
              <a:gd name="connsiteY8" fmla="*/ 18288 h 18288"/>
              <a:gd name="connsiteX9" fmla="*/ 0 w 2606040"/>
              <a:gd name="connsiteY9" fmla="*/ 18288 h 18288"/>
              <a:gd name="connsiteX10" fmla="*/ 0 w 2606040"/>
              <a:gd name="connsiteY10" fmla="*/ 0 h 18288"/>
              <a:gd name="connsiteX0" fmla="*/ 0 w 2606040"/>
              <a:gd name="connsiteY0" fmla="*/ 0 h 18288"/>
              <a:gd name="connsiteX1" fmla="*/ 599389 w 2606040"/>
              <a:gd name="connsiteY1" fmla="*/ 0 h 18288"/>
              <a:gd name="connsiteX2" fmla="*/ 1303020 w 2606040"/>
              <a:gd name="connsiteY2" fmla="*/ 0 h 18288"/>
              <a:gd name="connsiteX3" fmla="*/ 1876349 w 2606040"/>
              <a:gd name="connsiteY3" fmla="*/ 0 h 18288"/>
              <a:gd name="connsiteX4" fmla="*/ 2606040 w 2606040"/>
              <a:gd name="connsiteY4" fmla="*/ 0 h 18288"/>
              <a:gd name="connsiteX5" fmla="*/ 2606040 w 2606040"/>
              <a:gd name="connsiteY5" fmla="*/ 18288 h 18288"/>
              <a:gd name="connsiteX6" fmla="*/ 1980590 w 2606040"/>
              <a:gd name="connsiteY6" fmla="*/ 18288 h 18288"/>
              <a:gd name="connsiteX7" fmla="*/ 1276960 w 2606040"/>
              <a:gd name="connsiteY7" fmla="*/ 18288 h 18288"/>
              <a:gd name="connsiteX8" fmla="*/ 651510 w 2606040"/>
              <a:gd name="connsiteY8" fmla="*/ 18288 h 18288"/>
              <a:gd name="connsiteX9" fmla="*/ 0 w 2606040"/>
              <a:gd name="connsiteY9" fmla="*/ 18288 h 18288"/>
              <a:gd name="connsiteX10" fmla="*/ 0 w 2606040"/>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8288" fill="none" extrusionOk="0">
                <a:moveTo>
                  <a:pt x="0" y="0"/>
                </a:moveTo>
                <a:cubicBezTo>
                  <a:pt x="211079" y="-22080"/>
                  <a:pt x="479378" y="-26537"/>
                  <a:pt x="625450" y="0"/>
                </a:cubicBezTo>
                <a:cubicBezTo>
                  <a:pt x="925937" y="-4758"/>
                  <a:pt x="973176" y="15739"/>
                  <a:pt x="1224839" y="0"/>
                </a:cubicBezTo>
                <a:cubicBezTo>
                  <a:pt x="1479663" y="-11328"/>
                  <a:pt x="1566636" y="18697"/>
                  <a:pt x="1824228" y="0"/>
                </a:cubicBezTo>
                <a:cubicBezTo>
                  <a:pt x="2086799" y="-72665"/>
                  <a:pt x="2306223" y="-891"/>
                  <a:pt x="2606040" y="0"/>
                </a:cubicBezTo>
                <a:cubicBezTo>
                  <a:pt x="2606645" y="4461"/>
                  <a:pt x="2607031" y="13181"/>
                  <a:pt x="2606040" y="18288"/>
                </a:cubicBezTo>
                <a:cubicBezTo>
                  <a:pt x="2260204" y="29342"/>
                  <a:pt x="2175708" y="5614"/>
                  <a:pt x="1902409" y="18288"/>
                </a:cubicBezTo>
                <a:cubicBezTo>
                  <a:pt x="1638502" y="41064"/>
                  <a:pt x="1460923" y="-16269"/>
                  <a:pt x="1276960" y="18288"/>
                </a:cubicBezTo>
                <a:cubicBezTo>
                  <a:pt x="1057717" y="14361"/>
                  <a:pt x="867956" y="2320"/>
                  <a:pt x="677570" y="18288"/>
                </a:cubicBezTo>
                <a:cubicBezTo>
                  <a:pt x="457951" y="33373"/>
                  <a:pt x="189752" y="55388"/>
                  <a:pt x="0" y="18288"/>
                </a:cubicBezTo>
                <a:cubicBezTo>
                  <a:pt x="1586" y="13022"/>
                  <a:pt x="-95" y="4569"/>
                  <a:pt x="0" y="0"/>
                </a:cubicBezTo>
                <a:close/>
              </a:path>
              <a:path w="2606040" h="18288" stroke="0" extrusionOk="0">
                <a:moveTo>
                  <a:pt x="0" y="0"/>
                </a:moveTo>
                <a:cubicBezTo>
                  <a:pt x="172759" y="3236"/>
                  <a:pt x="361166" y="-13413"/>
                  <a:pt x="599389" y="0"/>
                </a:cubicBezTo>
                <a:cubicBezTo>
                  <a:pt x="841226" y="37042"/>
                  <a:pt x="968991" y="14587"/>
                  <a:pt x="1303020" y="0"/>
                </a:cubicBezTo>
                <a:cubicBezTo>
                  <a:pt x="1643101" y="-7120"/>
                  <a:pt x="1717813" y="7213"/>
                  <a:pt x="1876349" y="0"/>
                </a:cubicBezTo>
                <a:cubicBezTo>
                  <a:pt x="2036762" y="-14138"/>
                  <a:pt x="2426397" y="-4451"/>
                  <a:pt x="2606040" y="0"/>
                </a:cubicBezTo>
                <a:cubicBezTo>
                  <a:pt x="2606314" y="8448"/>
                  <a:pt x="2606550" y="14527"/>
                  <a:pt x="2606040" y="18288"/>
                </a:cubicBezTo>
                <a:cubicBezTo>
                  <a:pt x="2344840" y="2643"/>
                  <a:pt x="2192043" y="7399"/>
                  <a:pt x="1980590" y="18288"/>
                </a:cubicBezTo>
                <a:cubicBezTo>
                  <a:pt x="1783984" y="-9745"/>
                  <a:pt x="1487673" y="45908"/>
                  <a:pt x="1276960" y="18288"/>
                </a:cubicBezTo>
                <a:cubicBezTo>
                  <a:pt x="1088134" y="-41257"/>
                  <a:pt x="877974" y="49968"/>
                  <a:pt x="651510" y="18288"/>
                </a:cubicBezTo>
                <a:cubicBezTo>
                  <a:pt x="430798" y="-27764"/>
                  <a:pt x="132889" y="-33467"/>
                  <a:pt x="0" y="18288"/>
                </a:cubicBezTo>
                <a:cubicBezTo>
                  <a:pt x="212" y="10845"/>
                  <a:pt x="-833" y="6193"/>
                  <a:pt x="0" y="0"/>
                </a:cubicBezTo>
                <a:close/>
              </a:path>
              <a:path w="2606040" h="18288" fill="none" stroke="0" extrusionOk="0">
                <a:moveTo>
                  <a:pt x="0" y="0"/>
                </a:moveTo>
                <a:cubicBezTo>
                  <a:pt x="202328" y="-14716"/>
                  <a:pt x="332722" y="-11499"/>
                  <a:pt x="625450" y="0"/>
                </a:cubicBezTo>
                <a:cubicBezTo>
                  <a:pt x="927712" y="6878"/>
                  <a:pt x="971143" y="7084"/>
                  <a:pt x="1224839" y="0"/>
                </a:cubicBezTo>
                <a:cubicBezTo>
                  <a:pt x="1477775" y="-16815"/>
                  <a:pt x="1569904" y="19146"/>
                  <a:pt x="1824228" y="0"/>
                </a:cubicBezTo>
                <a:cubicBezTo>
                  <a:pt x="2055206" y="24867"/>
                  <a:pt x="2317192" y="-62872"/>
                  <a:pt x="2606040" y="0"/>
                </a:cubicBezTo>
                <a:cubicBezTo>
                  <a:pt x="2606166" y="3680"/>
                  <a:pt x="2606905" y="11461"/>
                  <a:pt x="2606040" y="18288"/>
                </a:cubicBezTo>
                <a:cubicBezTo>
                  <a:pt x="2234648" y="26976"/>
                  <a:pt x="2180202" y="-10361"/>
                  <a:pt x="1902409" y="18288"/>
                </a:cubicBezTo>
                <a:cubicBezTo>
                  <a:pt x="1635562" y="47194"/>
                  <a:pt x="1477339" y="4794"/>
                  <a:pt x="1276960" y="18288"/>
                </a:cubicBezTo>
                <a:cubicBezTo>
                  <a:pt x="1058094" y="66922"/>
                  <a:pt x="904206" y="-20636"/>
                  <a:pt x="677570" y="18288"/>
                </a:cubicBezTo>
                <a:cubicBezTo>
                  <a:pt x="485746" y="14713"/>
                  <a:pt x="195925" y="33005"/>
                  <a:pt x="0" y="18288"/>
                </a:cubicBezTo>
                <a:cubicBezTo>
                  <a:pt x="1168" y="12774"/>
                  <a:pt x="-229" y="374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custGeom>
                    <a:avLst/>
                    <a:gdLst>
                      <a:gd name="connsiteX0" fmla="*/ 0 w 2606040"/>
                      <a:gd name="connsiteY0" fmla="*/ 0 h 18288"/>
                      <a:gd name="connsiteX1" fmla="*/ 625450 w 2606040"/>
                      <a:gd name="connsiteY1" fmla="*/ 0 h 18288"/>
                      <a:gd name="connsiteX2" fmla="*/ 1224839 w 2606040"/>
                      <a:gd name="connsiteY2" fmla="*/ 0 h 18288"/>
                      <a:gd name="connsiteX3" fmla="*/ 1824228 w 2606040"/>
                      <a:gd name="connsiteY3" fmla="*/ 0 h 18288"/>
                      <a:gd name="connsiteX4" fmla="*/ 2606040 w 2606040"/>
                      <a:gd name="connsiteY4" fmla="*/ 0 h 18288"/>
                      <a:gd name="connsiteX5" fmla="*/ 2606040 w 2606040"/>
                      <a:gd name="connsiteY5" fmla="*/ 18288 h 18288"/>
                      <a:gd name="connsiteX6" fmla="*/ 1902409 w 2606040"/>
                      <a:gd name="connsiteY6" fmla="*/ 18288 h 18288"/>
                      <a:gd name="connsiteX7" fmla="*/ 1276960 w 2606040"/>
                      <a:gd name="connsiteY7" fmla="*/ 18288 h 18288"/>
                      <a:gd name="connsiteX8" fmla="*/ 677570 w 2606040"/>
                      <a:gd name="connsiteY8" fmla="*/ 18288 h 18288"/>
                      <a:gd name="connsiteX9" fmla="*/ 0 w 2606040"/>
                      <a:gd name="connsiteY9" fmla="*/ 18288 h 18288"/>
                      <a:gd name="connsiteX10" fmla="*/ 0 w 2606040"/>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8288"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462" y="4771"/>
                          <a:pt x="2606793" y="12323"/>
                          <a:pt x="2606040" y="18288"/>
                        </a:cubicBezTo>
                        <a:cubicBezTo>
                          <a:pt x="2256758" y="31410"/>
                          <a:pt x="2173673" y="-12878"/>
                          <a:pt x="1902409" y="18288"/>
                        </a:cubicBezTo>
                        <a:cubicBezTo>
                          <a:pt x="1631145" y="49454"/>
                          <a:pt x="1461378" y="5466"/>
                          <a:pt x="1276960" y="18288"/>
                        </a:cubicBezTo>
                        <a:cubicBezTo>
                          <a:pt x="1092542" y="31110"/>
                          <a:pt x="890442" y="13213"/>
                          <a:pt x="677570" y="18288"/>
                        </a:cubicBezTo>
                        <a:cubicBezTo>
                          <a:pt x="464698" y="23364"/>
                          <a:pt x="187648" y="35837"/>
                          <a:pt x="0" y="18288"/>
                        </a:cubicBezTo>
                        <a:cubicBezTo>
                          <a:pt x="841" y="12879"/>
                          <a:pt x="-726" y="3977"/>
                          <a:pt x="0" y="0"/>
                        </a:cubicBezTo>
                        <a:close/>
                      </a:path>
                      <a:path w="2606040" h="18288"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5426" y="8857"/>
                          <a:pt x="2606544" y="13619"/>
                          <a:pt x="2606040" y="18288"/>
                        </a:cubicBezTo>
                        <a:cubicBezTo>
                          <a:pt x="2393024" y="2241"/>
                          <a:pt x="2191161" y="39259"/>
                          <a:pt x="1980590" y="18288"/>
                        </a:cubicBezTo>
                        <a:cubicBezTo>
                          <a:pt x="1770019" y="-2683"/>
                          <a:pt x="1476440" y="36114"/>
                          <a:pt x="1276960" y="18288"/>
                        </a:cubicBezTo>
                        <a:cubicBezTo>
                          <a:pt x="1077480" y="463"/>
                          <a:pt x="880988" y="42125"/>
                          <a:pt x="651510" y="18288"/>
                        </a:cubicBezTo>
                        <a:cubicBezTo>
                          <a:pt x="422032" y="-5549"/>
                          <a:pt x="130744" y="-1947"/>
                          <a:pt x="0" y="18288"/>
                        </a:cubicBezTo>
                        <a:cubicBezTo>
                          <a:pt x="-487" y="10816"/>
                          <a:pt x="-839" y="6058"/>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hỗ dành sẵn cho Nội dung 3">
            <a:extLst>
              <a:ext uri="{FF2B5EF4-FFF2-40B4-BE49-F238E27FC236}">
                <a16:creationId xmlns:a16="http://schemas.microsoft.com/office/drawing/2014/main" id="{A0A04D9D-DAE3-1688-E1B5-4A73527B7D32}"/>
              </a:ext>
            </a:extLst>
          </p:cNvPr>
          <p:cNvSpPr>
            <a:spLocks noGrp="1"/>
          </p:cNvSpPr>
          <p:nvPr>
            <p:ph sz="quarter" idx="13"/>
          </p:nvPr>
        </p:nvSpPr>
        <p:spPr>
          <a:xfrm>
            <a:off x="469544" y="3084266"/>
            <a:ext cx="3182691" cy="3320668"/>
          </a:xfrm>
        </p:spPr>
        <p:txBody>
          <a:bodyPr vert="horz" lIns="91440" tIns="45720" rIns="91440" bIns="45720" rtlCol="0">
            <a:noAutofit/>
          </a:bodyPr>
          <a:lstStyle/>
          <a:p>
            <a:pPr algn="just"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Times New Roman" panose="02020603050405020304" pitchFamily="18" charset="0"/>
              </a:rPr>
              <a:t>Apply our models to data for all players in the world, not just the top 5 European leagues.</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Times New Roman" panose="02020603050405020304" pitchFamily="18" charset="0"/>
              </a:rPr>
              <a:t>More accurate models</a:t>
            </a:r>
          </a:p>
          <a:p>
            <a:pPr algn="just"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Times New Roman" panose="02020603050405020304" pitchFamily="18" charset="0"/>
              </a:rPr>
              <a:t>More features should be considered in the model and data, such as contract deadline, contract fee, advertisement of players, players’ fame…</a:t>
            </a:r>
          </a:p>
          <a:p>
            <a:pPr algn="just"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Times New Roman" panose="02020603050405020304" pitchFamily="18" charset="0"/>
              </a:rPr>
              <a:t>The model should be extended to other sports, such as basketball</a:t>
            </a:r>
          </a:p>
        </p:txBody>
      </p:sp>
      <p:pic>
        <p:nvPicPr>
          <p:cNvPr id="2050" name="Picture 2" descr="combo 12 ảnh A4 các cầu thủ bóng đá nổi tiếng thế giới | Shopee Việt Nam">
            <a:extLst>
              <a:ext uri="{FF2B5EF4-FFF2-40B4-BE49-F238E27FC236}">
                <a16:creationId xmlns:a16="http://schemas.microsoft.com/office/drawing/2014/main" id="{4A07F354-D503-0CB2-27C7-48E93C01B43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36" r="23136"/>
          <a:stretch/>
        </p:blipFill>
        <p:spPr bwMode="auto">
          <a:xfrm>
            <a:off x="3983776" y="1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2" name="Chỗ dành sẵn cho Số hiệu Bản chiếu 1">
            <a:extLst>
              <a:ext uri="{FF2B5EF4-FFF2-40B4-BE49-F238E27FC236}">
                <a16:creationId xmlns:a16="http://schemas.microsoft.com/office/drawing/2014/main" id="{3C06FBDA-EE8F-F722-BF4E-E1E50AF47C95}"/>
              </a:ext>
            </a:extLst>
          </p:cNvPr>
          <p:cNvSpPr>
            <a:spLocks noGrp="1"/>
          </p:cNvSpPr>
          <p:nvPr>
            <p:ph type="sldNum" sz="quarter" idx="12"/>
          </p:nvPr>
        </p:nvSpPr>
        <p:spPr>
          <a:xfrm>
            <a:off x="7829550" y="6356350"/>
            <a:ext cx="685800" cy="365125"/>
          </a:xfrm>
        </p:spPr>
        <p:txBody>
          <a:bodyPr vert="horz" lIns="91440" tIns="45720" rIns="91440" bIns="45720" rtlCol="0" anchor="ctr">
            <a:normAutofit/>
          </a:bodyPr>
          <a:lstStyle/>
          <a:p>
            <a:pPr defTabSz="914400">
              <a:spcAft>
                <a:spcPts val="600"/>
              </a:spcAft>
              <a:defRPr/>
            </a:pPr>
            <a:fld id="{9EA0BE3B-158A-4EDF-80DC-E394A0D1600F}" type="slidenum">
              <a:rPr lang="en-US" b="0">
                <a:solidFill>
                  <a:srgbClr val="FFFFFF"/>
                </a:solidFill>
                <a:latin typeface="Calibri" panose="020F0502020204030204"/>
                <a:ea typeface="+mn-ea"/>
                <a:cs typeface="+mn-cs"/>
              </a:rPr>
              <a:pPr defTabSz="914400">
                <a:spcAft>
                  <a:spcPts val="600"/>
                </a:spcAft>
                <a:defRPr/>
              </a:pPr>
              <a:t>26</a:t>
            </a:fld>
            <a:endParaRPr lang="en-US" b="0">
              <a:solidFill>
                <a:srgbClr val="FFFFFF"/>
              </a:solidFill>
              <a:latin typeface="Calibri" panose="020F0502020204030204"/>
              <a:ea typeface="+mn-ea"/>
              <a:cs typeface="+mn-cs"/>
            </a:endParaRPr>
          </a:p>
        </p:txBody>
      </p:sp>
    </p:spTree>
    <p:extLst>
      <p:ext uri="{BB962C8B-B14F-4D97-AF65-F5344CB8AC3E}">
        <p14:creationId xmlns:p14="http://schemas.microsoft.com/office/powerpoint/2010/main" val="7576457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37B5C8-2095-4D2D-97FE-E4E8D89379E1}"/>
              </a:ext>
            </a:extLst>
          </p:cNvPr>
          <p:cNvSpPr>
            <a:spLocks noGrp="1"/>
          </p:cNvSpPr>
          <p:nvPr>
            <p:ph type="sldNum" sz="quarter" idx="12"/>
          </p:nvPr>
        </p:nvSpPr>
        <p:spPr/>
        <p:txBody>
          <a:bodyPr/>
          <a:lstStyle/>
          <a:p>
            <a:fld id="{9EA0BE3B-158A-4EDF-80DC-E394A0D1600F}" type="slidenum">
              <a:rPr lang="en-US" smtClean="0"/>
              <a:pPr/>
              <a:t>27</a:t>
            </a:fld>
            <a:endParaRPr lang="en-US"/>
          </a:p>
        </p:txBody>
      </p:sp>
      <p:sp>
        <p:nvSpPr>
          <p:cNvPr id="3" name="Title 10">
            <a:extLst>
              <a:ext uri="{FF2B5EF4-FFF2-40B4-BE49-F238E27FC236}">
                <a16:creationId xmlns:a16="http://schemas.microsoft.com/office/drawing/2014/main" id="{F78B3876-6ECC-4098-BDD1-C48CE4B42721}"/>
              </a:ext>
            </a:extLst>
          </p:cNvPr>
          <p:cNvSpPr txBox="1">
            <a:spLocks/>
          </p:cNvSpPr>
          <p:nvPr/>
        </p:nvSpPr>
        <p:spPr>
          <a:xfrm>
            <a:off x="4181094" y="3021991"/>
            <a:ext cx="4197975" cy="814017"/>
          </a:xfrm>
          <a:prstGeom prst="rect">
            <a:avLst/>
          </a:prstGeom>
        </p:spPr>
        <p:txBody>
          <a:bodyPr/>
          <a:lstStyle>
            <a:lvl1pPr algn="l" defTabSz="914400" rtl="0" eaLnBrk="1" latinLnBrk="0" hangingPunct="1">
              <a:lnSpc>
                <a:spcPct val="90000"/>
              </a:lnSpc>
              <a:spcBef>
                <a:spcPct val="0"/>
              </a:spcBef>
              <a:buNone/>
              <a:defRPr sz="60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800"/>
              <a:t>THANK YOU !</a:t>
            </a:r>
          </a:p>
        </p:txBody>
      </p:sp>
    </p:spTree>
    <p:extLst>
      <p:ext uri="{BB962C8B-B14F-4D97-AF65-F5344CB8AC3E}">
        <p14:creationId xmlns:p14="http://schemas.microsoft.com/office/powerpoint/2010/main" val="28305356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3</a:t>
            </a:fld>
            <a:endParaRPr lang="en-US"/>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err="1">
                <a:latin typeface="+mn-lt"/>
              </a:rPr>
              <a:t>I.Introduction</a:t>
            </a:r>
            <a:endParaRPr lang="en-US">
              <a:latin typeface="+mn-lt"/>
            </a:endParaRPr>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a:xfrm>
            <a:off x="79898" y="710214"/>
            <a:ext cx="8829025" cy="5058989"/>
          </a:xfrm>
        </p:spPr>
        <p:txBody>
          <a:bodyPr/>
          <a:lstStyle/>
          <a:p>
            <a:pPr marL="0" indent="0">
              <a:buNone/>
            </a:pPr>
            <a:r>
              <a:rPr lang="en-US" sz="2400">
                <a:latin typeface="Calibri" panose="020F0502020204030204" pitchFamily="34" charset="0"/>
                <a:ea typeface="Times New Roman" panose="02020603050405020304" pitchFamily="18" charset="0"/>
              </a:rPr>
              <a:t>Aim of our project</a:t>
            </a:r>
          </a:p>
          <a:p>
            <a:pPr marL="0" indent="0" algn="just">
              <a:buNone/>
            </a:pPr>
            <a:r>
              <a:rPr lang="en-US" sz="2400">
                <a:latin typeface="Calibri" panose="020F0502020204030204" pitchFamily="34" charset="0"/>
                <a:ea typeface="Times New Roman" panose="02020603050405020304" pitchFamily="18" charset="0"/>
              </a:rPr>
              <a:t>T</a:t>
            </a:r>
            <a:r>
              <a:rPr lang="en-US" sz="2400">
                <a:effectLst/>
                <a:latin typeface="Calibri" panose="020F0502020204030204" pitchFamily="34" charset="0"/>
                <a:ea typeface="Times New Roman" panose="02020603050405020304" pitchFamily="18" charset="0"/>
              </a:rPr>
              <a:t>his project aims to help managers estimate player prices based on statistics about attributes </a:t>
            </a:r>
            <a:r>
              <a:rPr lang="en-US" sz="2400">
                <a:latin typeface="Calibri" panose="020F0502020204030204" pitchFamily="34" charset="0"/>
                <a:ea typeface="Times New Roman" panose="02020603050405020304" pitchFamily="18" charset="0"/>
              </a:rPr>
              <a:t>of player </a:t>
            </a:r>
            <a:r>
              <a:rPr lang="en-US" sz="2400">
                <a:effectLst/>
                <a:latin typeface="Calibri" panose="020F0502020204030204" pitchFamily="34" charset="0"/>
                <a:ea typeface="Times New Roman" panose="02020603050405020304" pitchFamily="18" charset="0"/>
              </a:rPr>
              <a:t>and their performance in the 2021-2022 season.</a:t>
            </a:r>
            <a:endParaRPr lang="en-US" sz="2400">
              <a:latin typeface="+mn-lt"/>
            </a:endParaRPr>
          </a:p>
        </p:txBody>
      </p:sp>
      <p:pic>
        <p:nvPicPr>
          <p:cNvPr id="2050" name="Picture 2" descr="Data Analysis là gì? Học Data Analysis ở đâu tốt nhất? »">
            <a:extLst>
              <a:ext uri="{FF2B5EF4-FFF2-40B4-BE49-F238E27FC236}">
                <a16:creationId xmlns:a16="http://schemas.microsoft.com/office/drawing/2014/main" id="{D7977090-1B6F-E11D-DEB5-F2D3A2E3ED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077" y="2739141"/>
            <a:ext cx="5982843" cy="311144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8F1A8ED-C5AD-38EA-F35B-D42FF4DDF9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9175" y="2711351"/>
            <a:ext cx="2594927" cy="3057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640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4046AEC3-B3E6-1F82-3051-D10EFC0787D1}"/>
              </a:ext>
            </a:extLst>
          </p:cNvPr>
          <p:cNvSpPr>
            <a:spLocks noGrp="1"/>
          </p:cNvSpPr>
          <p:nvPr>
            <p:ph type="sldNum" sz="quarter" idx="12"/>
          </p:nvPr>
        </p:nvSpPr>
        <p:spPr/>
        <p:txBody>
          <a:bodyPr/>
          <a:lstStyle/>
          <a:p>
            <a:fld id="{9EA0BE3B-158A-4EDF-80DC-E394A0D1600F}" type="slidenum">
              <a:rPr lang="en-US" smtClean="0"/>
              <a:pPr/>
              <a:t>4</a:t>
            </a:fld>
            <a:endParaRPr lang="en-US"/>
          </a:p>
        </p:txBody>
      </p:sp>
      <p:sp>
        <p:nvSpPr>
          <p:cNvPr id="3" name="Tiêu đề 2">
            <a:extLst>
              <a:ext uri="{FF2B5EF4-FFF2-40B4-BE49-F238E27FC236}">
                <a16:creationId xmlns:a16="http://schemas.microsoft.com/office/drawing/2014/main" id="{6C899B64-AE34-F969-9BC8-D6A14A84A16C}"/>
              </a:ext>
            </a:extLst>
          </p:cNvPr>
          <p:cNvSpPr>
            <a:spLocks noGrp="1"/>
          </p:cNvSpPr>
          <p:nvPr>
            <p:ph type="title"/>
          </p:nvPr>
        </p:nvSpPr>
        <p:spPr/>
        <p:txBody>
          <a:bodyPr lIns="91440" tIns="45720" rIns="91440" bIns="45720" anchor="t"/>
          <a:lstStyle/>
          <a:p>
            <a:r>
              <a:rPr lang="en-US" err="1">
                <a:latin typeface="+mn-lt"/>
                <a:ea typeface="Lato"/>
                <a:cs typeface="Lato"/>
              </a:rPr>
              <a:t>II.Dataset</a:t>
            </a:r>
            <a:endParaRPr lang="en-US">
              <a:latin typeface="+mn-lt"/>
              <a:ea typeface="Lato"/>
              <a:cs typeface="Lato"/>
            </a:endParaRPr>
          </a:p>
        </p:txBody>
      </p:sp>
      <p:sp>
        <p:nvSpPr>
          <p:cNvPr id="4" name="Chỗ dành sẵn cho Nội dung 3">
            <a:extLst>
              <a:ext uri="{FF2B5EF4-FFF2-40B4-BE49-F238E27FC236}">
                <a16:creationId xmlns:a16="http://schemas.microsoft.com/office/drawing/2014/main" id="{4B05F66D-9C7D-A180-3C05-6C1474D0ADCC}"/>
              </a:ext>
            </a:extLst>
          </p:cNvPr>
          <p:cNvSpPr>
            <a:spLocks noGrp="1"/>
          </p:cNvSpPr>
          <p:nvPr>
            <p:ph sz="quarter" idx="13"/>
          </p:nvPr>
        </p:nvSpPr>
        <p:spPr>
          <a:xfrm>
            <a:off x="0" y="736847"/>
            <a:ext cx="4672325" cy="5734974"/>
          </a:xfrm>
        </p:spPr>
        <p:txBody>
          <a:bodyPr lIns="91440" tIns="45720" rIns="91440" bIns="45720" anchor="t"/>
          <a:lstStyle/>
          <a:p>
            <a:pPr marL="0" indent="0">
              <a:buNone/>
            </a:pPr>
            <a:r>
              <a:rPr lang="en-US" sz="1800" b="1">
                <a:solidFill>
                  <a:srgbClr val="FF0000"/>
                </a:solidFill>
                <a:latin typeface="Calibri"/>
                <a:ea typeface="Times New Roman" panose="02020603050405020304" pitchFamily="18" charset="0"/>
                <a:cs typeface="Lato"/>
              </a:rPr>
              <a:t>First dataset</a:t>
            </a:r>
            <a:r>
              <a:rPr lang="en-US" sz="1800" b="1">
                <a:latin typeface="Calibri"/>
                <a:ea typeface="Times New Roman" panose="02020603050405020304" pitchFamily="18" charset="0"/>
                <a:cs typeface="Lato"/>
              </a:rPr>
              <a:t>: </a:t>
            </a:r>
            <a:r>
              <a:rPr lang="en-US" sz="1800">
                <a:latin typeface="Calibri"/>
                <a:ea typeface="Times New Roman" panose="02020603050405020304" pitchFamily="18" charset="0"/>
                <a:cs typeface="Lato"/>
              </a:rPr>
              <a:t>Combination of 2 sub-datasets:</a:t>
            </a:r>
            <a:endParaRPr lang="en-US"/>
          </a:p>
          <a:p>
            <a:pPr marL="0" indent="0">
              <a:buNone/>
            </a:pPr>
            <a:r>
              <a:rPr lang="en-US" sz="1800">
                <a:latin typeface="+mn-lt"/>
                <a:ea typeface="Lato"/>
                <a:cs typeface="Lato"/>
              </a:rPr>
              <a:t>- </a:t>
            </a:r>
            <a:r>
              <a:rPr lang="en-US" sz="1800">
                <a:latin typeface="Lato"/>
                <a:ea typeface="Lato"/>
                <a:cs typeface="Lato"/>
              </a:rPr>
              <a:t>General data of players’ transfer value from past seasons, crawled from </a:t>
            </a:r>
            <a:r>
              <a:rPr lang="en-US" sz="1800" err="1">
                <a:latin typeface="Lato"/>
                <a:ea typeface="Lato"/>
                <a:cs typeface="Lato"/>
              </a:rPr>
              <a:t>Transfermarkt</a:t>
            </a:r>
            <a:r>
              <a:rPr lang="en-US" sz="1800">
                <a:latin typeface="Lato"/>
                <a:ea typeface="Lato"/>
                <a:cs typeface="Lato"/>
              </a:rPr>
              <a:t>, available on Kaggle</a:t>
            </a:r>
            <a:endParaRPr lang="en-US" sz="1800">
              <a:latin typeface="+mn-lt"/>
            </a:endParaRPr>
          </a:p>
          <a:p>
            <a:pPr marL="0" indent="0">
              <a:buNone/>
            </a:pPr>
            <a:endParaRPr lang="en-US" sz="1800">
              <a:latin typeface="Lato"/>
            </a:endParaRPr>
          </a:p>
          <a:p>
            <a:pPr marL="0" indent="0">
              <a:buNone/>
            </a:pPr>
            <a:endParaRPr lang="en-US" sz="1800">
              <a:latin typeface="Lato"/>
            </a:endParaRPr>
          </a:p>
          <a:p>
            <a:pPr marL="0" indent="0">
              <a:buNone/>
            </a:pPr>
            <a:endParaRPr lang="en-US" sz="1800">
              <a:latin typeface="Lato"/>
              <a:ea typeface="Lato"/>
              <a:cs typeface="Lato"/>
            </a:endParaRPr>
          </a:p>
          <a:p>
            <a:pPr>
              <a:buFontTx/>
              <a:buChar char="-"/>
            </a:pPr>
            <a:r>
              <a:rPr lang="en-US" sz="1800">
                <a:latin typeface="Lato"/>
                <a:ea typeface="Lato"/>
                <a:cs typeface="Lato"/>
              </a:rPr>
              <a:t>Detailed history of player performance, crawled using Selenium on </a:t>
            </a:r>
            <a:r>
              <a:rPr lang="en-US" sz="1800" err="1">
                <a:latin typeface="Lato"/>
                <a:ea typeface="Lato"/>
                <a:cs typeface="Lato"/>
              </a:rPr>
              <a:t>Whoscored</a:t>
            </a:r>
            <a:r>
              <a:rPr lang="en-US" sz="1800">
                <a:latin typeface="Lato"/>
                <a:ea typeface="Lato"/>
                <a:cs typeface="Lato"/>
              </a:rPr>
              <a:t>.</a:t>
            </a:r>
          </a:p>
          <a:p>
            <a:pPr>
              <a:buFontTx/>
              <a:buChar char="-"/>
            </a:pPr>
            <a:endParaRPr lang="en-US" sz="1800">
              <a:latin typeface="Lato"/>
              <a:ea typeface="Lato"/>
              <a:cs typeface="Lato"/>
            </a:endParaRPr>
          </a:p>
          <a:p>
            <a:pPr>
              <a:buFontTx/>
              <a:buChar char="-"/>
            </a:pPr>
            <a:r>
              <a:rPr lang="en-US" sz="1800">
                <a:latin typeface="Lato"/>
                <a:ea typeface="Lato"/>
                <a:cs typeface="Lato"/>
              </a:rPr>
              <a:t>In total: 13891 records with 20 attributes</a:t>
            </a:r>
          </a:p>
          <a:p>
            <a:pPr marL="0" indent="0">
              <a:buNone/>
            </a:pPr>
            <a:r>
              <a:rPr lang="en-US" sz="1800">
                <a:latin typeface="Lato"/>
                <a:ea typeface="Lato"/>
                <a:cs typeface="Lato"/>
              </a:rPr>
              <a:t>Main attributes are from </a:t>
            </a:r>
            <a:r>
              <a:rPr lang="en-US" sz="1800" err="1">
                <a:latin typeface="Lato"/>
                <a:ea typeface="Lato"/>
                <a:cs typeface="Lato"/>
              </a:rPr>
              <a:t>Whoscored</a:t>
            </a:r>
            <a:r>
              <a:rPr lang="en-US" sz="1800">
                <a:latin typeface="Lato"/>
                <a:ea typeface="Lato"/>
                <a:cs typeface="Lato"/>
              </a:rPr>
              <a:t> crawl data</a:t>
            </a:r>
            <a:endParaRPr lang="en-US" sz="1800">
              <a:latin typeface="Lato"/>
            </a:endParaRPr>
          </a:p>
          <a:p>
            <a:pPr marL="0" indent="0">
              <a:buNone/>
            </a:pPr>
            <a:endParaRPr lang="en-US" sz="2400">
              <a:latin typeface="+mn-lt"/>
            </a:endParaRPr>
          </a:p>
        </p:txBody>
      </p:sp>
      <p:pic>
        <p:nvPicPr>
          <p:cNvPr id="7" name="Picture 8" descr="Graphical user interface&#10;&#10;Description automatically generated">
            <a:extLst>
              <a:ext uri="{FF2B5EF4-FFF2-40B4-BE49-F238E27FC236}">
                <a16:creationId xmlns:a16="http://schemas.microsoft.com/office/drawing/2014/main" id="{CDE62E70-A6CF-0E8E-6F24-6C9F31E8861A}"/>
              </a:ext>
            </a:extLst>
          </p:cNvPr>
          <p:cNvPicPr>
            <a:picLocks noChangeAspect="1"/>
          </p:cNvPicPr>
          <p:nvPr/>
        </p:nvPicPr>
        <p:blipFill>
          <a:blip r:embed="rId2"/>
          <a:stretch>
            <a:fillRect/>
          </a:stretch>
        </p:blipFill>
        <p:spPr>
          <a:xfrm>
            <a:off x="4771967" y="727952"/>
            <a:ext cx="4152816" cy="4068602"/>
          </a:xfrm>
          <a:prstGeom prst="rect">
            <a:avLst/>
          </a:prstGeom>
        </p:spPr>
      </p:pic>
      <p:pic>
        <p:nvPicPr>
          <p:cNvPr id="9" name="Picture 9" descr="Table&#10;&#10;Description automatically generated">
            <a:extLst>
              <a:ext uri="{FF2B5EF4-FFF2-40B4-BE49-F238E27FC236}">
                <a16:creationId xmlns:a16="http://schemas.microsoft.com/office/drawing/2014/main" id="{155ABF49-F45F-E34F-B5AB-0F28A5C713D9}"/>
              </a:ext>
            </a:extLst>
          </p:cNvPr>
          <p:cNvPicPr>
            <a:picLocks noChangeAspect="1"/>
          </p:cNvPicPr>
          <p:nvPr/>
        </p:nvPicPr>
        <p:blipFill>
          <a:blip r:embed="rId3"/>
          <a:stretch>
            <a:fillRect/>
          </a:stretch>
        </p:blipFill>
        <p:spPr>
          <a:xfrm>
            <a:off x="3406368" y="4912683"/>
            <a:ext cx="5737632" cy="1552208"/>
          </a:xfrm>
          <a:prstGeom prst="rect">
            <a:avLst/>
          </a:prstGeom>
        </p:spPr>
      </p:pic>
    </p:spTree>
    <p:extLst>
      <p:ext uri="{BB962C8B-B14F-4D97-AF65-F5344CB8AC3E}">
        <p14:creationId xmlns:p14="http://schemas.microsoft.com/office/powerpoint/2010/main" val="12809279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fade">
                                      <p:cBhvr>
                                        <p:cTn id="19" dur="500"/>
                                        <p:tgtEl>
                                          <p:spTgt spid="4">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7" end="7"/>
                                            </p:txEl>
                                          </p:spTgt>
                                        </p:tgtEl>
                                        <p:attrNameLst>
                                          <p:attrName>style.visibility</p:attrName>
                                        </p:attrNameLst>
                                      </p:cBhvr>
                                      <p:to>
                                        <p:strVal val="visible"/>
                                      </p:to>
                                    </p:set>
                                    <p:animEffect transition="in" filter="fade">
                                      <p:cBhvr>
                                        <p:cTn id="24" dur="500"/>
                                        <p:tgtEl>
                                          <p:spTgt spid="4">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animEffect transition="in" filter="fade">
                                      <p:cBhvr>
                                        <p:cTn id="29" dur="500"/>
                                        <p:tgtEl>
                                          <p:spTgt spid="4">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4046AEC3-B3E6-1F82-3051-D10EFC0787D1}"/>
              </a:ext>
            </a:extLst>
          </p:cNvPr>
          <p:cNvSpPr>
            <a:spLocks noGrp="1"/>
          </p:cNvSpPr>
          <p:nvPr>
            <p:ph type="sldNum" sz="quarter" idx="12"/>
          </p:nvPr>
        </p:nvSpPr>
        <p:spPr/>
        <p:txBody>
          <a:bodyPr/>
          <a:lstStyle/>
          <a:p>
            <a:fld id="{9EA0BE3B-158A-4EDF-80DC-E394A0D1600F}" type="slidenum">
              <a:rPr lang="en-US" smtClean="0"/>
              <a:pPr/>
              <a:t>5</a:t>
            </a:fld>
            <a:endParaRPr lang="en-US"/>
          </a:p>
        </p:txBody>
      </p:sp>
      <p:sp>
        <p:nvSpPr>
          <p:cNvPr id="3" name="Tiêu đề 2">
            <a:extLst>
              <a:ext uri="{FF2B5EF4-FFF2-40B4-BE49-F238E27FC236}">
                <a16:creationId xmlns:a16="http://schemas.microsoft.com/office/drawing/2014/main" id="{6C899B64-AE34-F969-9BC8-D6A14A84A16C}"/>
              </a:ext>
            </a:extLst>
          </p:cNvPr>
          <p:cNvSpPr>
            <a:spLocks noGrp="1"/>
          </p:cNvSpPr>
          <p:nvPr>
            <p:ph type="title"/>
          </p:nvPr>
        </p:nvSpPr>
        <p:spPr/>
        <p:txBody>
          <a:bodyPr lIns="91440" tIns="45720" rIns="91440" bIns="45720" anchor="t"/>
          <a:lstStyle/>
          <a:p>
            <a:r>
              <a:rPr lang="en-US" err="1">
                <a:latin typeface="+mn-lt"/>
                <a:ea typeface="Lato"/>
                <a:cs typeface="Lato"/>
              </a:rPr>
              <a:t>II.Dataset</a:t>
            </a:r>
            <a:endParaRPr lang="en-US">
              <a:latin typeface="+mn-lt"/>
              <a:ea typeface="Lato"/>
              <a:cs typeface="Lato"/>
            </a:endParaRPr>
          </a:p>
        </p:txBody>
      </p:sp>
      <p:sp>
        <p:nvSpPr>
          <p:cNvPr id="4" name="Chỗ dành sẵn cho Nội dung 3">
            <a:extLst>
              <a:ext uri="{FF2B5EF4-FFF2-40B4-BE49-F238E27FC236}">
                <a16:creationId xmlns:a16="http://schemas.microsoft.com/office/drawing/2014/main" id="{4B05F66D-9C7D-A180-3C05-6C1474D0ADCC}"/>
              </a:ext>
            </a:extLst>
          </p:cNvPr>
          <p:cNvSpPr>
            <a:spLocks noGrp="1"/>
          </p:cNvSpPr>
          <p:nvPr>
            <p:ph sz="quarter" idx="13"/>
          </p:nvPr>
        </p:nvSpPr>
        <p:spPr>
          <a:xfrm>
            <a:off x="0" y="736847"/>
            <a:ext cx="5087232" cy="5459231"/>
          </a:xfrm>
        </p:spPr>
        <p:txBody>
          <a:bodyPr lIns="91440" tIns="45720" rIns="91440" bIns="45720" anchor="t"/>
          <a:lstStyle/>
          <a:p>
            <a:pPr marL="0" indent="0">
              <a:buNone/>
            </a:pPr>
            <a:r>
              <a:rPr lang="en-US" sz="1800" b="1">
                <a:solidFill>
                  <a:srgbClr val="FF0000"/>
                </a:solidFill>
                <a:latin typeface="Calibri"/>
                <a:ea typeface="Times New Roman" panose="02020603050405020304" pitchFamily="18" charset="0"/>
                <a:cs typeface="Calibri"/>
              </a:rPr>
              <a:t>Second</a:t>
            </a:r>
            <a:r>
              <a:rPr lang="en-US" sz="1800" b="1">
                <a:solidFill>
                  <a:srgbClr val="FF0000"/>
                </a:solidFill>
                <a:latin typeface="Calibri"/>
                <a:ea typeface="Times New Roman" panose="02020603050405020304" pitchFamily="18" charset="0"/>
                <a:cs typeface="Lato"/>
              </a:rPr>
              <a:t> dataset</a:t>
            </a:r>
            <a:r>
              <a:rPr lang="en-US" sz="1800" b="1">
                <a:latin typeface="Calibri"/>
                <a:ea typeface="Times New Roman" panose="02020603050405020304" pitchFamily="18" charset="0"/>
                <a:cs typeface="Lato"/>
              </a:rPr>
              <a:t>: </a:t>
            </a:r>
            <a:r>
              <a:rPr lang="en-US" sz="1800">
                <a:latin typeface="Calibri"/>
                <a:ea typeface="Lato"/>
                <a:cs typeface="Lato"/>
              </a:rPr>
              <a:t>It is also combined by 2 sub-dataset</a:t>
            </a:r>
            <a:endParaRPr lang="en-US">
              <a:latin typeface="Calibri"/>
            </a:endParaRPr>
          </a:p>
          <a:p>
            <a:pPr marL="0" indent="0">
              <a:buNone/>
            </a:pPr>
            <a:r>
              <a:rPr lang="en-US" sz="1800">
                <a:latin typeface="Calibri"/>
                <a:ea typeface="Times New Roman" panose="02020603050405020304" pitchFamily="18" charset="0"/>
                <a:cs typeface="Lato"/>
              </a:rPr>
              <a:t>       - First</a:t>
            </a:r>
            <a:r>
              <a:rPr lang="en-US" sz="1800">
                <a:effectLst/>
                <a:latin typeface="Calibri"/>
                <a:ea typeface="Times New Roman" panose="02020603050405020304" pitchFamily="18" charset="0"/>
                <a:cs typeface="Lato"/>
              </a:rPr>
              <a:t> </a:t>
            </a:r>
            <a:r>
              <a:rPr lang="en-US" sz="1800">
                <a:latin typeface="Calibri"/>
                <a:ea typeface="Times New Roman" panose="02020603050405020304" pitchFamily="18" charset="0"/>
                <a:cs typeface="Lato"/>
              </a:rPr>
              <a:t>sub-dataset:</a:t>
            </a:r>
            <a:r>
              <a:rPr lang="en-US" sz="1800">
                <a:effectLst/>
                <a:latin typeface="Calibri"/>
                <a:ea typeface="Times New Roman" panose="02020603050405020304" pitchFamily="18" charset="0"/>
                <a:cs typeface="Lato"/>
              </a:rPr>
              <a:t> includes the attributes of each player. </a:t>
            </a:r>
            <a:r>
              <a:rPr lang="en-US" sz="1800">
                <a:effectLst/>
                <a:latin typeface="Calibri"/>
                <a:ea typeface="Times New Roman" panose="02020603050405020304" pitchFamily="18" charset="0"/>
                <a:cs typeface="Times New Roman"/>
              </a:rPr>
              <a:t>It includes name, overall, position, potential, </a:t>
            </a:r>
            <a:r>
              <a:rPr lang="en-US" sz="1800" err="1">
                <a:effectLst/>
                <a:latin typeface="Calibri"/>
                <a:ea typeface="Times New Roman" panose="02020603050405020304" pitchFamily="18" charset="0"/>
                <a:cs typeface="Times New Roman"/>
              </a:rPr>
              <a:t>preferred_foot</a:t>
            </a:r>
            <a:r>
              <a:rPr lang="en-US" sz="1800">
                <a:effectLst/>
                <a:latin typeface="Calibri"/>
                <a:ea typeface="Times New Roman" panose="02020603050405020304" pitchFamily="18" charset="0"/>
                <a:cs typeface="Times New Roman"/>
              </a:rPr>
              <a:t>, value, wage, club, </a:t>
            </a:r>
            <a:r>
              <a:rPr lang="en-US" sz="1800" err="1">
                <a:effectLst/>
                <a:latin typeface="Calibri"/>
                <a:ea typeface="Times New Roman" panose="02020603050405020304" pitchFamily="18" charset="0"/>
                <a:cs typeface="Times New Roman"/>
              </a:rPr>
              <a:t>best_position</a:t>
            </a:r>
            <a:r>
              <a:rPr lang="en-US" sz="1800">
                <a:effectLst/>
                <a:latin typeface="Calibri"/>
                <a:ea typeface="Times New Roman" panose="02020603050405020304" pitchFamily="18" charset="0"/>
                <a:cs typeface="Times New Roman"/>
              </a:rPr>
              <a:t>, age, volleys, vision, strength, </a:t>
            </a:r>
            <a:r>
              <a:rPr lang="en-US" sz="1800" err="1">
                <a:effectLst/>
                <a:latin typeface="Calibri"/>
                <a:ea typeface="Times New Roman" panose="02020603050405020304" pitchFamily="18" charset="0"/>
                <a:cs typeface="Times New Roman"/>
              </a:rPr>
              <a:t>standing_tackle</a:t>
            </a:r>
            <a:r>
              <a:rPr lang="en-US" sz="1800">
                <a:effectLst/>
                <a:latin typeface="Calibri"/>
                <a:ea typeface="Times New Roman" panose="02020603050405020304" pitchFamily="18" charset="0"/>
                <a:cs typeface="Times New Roman"/>
              </a:rPr>
              <a:t>, stamina, </a:t>
            </a:r>
            <a:r>
              <a:rPr lang="en-US" sz="1800" err="1">
                <a:effectLst/>
                <a:latin typeface="Calibri"/>
                <a:ea typeface="Times New Roman" panose="02020603050405020304" pitchFamily="18" charset="0"/>
                <a:cs typeface="Times New Roman"/>
              </a:rPr>
              <a:t>Sprint_Speed</a:t>
            </a:r>
            <a:r>
              <a:rPr lang="en-US" sz="1800">
                <a:effectLst/>
                <a:latin typeface="Calibri"/>
                <a:ea typeface="Times New Roman" panose="02020603050405020304" pitchFamily="18" charset="0"/>
                <a:cs typeface="Times New Roman"/>
              </a:rPr>
              <a:t>, </a:t>
            </a:r>
            <a:r>
              <a:rPr lang="en-US" sz="1800" err="1">
                <a:effectLst/>
                <a:latin typeface="Calibri"/>
                <a:ea typeface="Times New Roman" panose="02020603050405020304" pitchFamily="18" charset="0"/>
                <a:cs typeface="Times New Roman"/>
              </a:rPr>
              <a:t>Sliding_Tackle</a:t>
            </a:r>
            <a:r>
              <a:rPr lang="en-US" sz="1800">
                <a:effectLst/>
                <a:latin typeface="Calibri"/>
                <a:ea typeface="Times New Roman" panose="02020603050405020304" pitchFamily="18" charset="0"/>
                <a:cs typeface="Times New Roman"/>
              </a:rPr>
              <a:t>, </a:t>
            </a:r>
            <a:r>
              <a:rPr lang="en-US" sz="1800" err="1">
                <a:effectLst/>
                <a:latin typeface="Calibri"/>
                <a:ea typeface="Times New Roman" panose="02020603050405020304" pitchFamily="18" charset="0"/>
                <a:cs typeface="Times New Roman"/>
              </a:rPr>
              <a:t>Skill_Moves</a:t>
            </a:r>
            <a:r>
              <a:rPr lang="en-US" sz="1800">
                <a:effectLst/>
                <a:latin typeface="Calibri"/>
                <a:ea typeface="Times New Roman" panose="02020603050405020304" pitchFamily="18" charset="0"/>
                <a:cs typeface="Times New Roman"/>
              </a:rPr>
              <a:t>, </a:t>
            </a:r>
            <a:r>
              <a:rPr lang="en-US" sz="1800" err="1">
                <a:effectLst/>
                <a:latin typeface="Calibri"/>
                <a:ea typeface="Times New Roman" panose="02020603050405020304" pitchFamily="18" charset="0"/>
                <a:cs typeface="Times New Roman"/>
              </a:rPr>
              <a:t>Shot_Power</a:t>
            </a:r>
            <a:r>
              <a:rPr lang="en-US" sz="1800">
                <a:effectLst/>
                <a:latin typeface="Calibri"/>
                <a:ea typeface="Times New Roman" panose="02020603050405020304" pitchFamily="18" charset="0"/>
                <a:cs typeface="Times New Roman"/>
              </a:rPr>
              <a:t>, </a:t>
            </a:r>
            <a:r>
              <a:rPr lang="en-US" sz="1800" err="1">
                <a:effectLst/>
                <a:latin typeface="Calibri"/>
                <a:ea typeface="Times New Roman" panose="02020603050405020304" pitchFamily="18" charset="0"/>
                <a:cs typeface="Times New Roman"/>
              </a:rPr>
              <a:t>Short_Passing</a:t>
            </a:r>
            <a:r>
              <a:rPr lang="en-US" sz="1800">
                <a:effectLst/>
                <a:latin typeface="Calibri"/>
                <a:ea typeface="Times New Roman" panose="02020603050405020304" pitchFamily="18" charset="0"/>
                <a:cs typeface="Times New Roman"/>
              </a:rPr>
              <a:t>, Reactions, Positioning, Penalties, Marking, </a:t>
            </a:r>
            <a:r>
              <a:rPr lang="en-US" sz="1800" err="1">
                <a:effectLst/>
                <a:latin typeface="Calibri"/>
                <a:ea typeface="Times New Roman" panose="02020603050405020304" pitchFamily="18" charset="0"/>
                <a:cs typeface="Times New Roman"/>
              </a:rPr>
              <a:t>Long_Shots</a:t>
            </a:r>
            <a:r>
              <a:rPr lang="en-US" sz="1800">
                <a:effectLst/>
                <a:latin typeface="Calibri"/>
                <a:ea typeface="Times New Roman" panose="02020603050405020304" pitchFamily="18" charset="0"/>
                <a:cs typeface="Times New Roman"/>
              </a:rPr>
              <a:t>, </a:t>
            </a:r>
            <a:r>
              <a:rPr lang="en-US" sz="1800" err="1">
                <a:effectLst/>
                <a:latin typeface="Calibri"/>
                <a:ea typeface="Times New Roman" panose="02020603050405020304" pitchFamily="18" charset="0"/>
                <a:cs typeface="Times New Roman"/>
              </a:rPr>
              <a:t>Long_Passing</a:t>
            </a:r>
            <a:r>
              <a:rPr lang="en-US" sz="1800">
                <a:effectLst/>
                <a:latin typeface="Calibri"/>
                <a:ea typeface="Times New Roman" panose="02020603050405020304" pitchFamily="18" charset="0"/>
                <a:cs typeface="Times New Roman"/>
              </a:rPr>
              <a:t>, Jumping, </a:t>
            </a:r>
            <a:r>
              <a:rPr lang="en-US" sz="1800">
                <a:latin typeface="Calibri"/>
                <a:ea typeface="Times New Roman" panose="02020603050405020304" pitchFamily="18" charset="0"/>
                <a:cs typeface="Times New Roman"/>
              </a:rPr>
              <a:t>...</a:t>
            </a:r>
            <a:r>
              <a:rPr lang="en-US" sz="1800">
                <a:effectLst/>
                <a:latin typeface="Calibri"/>
                <a:ea typeface="Times New Roman" panose="02020603050405020304" pitchFamily="18" charset="0"/>
                <a:cs typeface="Times New Roman"/>
              </a:rPr>
              <a:t> </a:t>
            </a:r>
            <a:endParaRPr lang="en-US"/>
          </a:p>
          <a:p>
            <a:pPr marL="0" indent="0">
              <a:buNone/>
            </a:pPr>
            <a:r>
              <a:rPr lang="en-US" sz="1800">
                <a:effectLst/>
                <a:latin typeface="Calibri"/>
                <a:ea typeface="Times New Roman" panose="02020603050405020304" pitchFamily="18" charset="0"/>
                <a:cs typeface="Times New Roman"/>
              </a:rPr>
              <a:t>This dataset crawled from </a:t>
            </a:r>
            <a:r>
              <a:rPr lang="en-US" sz="1800" err="1">
                <a:effectLst/>
                <a:latin typeface="Calibri"/>
                <a:ea typeface="Times New Roman" panose="02020603050405020304" pitchFamily="18" charset="0"/>
                <a:cs typeface="Times New Roman"/>
              </a:rPr>
              <a:t>SoFIFA</a:t>
            </a:r>
            <a:r>
              <a:rPr lang="en-US" sz="1800">
                <a:effectLst/>
                <a:latin typeface="Calibri"/>
                <a:ea typeface="Times New Roman" panose="02020603050405020304" pitchFamily="18" charset="0"/>
                <a:cs typeface="Times New Roman"/>
              </a:rPr>
              <a:t> website using Scrapy.</a:t>
            </a:r>
            <a:endParaRPr lang="en-US"/>
          </a:p>
          <a:p>
            <a:pPr marL="0" indent="0">
              <a:buNone/>
            </a:pPr>
            <a:r>
              <a:rPr lang="en-US" sz="1800">
                <a:latin typeface="Calibri"/>
                <a:ea typeface="Times New Roman" panose="02020603050405020304" pitchFamily="18" charset="0"/>
                <a:cs typeface="Times New Roman"/>
              </a:rPr>
              <a:t>      -  Second sub-dataset: It</a:t>
            </a:r>
            <a:r>
              <a:rPr lang="en-US" sz="1800">
                <a:effectLst/>
                <a:latin typeface="Calibri"/>
                <a:ea typeface="Times New Roman" panose="02020603050405020304" pitchFamily="18" charset="0"/>
                <a:cs typeface="Times New Roman"/>
              </a:rPr>
              <a:t> has many statistics about the performance of the players in the season 2021-2022 that important for model: Players, MP (Matches played), Min(Minutes played), Goals, Assists, </a:t>
            </a:r>
            <a:r>
              <a:rPr lang="en-US" sz="1800" err="1">
                <a:effectLst/>
                <a:latin typeface="Calibri"/>
                <a:ea typeface="Times New Roman" panose="02020603050405020304" pitchFamily="18" charset="0"/>
                <a:cs typeface="Times New Roman"/>
              </a:rPr>
              <a:t>CrdY</a:t>
            </a:r>
            <a:r>
              <a:rPr lang="en-US" sz="1800">
                <a:effectLst/>
                <a:latin typeface="Calibri"/>
                <a:ea typeface="Times New Roman" panose="02020603050405020304" pitchFamily="18" charset="0"/>
                <a:cs typeface="Times New Roman"/>
              </a:rPr>
              <a:t>, </a:t>
            </a:r>
            <a:r>
              <a:rPr lang="en-US" sz="1800" err="1">
                <a:effectLst/>
                <a:latin typeface="Calibri"/>
                <a:ea typeface="Times New Roman" panose="02020603050405020304" pitchFamily="18" charset="0"/>
                <a:cs typeface="Times New Roman"/>
              </a:rPr>
              <a:t>CrdR</a:t>
            </a:r>
            <a:r>
              <a:rPr lang="en-US" sz="1800">
                <a:effectLst/>
                <a:latin typeface="Calibri"/>
                <a:ea typeface="Times New Roman" panose="02020603050405020304" pitchFamily="18" charset="0"/>
                <a:cs typeface="Times New Roman"/>
              </a:rPr>
              <a:t>, Comp (name of league), Shots.</a:t>
            </a:r>
          </a:p>
          <a:p>
            <a:pPr marL="0" marR="0" indent="0">
              <a:spcBef>
                <a:spcPts val="0"/>
              </a:spcBef>
              <a:spcAft>
                <a:spcPts val="0"/>
              </a:spcAft>
              <a:buNone/>
            </a:pPr>
            <a:r>
              <a:rPr lang="en-US" sz="1800">
                <a:effectLst/>
                <a:latin typeface="Calibri"/>
                <a:ea typeface="Times New Roman" panose="02020603050405020304" pitchFamily="18" charset="0"/>
                <a:cs typeface="Times New Roman"/>
              </a:rPr>
              <a:t>This dataset is available on Kaggle</a:t>
            </a:r>
            <a:r>
              <a:rPr lang="en-US" sz="1800">
                <a:latin typeface="Calibri"/>
                <a:ea typeface="Times New Roman" panose="02020603050405020304" pitchFamily="18" charset="0"/>
                <a:cs typeface="Times New Roman"/>
              </a:rPr>
              <a:t>.</a:t>
            </a:r>
            <a:endParaRPr lang="en-US" sz="1800">
              <a:effectLst/>
              <a:latin typeface="Calibri"/>
              <a:ea typeface="Times New Roman" panose="02020603050405020304" pitchFamily="18" charset="0"/>
              <a:cs typeface="Times New Roman"/>
            </a:endParaRPr>
          </a:p>
          <a:p>
            <a:pPr marL="0" indent="0">
              <a:buNone/>
            </a:pPr>
            <a:endParaRPr lang="en-US" sz="2400">
              <a:latin typeface="+mn-lt"/>
            </a:endParaRPr>
          </a:p>
        </p:txBody>
      </p:sp>
      <p:pic>
        <p:nvPicPr>
          <p:cNvPr id="6" name="Hình ảnh 5">
            <a:extLst>
              <a:ext uri="{FF2B5EF4-FFF2-40B4-BE49-F238E27FC236}">
                <a16:creationId xmlns:a16="http://schemas.microsoft.com/office/drawing/2014/main" id="{8CE79E9F-0E9A-F717-5DFB-A6B02552DB99}"/>
              </a:ext>
            </a:extLst>
          </p:cNvPr>
          <p:cNvPicPr>
            <a:picLocks noChangeAspect="1"/>
          </p:cNvPicPr>
          <p:nvPr/>
        </p:nvPicPr>
        <p:blipFill>
          <a:blip r:embed="rId2"/>
          <a:stretch>
            <a:fillRect/>
          </a:stretch>
        </p:blipFill>
        <p:spPr>
          <a:xfrm>
            <a:off x="4961089" y="781334"/>
            <a:ext cx="4067501" cy="2593734"/>
          </a:xfrm>
          <a:prstGeom prst="rect">
            <a:avLst/>
          </a:prstGeom>
        </p:spPr>
      </p:pic>
      <p:pic>
        <p:nvPicPr>
          <p:cNvPr id="8" name="Hình ảnh 7">
            <a:extLst>
              <a:ext uri="{FF2B5EF4-FFF2-40B4-BE49-F238E27FC236}">
                <a16:creationId xmlns:a16="http://schemas.microsoft.com/office/drawing/2014/main" id="{1716F452-53AA-6D18-0169-81FB1B410333}"/>
              </a:ext>
            </a:extLst>
          </p:cNvPr>
          <p:cNvPicPr>
            <a:picLocks noChangeAspect="1"/>
          </p:cNvPicPr>
          <p:nvPr/>
        </p:nvPicPr>
        <p:blipFill>
          <a:blip r:embed="rId3"/>
          <a:stretch>
            <a:fillRect/>
          </a:stretch>
        </p:blipFill>
        <p:spPr>
          <a:xfrm>
            <a:off x="5087674" y="3799902"/>
            <a:ext cx="4056769" cy="2219157"/>
          </a:xfrm>
          <a:prstGeom prst="rect">
            <a:avLst/>
          </a:prstGeom>
        </p:spPr>
      </p:pic>
    </p:spTree>
    <p:extLst>
      <p:ext uri="{BB962C8B-B14F-4D97-AF65-F5344CB8AC3E}">
        <p14:creationId xmlns:p14="http://schemas.microsoft.com/office/powerpoint/2010/main" val="41201914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500"/>
                                        <p:tgtEl>
                                          <p:spTgt spid="4">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500"/>
                                        <p:tgtEl>
                                          <p:spTgt spid="4">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B56A4207-C4C7-DA7C-53E5-4F82FAFED5B5}"/>
              </a:ext>
            </a:extLst>
          </p:cNvPr>
          <p:cNvSpPr>
            <a:spLocks noGrp="1"/>
          </p:cNvSpPr>
          <p:nvPr>
            <p:ph type="sldNum" sz="quarter" idx="12"/>
          </p:nvPr>
        </p:nvSpPr>
        <p:spPr/>
        <p:txBody>
          <a:bodyPr/>
          <a:lstStyle/>
          <a:p>
            <a:fld id="{9EA0BE3B-158A-4EDF-80DC-E394A0D1600F}" type="slidenum">
              <a:rPr lang="en-US" smtClean="0"/>
              <a:pPr/>
              <a:t>6</a:t>
            </a:fld>
            <a:endParaRPr lang="en-US"/>
          </a:p>
        </p:txBody>
      </p:sp>
      <p:sp>
        <p:nvSpPr>
          <p:cNvPr id="3" name="Tiêu đề 2">
            <a:extLst>
              <a:ext uri="{FF2B5EF4-FFF2-40B4-BE49-F238E27FC236}">
                <a16:creationId xmlns:a16="http://schemas.microsoft.com/office/drawing/2014/main" id="{3C85F79D-2F6D-C7B8-6163-700A4362D680}"/>
              </a:ext>
            </a:extLst>
          </p:cNvPr>
          <p:cNvSpPr>
            <a:spLocks noGrp="1"/>
          </p:cNvSpPr>
          <p:nvPr>
            <p:ph type="title"/>
          </p:nvPr>
        </p:nvSpPr>
        <p:spPr/>
        <p:txBody>
          <a:bodyPr/>
          <a:lstStyle/>
          <a:p>
            <a:r>
              <a:rPr lang="en-US">
                <a:latin typeface="+mn-lt"/>
              </a:rPr>
              <a:t>Integration data and data cleaning (1)</a:t>
            </a:r>
          </a:p>
        </p:txBody>
      </p:sp>
      <p:sp>
        <p:nvSpPr>
          <p:cNvPr id="4" name="Chỗ dành sẵn cho Nội dung 3">
            <a:extLst>
              <a:ext uri="{FF2B5EF4-FFF2-40B4-BE49-F238E27FC236}">
                <a16:creationId xmlns:a16="http://schemas.microsoft.com/office/drawing/2014/main" id="{41305B7B-A6D8-7F22-98B2-0F5DB350BE46}"/>
              </a:ext>
            </a:extLst>
          </p:cNvPr>
          <p:cNvSpPr>
            <a:spLocks noGrp="1"/>
          </p:cNvSpPr>
          <p:nvPr>
            <p:ph sz="quarter" idx="13"/>
          </p:nvPr>
        </p:nvSpPr>
        <p:spPr>
          <a:xfrm>
            <a:off x="235076" y="841247"/>
            <a:ext cx="8908923" cy="5382000"/>
          </a:xfrm>
        </p:spPr>
        <p:txBody>
          <a:bodyPr/>
          <a:lstStyle/>
          <a:p>
            <a:pPr indent="0" algn="just" rtl="0" fontAlgn="base">
              <a:spcBef>
                <a:spcPts val="0"/>
              </a:spcBef>
              <a:spcAft>
                <a:spcPts val="0"/>
              </a:spcAft>
              <a:buNone/>
            </a:pPr>
            <a:r>
              <a:rPr lang="en-US" sz="1800" b="0" i="0" u="none" strike="noStrike">
                <a:solidFill>
                  <a:srgbClr val="000000"/>
                </a:solidFill>
                <a:effectLst/>
                <a:latin typeface="Roboto" panose="02000000000000000000" pitchFamily="2" charset="0"/>
                <a:ea typeface="Roboto" panose="02000000000000000000" pitchFamily="2" charset="0"/>
              </a:rPr>
              <a:t>For sub-dataset from </a:t>
            </a:r>
            <a:r>
              <a:rPr lang="en-US" sz="1800" b="0" i="0" u="none" strike="noStrike" err="1">
                <a:solidFill>
                  <a:srgbClr val="000000"/>
                </a:solidFill>
                <a:effectLst/>
                <a:latin typeface="Roboto" panose="02000000000000000000" pitchFamily="2" charset="0"/>
                <a:ea typeface="Roboto" panose="02000000000000000000" pitchFamily="2" charset="0"/>
              </a:rPr>
              <a:t>Transfermarkt</a:t>
            </a:r>
            <a:r>
              <a:rPr lang="en-US" sz="1800" b="0" i="0" u="none" strike="noStrike">
                <a:solidFill>
                  <a:srgbClr val="000000"/>
                </a:solidFill>
                <a:effectLst/>
                <a:latin typeface="Roboto" panose="02000000000000000000" pitchFamily="2" charset="0"/>
                <a:ea typeface="Roboto" panose="02000000000000000000" pitchFamily="2" charset="0"/>
              </a:rPr>
              <a:t> on Kaggle:</a:t>
            </a:r>
          </a:p>
          <a:p>
            <a:pPr indent="0" algn="just" rtl="0" fontAlgn="base">
              <a:spcBef>
                <a:spcPts val="0"/>
              </a:spcBef>
              <a:spcAft>
                <a:spcPts val="0"/>
              </a:spcAft>
              <a:buNone/>
            </a:pPr>
            <a:r>
              <a:rPr lang="en-US" sz="1800" b="0" i="0" u="none" strike="noStrike">
                <a:solidFill>
                  <a:srgbClr val="000000"/>
                </a:solidFill>
                <a:effectLst/>
                <a:latin typeface="Roboto" panose="02000000000000000000" pitchFamily="2" charset="0"/>
                <a:ea typeface="Roboto" panose="02000000000000000000" pitchFamily="2" charset="0"/>
              </a:rPr>
              <a:t>- Firstly, we need to remove irrelevant data, keeping only players currently playing in the top 5 leagues.</a:t>
            </a:r>
          </a:p>
          <a:p>
            <a:pPr indent="0" algn="just" rtl="0" fontAlgn="base">
              <a:spcBef>
                <a:spcPts val="0"/>
              </a:spcBef>
              <a:spcAft>
                <a:spcPts val="0"/>
              </a:spcAft>
              <a:buNone/>
            </a:pPr>
            <a:r>
              <a:rPr lang="en-US" sz="1800" b="0" i="0" u="none" strike="noStrike">
                <a:solidFill>
                  <a:srgbClr val="000000"/>
                </a:solidFill>
                <a:effectLst/>
                <a:latin typeface="Roboto" panose="02000000000000000000" pitchFamily="2" charset="0"/>
                <a:ea typeface="Roboto" panose="02000000000000000000" pitchFamily="2" charset="0"/>
              </a:rPr>
              <a:t>- Since the Kaggle dataset is </a:t>
            </a:r>
            <a:r>
              <a:rPr lang="en-US" sz="1800" b="0" i="0" u="none" strike="noStrike" err="1">
                <a:solidFill>
                  <a:srgbClr val="000000"/>
                </a:solidFill>
                <a:effectLst/>
                <a:latin typeface="Roboto" panose="02000000000000000000" pitchFamily="2" charset="0"/>
                <a:ea typeface="Roboto" panose="02000000000000000000" pitchFamily="2" charset="0"/>
              </a:rPr>
              <a:t>splitted</a:t>
            </a:r>
            <a:r>
              <a:rPr lang="en-US" sz="1800" b="0" i="0" u="none" strike="noStrike">
                <a:solidFill>
                  <a:srgbClr val="000000"/>
                </a:solidFill>
                <a:effectLst/>
                <a:latin typeface="Roboto" panose="02000000000000000000" pitchFamily="2" charset="0"/>
                <a:ea typeface="Roboto" panose="02000000000000000000" pitchFamily="2" charset="0"/>
              </a:rPr>
              <a:t> into 7 tables, and our necessary data consists of 4 of them, we need to concatenate those 4.</a:t>
            </a:r>
          </a:p>
          <a:p>
            <a:pPr indent="0" algn="just" rtl="0" fontAlgn="base">
              <a:spcBef>
                <a:spcPts val="0"/>
              </a:spcBef>
              <a:spcAft>
                <a:spcPts val="0"/>
              </a:spcAft>
              <a:buNone/>
            </a:pPr>
            <a:r>
              <a:rPr lang="en-US" sz="1800" b="0" i="0" u="none" strike="noStrike">
                <a:solidFill>
                  <a:srgbClr val="000000"/>
                </a:solidFill>
                <a:effectLst/>
                <a:latin typeface="Roboto" panose="02000000000000000000" pitchFamily="2" charset="0"/>
                <a:ea typeface="Roboto" panose="02000000000000000000" pitchFamily="2" charset="0"/>
              </a:rPr>
              <a:t>- The value of each player is evaluated multiple times per year, thus we need to filter the value measured at the end of each season or summer break (usually from May to September).</a:t>
            </a:r>
          </a:p>
          <a:p>
            <a:pPr indent="0" algn="just" rtl="0" fontAlgn="base">
              <a:spcBef>
                <a:spcPts val="0"/>
              </a:spcBef>
              <a:spcAft>
                <a:spcPts val="0"/>
              </a:spcAft>
              <a:buNone/>
            </a:pPr>
            <a:endParaRPr lang="en-US" sz="1800" b="0" i="0" u="none" strike="noStrike">
              <a:solidFill>
                <a:srgbClr val="000000"/>
              </a:solidFill>
              <a:effectLst/>
              <a:latin typeface="Roboto" panose="02000000000000000000" pitchFamily="2" charset="0"/>
              <a:ea typeface="Roboto" panose="02000000000000000000" pitchFamily="2" charset="0"/>
            </a:endParaRPr>
          </a:p>
          <a:p>
            <a:pPr indent="0" algn="just" rtl="0" fontAlgn="base">
              <a:spcBef>
                <a:spcPts val="0"/>
              </a:spcBef>
              <a:spcAft>
                <a:spcPts val="0"/>
              </a:spcAft>
              <a:buNone/>
            </a:pPr>
            <a:endParaRPr lang="en-US" sz="1800">
              <a:solidFill>
                <a:srgbClr val="000000"/>
              </a:solidFill>
              <a:latin typeface="Roboto" panose="02000000000000000000" pitchFamily="2" charset="0"/>
              <a:ea typeface="Roboto" panose="02000000000000000000" pitchFamily="2" charset="0"/>
            </a:endParaRPr>
          </a:p>
          <a:p>
            <a:pPr indent="0" algn="just" rtl="0" fontAlgn="base">
              <a:spcBef>
                <a:spcPts val="0"/>
              </a:spcBef>
              <a:spcAft>
                <a:spcPts val="0"/>
              </a:spcAft>
              <a:buNone/>
            </a:pPr>
            <a:endParaRPr lang="en-US" sz="1800" b="0" i="0" u="none" strike="noStrike">
              <a:solidFill>
                <a:srgbClr val="000000"/>
              </a:solidFill>
              <a:effectLst/>
              <a:latin typeface="Roboto" panose="02000000000000000000" pitchFamily="2" charset="0"/>
              <a:ea typeface="Roboto" panose="02000000000000000000" pitchFamily="2" charset="0"/>
            </a:endParaRPr>
          </a:p>
          <a:p>
            <a:pPr indent="0" algn="just" rtl="0" fontAlgn="base">
              <a:spcBef>
                <a:spcPts val="0"/>
              </a:spcBef>
              <a:spcAft>
                <a:spcPts val="0"/>
              </a:spcAft>
              <a:buNone/>
            </a:pPr>
            <a:r>
              <a:rPr lang="en-US" sz="1800">
                <a:solidFill>
                  <a:srgbClr val="000000"/>
                </a:solidFill>
                <a:latin typeface="Roboto" panose="02000000000000000000" pitchFamily="2" charset="0"/>
                <a:ea typeface="Roboto" panose="02000000000000000000" pitchFamily="2" charset="0"/>
              </a:rPr>
              <a:t>For sub-dataset from </a:t>
            </a:r>
            <a:r>
              <a:rPr lang="en-US" sz="1800" err="1">
                <a:solidFill>
                  <a:srgbClr val="000000"/>
                </a:solidFill>
                <a:latin typeface="Roboto" panose="02000000000000000000" pitchFamily="2" charset="0"/>
                <a:ea typeface="Roboto" panose="02000000000000000000" pitchFamily="2" charset="0"/>
              </a:rPr>
              <a:t>Whoscored</a:t>
            </a:r>
            <a:r>
              <a:rPr lang="en-US" sz="1800">
                <a:solidFill>
                  <a:srgbClr val="000000"/>
                </a:solidFill>
                <a:latin typeface="Roboto" panose="02000000000000000000" pitchFamily="2" charset="0"/>
                <a:ea typeface="Roboto" panose="02000000000000000000" pitchFamily="2" charset="0"/>
              </a:rPr>
              <a:t>:</a:t>
            </a:r>
          </a:p>
          <a:p>
            <a:pPr indent="0" algn="just" fontAlgn="base">
              <a:spcBef>
                <a:spcPts val="0"/>
              </a:spcBef>
              <a:buNone/>
            </a:pPr>
            <a:r>
              <a:rPr lang="en-US" sz="1800">
                <a:solidFill>
                  <a:srgbClr val="000000"/>
                </a:solidFill>
                <a:latin typeface="Roboto" panose="02000000000000000000" pitchFamily="2" charset="0"/>
                <a:ea typeface="Roboto" panose="02000000000000000000" pitchFamily="2" charset="0"/>
              </a:rPr>
              <a:t>- Since the players’ statistics we crawled are divided into competitions, we need to sum them up into annual data. </a:t>
            </a:r>
          </a:p>
          <a:p>
            <a:pPr indent="0" algn="just" fontAlgn="base">
              <a:spcBef>
                <a:spcPts val="0"/>
              </a:spcBef>
              <a:buNone/>
            </a:pPr>
            <a:r>
              <a:rPr lang="en-US" sz="1800">
                <a:solidFill>
                  <a:srgbClr val="000000"/>
                </a:solidFill>
                <a:latin typeface="Roboto" panose="02000000000000000000" pitchFamily="2" charset="0"/>
                <a:ea typeface="Roboto" panose="02000000000000000000" pitchFamily="2" charset="0"/>
              </a:rPr>
              <a:t>- Format of the columns are string, so firstly they need to be numerically converted and replace null values by 0.</a:t>
            </a:r>
          </a:p>
          <a:p>
            <a:pPr indent="0" algn="just" fontAlgn="base">
              <a:spcBef>
                <a:spcPts val="0"/>
              </a:spcBef>
              <a:buNone/>
            </a:pPr>
            <a:r>
              <a:rPr lang="en-US" sz="1800">
                <a:solidFill>
                  <a:srgbClr val="000000"/>
                </a:solidFill>
                <a:latin typeface="Roboto" panose="02000000000000000000" pitchFamily="2" charset="0"/>
                <a:ea typeface="Roboto" panose="02000000000000000000" pitchFamily="2" charset="0"/>
              </a:rPr>
              <a:t>- Rating of the players are recalculated as average rating per match. Rating value is based on in-match performance of the player. Starting at 6.0, if a player performs a “good” action, for example scoring a goal, the rating increases and vice versa.</a:t>
            </a:r>
          </a:p>
          <a:p>
            <a:pPr indent="0" algn="just" rtl="0" fontAlgn="base">
              <a:spcBef>
                <a:spcPts val="0"/>
              </a:spcBef>
              <a:spcAft>
                <a:spcPts val="0"/>
              </a:spcAft>
              <a:buNone/>
            </a:pPr>
            <a:endParaRPr lang="en-US" sz="1800" b="0" i="0" u="none" strike="noStrike">
              <a:solidFill>
                <a:srgbClr val="000000"/>
              </a:solidFill>
              <a:effectLst/>
              <a:latin typeface="Roboto" panose="02000000000000000000" pitchFamily="2" charset="0"/>
              <a:ea typeface="Roboto" panose="02000000000000000000" pitchFamily="2" charset="0"/>
            </a:endParaRPr>
          </a:p>
          <a:p>
            <a:pPr indent="0" algn="just" fontAlgn="base">
              <a:spcBef>
                <a:spcPts val="0"/>
              </a:spcBef>
              <a:buNone/>
            </a:pPr>
            <a:r>
              <a:rPr lang="en-US" sz="1800">
                <a:solidFill>
                  <a:srgbClr val="000000"/>
                </a:solidFill>
                <a:latin typeface="Roboto" panose="02000000000000000000" pitchFamily="2" charset="0"/>
                <a:ea typeface="Roboto" panose="02000000000000000000" pitchFamily="2" charset="0"/>
              </a:rPr>
              <a:t>Two tables were joined by simplified form of players’ name</a:t>
            </a:r>
            <a:endParaRPr lang="en-US" sz="1800" b="0" i="0" u="none" strike="noStrike">
              <a:solidFill>
                <a:srgbClr val="000000"/>
              </a:solidFill>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2229096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animEffect transition="in" filter="fade">
                                      <p:cBhvr>
                                        <p:cTn id="35" dur="500"/>
                                        <p:tgtEl>
                                          <p:spTgt spid="4">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10" end="10"/>
                                            </p:txEl>
                                          </p:spTgt>
                                        </p:tgtEl>
                                        <p:attrNameLst>
                                          <p:attrName>style.visibility</p:attrName>
                                        </p:attrNameLst>
                                      </p:cBhvr>
                                      <p:to>
                                        <p:strVal val="visible"/>
                                      </p:to>
                                    </p:set>
                                    <p:animEffect transition="in" filter="fade">
                                      <p:cBhvr>
                                        <p:cTn id="40" dur="500"/>
                                        <p:tgtEl>
                                          <p:spTgt spid="4">
                                            <p:txEl>
                                              <p:pRg st="10" end="1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2" end="12"/>
                                            </p:txEl>
                                          </p:spTgt>
                                        </p:tgtEl>
                                        <p:attrNameLst>
                                          <p:attrName>style.visibility</p:attrName>
                                        </p:attrNameLst>
                                      </p:cBhvr>
                                      <p:to>
                                        <p:strVal val="visible"/>
                                      </p:to>
                                    </p:set>
                                    <p:animEffect transition="in" filter="fade">
                                      <p:cBhvr>
                                        <p:cTn id="45"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B56A4207-C4C7-DA7C-53E5-4F82FAFED5B5}"/>
              </a:ext>
            </a:extLst>
          </p:cNvPr>
          <p:cNvSpPr>
            <a:spLocks noGrp="1"/>
          </p:cNvSpPr>
          <p:nvPr>
            <p:ph type="sldNum" sz="quarter" idx="12"/>
          </p:nvPr>
        </p:nvSpPr>
        <p:spPr/>
        <p:txBody>
          <a:bodyPr/>
          <a:lstStyle/>
          <a:p>
            <a:fld id="{9EA0BE3B-158A-4EDF-80DC-E394A0D1600F}" type="slidenum">
              <a:rPr lang="en-US" smtClean="0"/>
              <a:pPr/>
              <a:t>7</a:t>
            </a:fld>
            <a:endParaRPr lang="en-US"/>
          </a:p>
        </p:txBody>
      </p:sp>
      <p:sp>
        <p:nvSpPr>
          <p:cNvPr id="3" name="Tiêu đề 2">
            <a:extLst>
              <a:ext uri="{FF2B5EF4-FFF2-40B4-BE49-F238E27FC236}">
                <a16:creationId xmlns:a16="http://schemas.microsoft.com/office/drawing/2014/main" id="{3C85F79D-2F6D-C7B8-6163-700A4362D680}"/>
              </a:ext>
            </a:extLst>
          </p:cNvPr>
          <p:cNvSpPr>
            <a:spLocks noGrp="1"/>
          </p:cNvSpPr>
          <p:nvPr>
            <p:ph type="title"/>
          </p:nvPr>
        </p:nvSpPr>
        <p:spPr/>
        <p:txBody>
          <a:bodyPr/>
          <a:lstStyle/>
          <a:p>
            <a:r>
              <a:rPr lang="en-US">
                <a:latin typeface="+mn-lt"/>
              </a:rPr>
              <a:t>Integration data and data cleaning (2)</a:t>
            </a:r>
          </a:p>
        </p:txBody>
      </p:sp>
      <p:sp>
        <p:nvSpPr>
          <p:cNvPr id="4" name="Chỗ dành sẵn cho Nội dung 3">
            <a:extLst>
              <a:ext uri="{FF2B5EF4-FFF2-40B4-BE49-F238E27FC236}">
                <a16:creationId xmlns:a16="http://schemas.microsoft.com/office/drawing/2014/main" id="{41305B7B-A6D8-7F22-98B2-0F5DB350BE46}"/>
              </a:ext>
            </a:extLst>
          </p:cNvPr>
          <p:cNvSpPr>
            <a:spLocks noGrp="1"/>
          </p:cNvSpPr>
          <p:nvPr>
            <p:ph sz="quarter" idx="13"/>
          </p:nvPr>
        </p:nvSpPr>
        <p:spPr>
          <a:xfrm>
            <a:off x="235076" y="841247"/>
            <a:ext cx="8908923" cy="5382000"/>
          </a:xfrm>
        </p:spPr>
        <p:txBody>
          <a:bodyPr/>
          <a:lstStyle/>
          <a:p>
            <a:pPr marL="0" indent="0">
              <a:buNone/>
            </a:pPr>
            <a:r>
              <a:rPr lang="en-US" sz="1800">
                <a:effectLst/>
                <a:latin typeface="Roboto" panose="02000000000000000000" pitchFamily="2" charset="0"/>
                <a:ea typeface="Roboto" panose="02000000000000000000" pitchFamily="2" charset="0"/>
              </a:rPr>
              <a:t>-   Removed duplicated records in 2 datasets.</a:t>
            </a:r>
          </a:p>
          <a:p>
            <a:pPr>
              <a:buFont typeface="Symbol" panose="05050102010706020507" pitchFamily="18" charset="2"/>
              <a:buChar char="Þ"/>
            </a:pPr>
            <a:r>
              <a:rPr lang="en-US" sz="1800">
                <a:solidFill>
                  <a:srgbClr val="212121"/>
                </a:solidFill>
                <a:latin typeface="Roboto" panose="02000000000000000000" pitchFamily="2" charset="0"/>
                <a:ea typeface="Roboto" panose="02000000000000000000" pitchFamily="2" charset="0"/>
                <a:cs typeface="Calibri" panose="020F0502020204030204" pitchFamily="34" charset="0"/>
              </a:rPr>
              <a:t> 2</a:t>
            </a:r>
            <a:r>
              <a:rPr lang="en-US" sz="1800">
                <a:solidFill>
                  <a:srgbClr val="212121"/>
                </a:solidFill>
                <a:effectLst/>
                <a:latin typeface="Roboto" panose="02000000000000000000" pitchFamily="2" charset="0"/>
                <a:ea typeface="Roboto" panose="02000000000000000000" pitchFamily="2" charset="0"/>
                <a:cs typeface="Calibri" panose="020F0502020204030204" pitchFamily="34" charset="0"/>
              </a:rPr>
              <a:t> duplicated records removed in first dataset and 136 duplicated records removed in second dataset.</a:t>
            </a:r>
          </a:p>
          <a:p>
            <a:pPr>
              <a:buFontTx/>
              <a:buChar char="-"/>
            </a:pPr>
            <a:r>
              <a:rPr lang="en-US" sz="1800">
                <a:solidFill>
                  <a:srgbClr val="212121"/>
                </a:solidFill>
                <a:latin typeface="Roboto" panose="02000000000000000000" pitchFamily="2" charset="0"/>
                <a:ea typeface="Roboto" panose="02000000000000000000" pitchFamily="2" charset="0"/>
                <a:cs typeface="Calibri" panose="020F0502020204030204" pitchFamily="34" charset="0"/>
              </a:rPr>
              <a:t>J</a:t>
            </a:r>
            <a:r>
              <a:rPr lang="en-US" sz="1800">
                <a:effectLst/>
                <a:latin typeface="Roboto" panose="02000000000000000000" pitchFamily="2" charset="0"/>
                <a:ea typeface="Roboto" panose="02000000000000000000" pitchFamily="2" charset="0"/>
              </a:rPr>
              <a:t>oin 2 tables based on player’s name in 2 tables: 2 full names taken from 2 tables are the same if: we have at least 2 similar words in any 2 full names of 2 tables, then those 2 full names are full name of a player.</a:t>
            </a:r>
          </a:p>
          <a:p>
            <a:pPr>
              <a:buFontTx/>
              <a:buChar char="-"/>
            </a:pPr>
            <a:r>
              <a:rPr lang="en-US" sz="1800">
                <a:latin typeface="Roboto" panose="02000000000000000000" pitchFamily="2" charset="0"/>
                <a:ea typeface="Roboto" panose="02000000000000000000" pitchFamily="2" charset="0"/>
              </a:rPr>
              <a:t>C</a:t>
            </a:r>
            <a:r>
              <a:rPr lang="en-US" sz="1800">
                <a:effectLst/>
                <a:latin typeface="Roboto" panose="02000000000000000000" pitchFamily="2" charset="0"/>
                <a:ea typeface="Roboto" panose="02000000000000000000" pitchFamily="2" charset="0"/>
              </a:rPr>
              <a:t>heck missing values: Don’t have missing values.</a:t>
            </a:r>
          </a:p>
          <a:p>
            <a:pPr>
              <a:buFontTx/>
              <a:buChar char="-"/>
            </a:pPr>
            <a:r>
              <a:rPr lang="en-US" sz="1800">
                <a:latin typeface="Roboto" panose="02000000000000000000" pitchFamily="2" charset="0"/>
                <a:ea typeface="Roboto" panose="02000000000000000000" pitchFamily="2" charset="0"/>
                <a:cs typeface="Calibri" panose="020F0502020204030204" pitchFamily="34" charset="0"/>
              </a:rPr>
              <a:t>O</a:t>
            </a:r>
            <a:r>
              <a:rPr lang="en-US" sz="1800">
                <a:effectLst/>
                <a:latin typeface="Roboto" panose="02000000000000000000" pitchFamily="2" charset="0"/>
                <a:ea typeface="Roboto" panose="02000000000000000000" pitchFamily="2" charset="0"/>
              </a:rPr>
              <a:t>btain LCB</a:t>
            </a:r>
            <a:r>
              <a:rPr lang="en-US" sz="1800">
                <a:solidFill>
                  <a:srgbClr val="212121"/>
                </a:solidFill>
                <a:effectLst/>
                <a:latin typeface="Roboto" panose="02000000000000000000" pitchFamily="2" charset="0"/>
                <a:ea typeface="Roboto" panose="02000000000000000000" pitchFamily="2" charset="0"/>
              </a:rPr>
              <a:t>, CDM, LB, LM, LDM, RB, RCB, LS, LCM, RCM, RM, LWB, RDM, ST, CM, RW, RS, GK, CAM, RWB, RF, LF, CB, LAM, CF, LW, RAM positions.</a:t>
            </a:r>
          </a:p>
          <a:p>
            <a:pPr>
              <a:buFont typeface="Symbol" panose="05050102010706020507" pitchFamily="18" charset="2"/>
              <a:buChar char="Þ"/>
            </a:pPr>
            <a:r>
              <a:rPr lang="en-US" sz="1800">
                <a:solidFill>
                  <a:srgbClr val="212121"/>
                </a:solidFill>
                <a:effectLst/>
                <a:latin typeface="Roboto" panose="02000000000000000000" pitchFamily="2" charset="0"/>
                <a:ea typeface="Roboto" panose="02000000000000000000" pitchFamily="2" charset="0"/>
              </a:rPr>
              <a:t> we will convert these positions into 4 positions in common, including: goalkeeper, defender, midfielder, striker. </a:t>
            </a:r>
          </a:p>
          <a:p>
            <a:pPr marL="0" indent="0">
              <a:buNone/>
            </a:pPr>
            <a:r>
              <a:rPr lang="en-US" sz="1800">
                <a:solidFill>
                  <a:srgbClr val="212121"/>
                </a:solidFill>
                <a:latin typeface="Roboto" panose="02000000000000000000" pitchFamily="2" charset="0"/>
                <a:ea typeface="Roboto" panose="02000000000000000000" pitchFamily="2" charset="0"/>
              </a:rPr>
              <a:t>- P</a:t>
            </a:r>
            <a:r>
              <a:rPr lang="en-US" sz="1800">
                <a:effectLst/>
                <a:latin typeface="Roboto" panose="02000000000000000000" pitchFamily="2" charset="0"/>
                <a:ea typeface="Roboto" panose="02000000000000000000" pitchFamily="2" charset="0"/>
              </a:rPr>
              <a:t>rocess with value and wage columns: These columns contain special characters</a:t>
            </a:r>
            <a:endParaRPr lang="en-US" sz="1800">
              <a:solidFill>
                <a:srgbClr val="212121"/>
              </a:solidFill>
              <a:effectLst/>
              <a:latin typeface="Roboto" panose="02000000000000000000" pitchFamily="2" charset="0"/>
              <a:ea typeface="Roboto" panose="02000000000000000000" pitchFamily="2" charset="0"/>
            </a:endParaRPr>
          </a:p>
          <a:p>
            <a:pPr>
              <a:buFont typeface="Symbol" panose="05050102010706020507" pitchFamily="18" charset="2"/>
              <a:buChar char="Þ"/>
            </a:pPr>
            <a:endParaRPr lang="en-US" sz="1800">
              <a:solidFill>
                <a:srgbClr val="212121"/>
              </a:solidFill>
              <a:effectLst/>
              <a:latin typeface="Roboto" panose="02000000000000000000" pitchFamily="2" charset="0"/>
              <a:ea typeface="Roboto" panose="02000000000000000000" pitchFamily="2" charset="0"/>
            </a:endParaRPr>
          </a:p>
          <a:p>
            <a:pPr>
              <a:buFont typeface="Symbol" panose="05050102010706020507" pitchFamily="18" charset="2"/>
              <a:buChar char="Þ"/>
            </a:pPr>
            <a:endParaRPr lang="en-US" sz="1800">
              <a:effectLst/>
              <a:latin typeface="Roboto" panose="02000000000000000000" pitchFamily="2" charset="0"/>
              <a:ea typeface="Roboto" panose="02000000000000000000" pitchFamily="2" charset="0"/>
              <a:cs typeface="Calibri" panose="020F0502020204030204" pitchFamily="34" charset="0"/>
            </a:endParaRPr>
          </a:p>
          <a:p>
            <a:pPr marL="0" indent="0">
              <a:buNone/>
            </a:pPr>
            <a:r>
              <a:rPr lang="en-US" sz="2000">
                <a:latin typeface="Roboto" panose="02000000000000000000" pitchFamily="2" charset="0"/>
                <a:ea typeface="Roboto" panose="02000000000000000000" pitchFamily="2" charset="0"/>
              </a:rPr>
              <a:t>- </a:t>
            </a:r>
            <a:r>
              <a:rPr lang="en-US" sz="1800">
                <a:latin typeface="Roboto" panose="02000000000000000000" pitchFamily="2" charset="0"/>
                <a:ea typeface="Roboto" panose="02000000000000000000" pitchFamily="2" charset="0"/>
              </a:rPr>
              <a:t>R</a:t>
            </a:r>
            <a:r>
              <a:rPr lang="en-US" sz="1800">
                <a:effectLst/>
                <a:latin typeface="Roboto" panose="02000000000000000000" pitchFamily="2" charset="0"/>
                <a:ea typeface="Roboto" panose="02000000000000000000" pitchFamily="2" charset="0"/>
              </a:rPr>
              <a:t>emoved redundant columns that are not relevant in the predictive model. We obtained </a:t>
            </a:r>
            <a:r>
              <a:rPr lang="en-US" sz="1800">
                <a:latin typeface="Roboto" panose="02000000000000000000" pitchFamily="2" charset="0"/>
                <a:ea typeface="Roboto" panose="02000000000000000000" pitchFamily="2" charset="0"/>
              </a:rPr>
              <a:t>2002 records.</a:t>
            </a:r>
            <a:endParaRPr lang="en-US" sz="2000">
              <a:latin typeface="Roboto" panose="02000000000000000000" pitchFamily="2" charset="0"/>
              <a:ea typeface="Roboto" panose="02000000000000000000" pitchFamily="2" charset="0"/>
            </a:endParaRPr>
          </a:p>
        </p:txBody>
      </p:sp>
      <p:pic>
        <p:nvPicPr>
          <p:cNvPr id="5" name="Hình ảnh 4">
            <a:extLst>
              <a:ext uri="{FF2B5EF4-FFF2-40B4-BE49-F238E27FC236}">
                <a16:creationId xmlns:a16="http://schemas.microsoft.com/office/drawing/2014/main" id="{AF2B7AD8-75EE-ED57-A680-3DD1C84600E5}"/>
              </a:ext>
            </a:extLst>
          </p:cNvPr>
          <p:cNvPicPr>
            <a:picLocks noChangeAspect="1"/>
          </p:cNvPicPr>
          <p:nvPr/>
        </p:nvPicPr>
        <p:blipFill>
          <a:blip r:embed="rId2"/>
          <a:stretch>
            <a:fillRect/>
          </a:stretch>
        </p:blipFill>
        <p:spPr>
          <a:xfrm>
            <a:off x="3938554" y="4639638"/>
            <a:ext cx="975360" cy="723900"/>
          </a:xfrm>
          <a:prstGeom prst="rect">
            <a:avLst/>
          </a:prstGeom>
        </p:spPr>
      </p:pic>
    </p:spTree>
    <p:extLst>
      <p:ext uri="{BB962C8B-B14F-4D97-AF65-F5344CB8AC3E}">
        <p14:creationId xmlns:p14="http://schemas.microsoft.com/office/powerpoint/2010/main" val="15448460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fade">
                                      <p:cBhvr>
                                        <p:cTn id="42" dur="500"/>
                                        <p:tgtEl>
                                          <p:spTgt spid="4">
                                            <p:txEl>
                                              <p:pRg st="9" end="9"/>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7070A452-2C1F-0378-FA35-13B017A29360}"/>
              </a:ext>
            </a:extLst>
          </p:cNvPr>
          <p:cNvSpPr>
            <a:spLocks noGrp="1"/>
          </p:cNvSpPr>
          <p:nvPr>
            <p:ph type="sldNum" sz="quarter" idx="12"/>
          </p:nvPr>
        </p:nvSpPr>
        <p:spPr/>
        <p:txBody>
          <a:bodyPr/>
          <a:lstStyle/>
          <a:p>
            <a:fld id="{9EA0BE3B-158A-4EDF-80DC-E394A0D1600F}" type="slidenum">
              <a:rPr lang="en-US" smtClean="0"/>
              <a:pPr/>
              <a:t>8</a:t>
            </a:fld>
            <a:endParaRPr lang="en-US"/>
          </a:p>
        </p:txBody>
      </p:sp>
      <p:sp>
        <p:nvSpPr>
          <p:cNvPr id="3" name="Tiêu đề 2">
            <a:extLst>
              <a:ext uri="{FF2B5EF4-FFF2-40B4-BE49-F238E27FC236}">
                <a16:creationId xmlns:a16="http://schemas.microsoft.com/office/drawing/2014/main" id="{DDFE32FC-0991-D89B-E501-E836DBEFDC78}"/>
              </a:ext>
            </a:extLst>
          </p:cNvPr>
          <p:cNvSpPr>
            <a:spLocks noGrp="1"/>
          </p:cNvSpPr>
          <p:nvPr>
            <p:ph type="title"/>
          </p:nvPr>
        </p:nvSpPr>
        <p:spPr/>
        <p:txBody>
          <a:bodyPr lIns="91440" tIns="45720" rIns="91440" bIns="45720" anchor="t"/>
          <a:lstStyle/>
          <a:p>
            <a:r>
              <a:rPr lang="en-US">
                <a:latin typeface="+mn-lt"/>
                <a:ea typeface="Lato"/>
                <a:cs typeface="Lato"/>
              </a:rPr>
              <a:t>Exploratory data analysis (Market value)</a:t>
            </a:r>
            <a:br>
              <a:rPr lang="en-US" sz="1800">
                <a:effectLst/>
                <a:latin typeface="Times New Roman" panose="02020603050405020304" pitchFamily="18" charset="0"/>
                <a:ea typeface="Times New Roman" panose="02020603050405020304" pitchFamily="18" charset="0"/>
              </a:rPr>
            </a:br>
            <a:endParaRPr lang="en-US">
              <a:solidFill>
                <a:srgbClr val="00B0F0"/>
              </a:solidFill>
              <a:latin typeface="+mn-lt"/>
            </a:endParaRPr>
          </a:p>
        </p:txBody>
      </p:sp>
      <p:pic>
        <p:nvPicPr>
          <p:cNvPr id="5" name="Chỗ dành sẵn cho Nội dung 4">
            <a:extLst>
              <a:ext uri="{FF2B5EF4-FFF2-40B4-BE49-F238E27FC236}">
                <a16:creationId xmlns:a16="http://schemas.microsoft.com/office/drawing/2014/main" id="{FC13F4CD-7726-F385-E037-39B1A25100DC}"/>
              </a:ext>
            </a:extLst>
          </p:cNvPr>
          <p:cNvPicPr>
            <a:picLocks noGrp="1" noChangeAspect="1"/>
          </p:cNvPicPr>
          <p:nvPr>
            <p:ph sz="quarter" idx="13"/>
          </p:nvPr>
        </p:nvPicPr>
        <p:blipFill>
          <a:blip r:embed="rId2"/>
          <a:stretch>
            <a:fillRect/>
          </a:stretch>
        </p:blipFill>
        <p:spPr>
          <a:xfrm>
            <a:off x="88775" y="870011"/>
            <a:ext cx="3515559" cy="1964578"/>
          </a:xfrm>
          <a:prstGeom prst="rect">
            <a:avLst/>
          </a:prstGeom>
        </p:spPr>
      </p:pic>
      <p:pic>
        <p:nvPicPr>
          <p:cNvPr id="6" name="Hình ảnh 5">
            <a:extLst>
              <a:ext uri="{FF2B5EF4-FFF2-40B4-BE49-F238E27FC236}">
                <a16:creationId xmlns:a16="http://schemas.microsoft.com/office/drawing/2014/main" id="{B61DD15D-B127-46C1-D785-68FBA477A3A9}"/>
              </a:ext>
            </a:extLst>
          </p:cNvPr>
          <p:cNvPicPr>
            <a:picLocks noChangeAspect="1"/>
          </p:cNvPicPr>
          <p:nvPr/>
        </p:nvPicPr>
        <p:blipFill>
          <a:blip r:embed="rId3"/>
          <a:stretch>
            <a:fillRect/>
          </a:stretch>
        </p:blipFill>
        <p:spPr>
          <a:xfrm>
            <a:off x="-5956" y="3034931"/>
            <a:ext cx="3743296" cy="2953058"/>
          </a:xfrm>
          <a:prstGeom prst="rect">
            <a:avLst/>
          </a:prstGeom>
        </p:spPr>
      </p:pic>
      <p:pic>
        <p:nvPicPr>
          <p:cNvPr id="9" name="Hình ảnh 8">
            <a:extLst>
              <a:ext uri="{FF2B5EF4-FFF2-40B4-BE49-F238E27FC236}">
                <a16:creationId xmlns:a16="http://schemas.microsoft.com/office/drawing/2014/main" id="{594EA575-AC77-EA4E-C32A-C7F42ECA577C}"/>
              </a:ext>
            </a:extLst>
          </p:cNvPr>
          <p:cNvPicPr>
            <a:picLocks noChangeAspect="1"/>
          </p:cNvPicPr>
          <p:nvPr/>
        </p:nvPicPr>
        <p:blipFill>
          <a:blip r:embed="rId4"/>
          <a:stretch>
            <a:fillRect/>
          </a:stretch>
        </p:blipFill>
        <p:spPr>
          <a:xfrm>
            <a:off x="3738166" y="2843467"/>
            <a:ext cx="1249890" cy="585534"/>
          </a:xfrm>
          <a:prstGeom prst="rect">
            <a:avLst/>
          </a:prstGeom>
        </p:spPr>
      </p:pic>
      <p:pic>
        <p:nvPicPr>
          <p:cNvPr id="10" name="Hình ảnh 9">
            <a:extLst>
              <a:ext uri="{FF2B5EF4-FFF2-40B4-BE49-F238E27FC236}">
                <a16:creationId xmlns:a16="http://schemas.microsoft.com/office/drawing/2014/main" id="{C51639E0-CBB0-A468-9F75-97C0E8ADB7A3}"/>
              </a:ext>
            </a:extLst>
          </p:cNvPr>
          <p:cNvPicPr>
            <a:picLocks noChangeAspect="1"/>
          </p:cNvPicPr>
          <p:nvPr/>
        </p:nvPicPr>
        <p:blipFill>
          <a:blip r:embed="rId5"/>
          <a:stretch>
            <a:fillRect/>
          </a:stretch>
        </p:blipFill>
        <p:spPr>
          <a:xfrm>
            <a:off x="4937141" y="941032"/>
            <a:ext cx="4174224" cy="1624616"/>
          </a:xfrm>
          <a:prstGeom prst="rect">
            <a:avLst/>
          </a:prstGeom>
        </p:spPr>
      </p:pic>
      <p:pic>
        <p:nvPicPr>
          <p:cNvPr id="12" name="Hình ảnh 11">
            <a:extLst>
              <a:ext uri="{FF2B5EF4-FFF2-40B4-BE49-F238E27FC236}">
                <a16:creationId xmlns:a16="http://schemas.microsoft.com/office/drawing/2014/main" id="{4938D397-ED3B-7094-DC1C-C717E9F36DB1}"/>
              </a:ext>
            </a:extLst>
          </p:cNvPr>
          <p:cNvPicPr>
            <a:picLocks noChangeAspect="1"/>
          </p:cNvPicPr>
          <p:nvPr/>
        </p:nvPicPr>
        <p:blipFill>
          <a:blip r:embed="rId6"/>
          <a:stretch>
            <a:fillRect/>
          </a:stretch>
        </p:blipFill>
        <p:spPr>
          <a:xfrm>
            <a:off x="5133099" y="2923365"/>
            <a:ext cx="3793580" cy="3135569"/>
          </a:xfrm>
          <a:prstGeom prst="rect">
            <a:avLst/>
          </a:prstGeom>
        </p:spPr>
      </p:pic>
    </p:spTree>
    <p:extLst>
      <p:ext uri="{BB962C8B-B14F-4D97-AF65-F5344CB8AC3E}">
        <p14:creationId xmlns:p14="http://schemas.microsoft.com/office/powerpoint/2010/main" val="26916506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BC68DDA7-8B57-4BAF-EB51-005407D90E33}"/>
              </a:ext>
            </a:extLst>
          </p:cNvPr>
          <p:cNvSpPr>
            <a:spLocks noGrp="1"/>
          </p:cNvSpPr>
          <p:nvPr>
            <p:ph type="title"/>
          </p:nvPr>
        </p:nvSpPr>
        <p:spPr>
          <a:xfrm>
            <a:off x="486695" y="338328"/>
            <a:ext cx="4596582" cy="1608328"/>
          </a:xfrm>
        </p:spPr>
        <p:txBody>
          <a:bodyPr vert="horz" lIns="91440" tIns="45720" rIns="91440" bIns="45720" rtlCol="0" anchor="ctr">
            <a:normAutofit/>
          </a:bodyPr>
          <a:lstStyle/>
          <a:p>
            <a:r>
              <a:rPr lang="en-US" sz="3100">
                <a:solidFill>
                  <a:srgbClr val="00B0F0"/>
                </a:solidFill>
                <a:latin typeface="+mj-lt"/>
                <a:ea typeface="+mj-ea"/>
                <a:cs typeface="+mj-cs"/>
              </a:rPr>
              <a:t>Exploratory data analysis</a:t>
            </a:r>
            <a:br>
              <a:rPr lang="en-US" sz="3100">
                <a:solidFill>
                  <a:srgbClr val="00B0F0"/>
                </a:solidFill>
                <a:latin typeface="+mj-lt"/>
                <a:ea typeface="+mj-ea"/>
                <a:cs typeface="+mj-cs"/>
              </a:rPr>
            </a:br>
            <a:r>
              <a:rPr lang="en-US" sz="4000">
                <a:solidFill>
                  <a:srgbClr val="00B0F0"/>
                </a:solidFill>
                <a:latin typeface="+mj-lt"/>
                <a:ea typeface="+mj-ea"/>
                <a:cs typeface="+mj-cs"/>
              </a:rPr>
              <a:t>(Position)</a:t>
            </a:r>
            <a:endParaRPr lang="en-US" sz="3100">
              <a:solidFill>
                <a:srgbClr val="00B0F0"/>
              </a:solidFill>
              <a:latin typeface="+mj-lt"/>
              <a:ea typeface="+mj-ea"/>
              <a:cs typeface="+mj-cs"/>
            </a:endParaRPr>
          </a:p>
        </p:txBody>
      </p:sp>
      <p:sp>
        <p:nvSpPr>
          <p:cNvPr id="16" name="Rectangle 10">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211010"/>
            <a:ext cx="9144001"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1173" y="2423160"/>
            <a:ext cx="4210176"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Hình ảnh 4">
            <a:extLst>
              <a:ext uri="{FF2B5EF4-FFF2-40B4-BE49-F238E27FC236}">
                <a16:creationId xmlns:a16="http://schemas.microsoft.com/office/drawing/2014/main" id="{D0732F8B-F8B8-A114-4306-E10C4601DA0F}"/>
              </a:ext>
            </a:extLst>
          </p:cNvPr>
          <p:cNvPicPr>
            <a:picLocks noChangeAspect="1"/>
          </p:cNvPicPr>
          <p:nvPr/>
        </p:nvPicPr>
        <p:blipFill>
          <a:blip r:embed="rId2"/>
          <a:stretch>
            <a:fillRect/>
          </a:stretch>
        </p:blipFill>
        <p:spPr>
          <a:xfrm>
            <a:off x="480885" y="2956641"/>
            <a:ext cx="3730752" cy="2863352"/>
          </a:xfrm>
          <a:prstGeom prst="rect">
            <a:avLst/>
          </a:prstGeom>
        </p:spPr>
      </p:pic>
      <p:sp>
        <p:nvSpPr>
          <p:cNvPr id="15"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91061" y="2423160"/>
            <a:ext cx="4210177"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Hình ảnh 5">
            <a:extLst>
              <a:ext uri="{FF2B5EF4-FFF2-40B4-BE49-F238E27FC236}">
                <a16:creationId xmlns:a16="http://schemas.microsoft.com/office/drawing/2014/main" id="{CC217FE6-427D-3E90-B6F6-891DB1EF152A}"/>
              </a:ext>
            </a:extLst>
          </p:cNvPr>
          <p:cNvPicPr>
            <a:picLocks noChangeAspect="1"/>
          </p:cNvPicPr>
          <p:nvPr/>
        </p:nvPicPr>
        <p:blipFill>
          <a:blip r:embed="rId3"/>
          <a:stretch>
            <a:fillRect/>
          </a:stretch>
        </p:blipFill>
        <p:spPr>
          <a:xfrm>
            <a:off x="4932363" y="3087217"/>
            <a:ext cx="3730752" cy="2602199"/>
          </a:xfrm>
          <a:prstGeom prst="rect">
            <a:avLst/>
          </a:prstGeom>
        </p:spPr>
      </p:pic>
      <p:sp>
        <p:nvSpPr>
          <p:cNvPr id="2" name="Chỗ dành sẵn cho Số hiệu Bản chiếu 1">
            <a:extLst>
              <a:ext uri="{FF2B5EF4-FFF2-40B4-BE49-F238E27FC236}">
                <a16:creationId xmlns:a16="http://schemas.microsoft.com/office/drawing/2014/main" id="{3C99412A-5467-6C2D-B934-F8C01FDAC5A9}"/>
              </a:ext>
            </a:extLst>
          </p:cNvPr>
          <p:cNvSpPr>
            <a:spLocks noGrp="1"/>
          </p:cNvSpPr>
          <p:nvPr>
            <p:ph type="sldNum" sz="quarter" idx="12"/>
          </p:nvPr>
        </p:nvSpPr>
        <p:spPr>
          <a:xfrm>
            <a:off x="8140446" y="6356350"/>
            <a:ext cx="514350" cy="365125"/>
          </a:xfrm>
        </p:spPr>
        <p:txBody>
          <a:bodyPr vert="horz" lIns="91440" tIns="45720" rIns="91440" bIns="45720" rtlCol="0" anchor="ctr">
            <a:normAutofit/>
          </a:bodyPr>
          <a:lstStyle/>
          <a:p>
            <a:pPr defTabSz="914400">
              <a:spcAft>
                <a:spcPts val="600"/>
              </a:spcAft>
            </a:pPr>
            <a:fld id="{9EA0BE3B-158A-4EDF-80DC-E394A0D1600F}" type="slidenum">
              <a:rPr lang="en-US" sz="1000">
                <a:solidFill>
                  <a:srgbClr val="595959"/>
                </a:solidFill>
                <a:latin typeface="+mn-lt"/>
                <a:ea typeface="+mn-ea"/>
                <a:cs typeface="+mn-cs"/>
              </a:rPr>
              <a:pPr defTabSz="914400">
                <a:spcAft>
                  <a:spcPts val="600"/>
                </a:spcAft>
              </a:pPr>
              <a:t>9</a:t>
            </a:fld>
            <a:endParaRPr lang="en-US" sz="1000">
              <a:solidFill>
                <a:srgbClr val="595959"/>
              </a:solidFill>
              <a:latin typeface="+mn-lt"/>
              <a:ea typeface="+mn-ea"/>
              <a:cs typeface="+mn-cs"/>
            </a:endParaRPr>
          </a:p>
        </p:txBody>
      </p:sp>
    </p:spTree>
    <p:extLst>
      <p:ext uri="{BB962C8B-B14F-4D97-AF65-F5344CB8AC3E}">
        <p14:creationId xmlns:p14="http://schemas.microsoft.com/office/powerpoint/2010/main" val="37903437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A8DBB12C60ACD43B0AB6D040C2D7D2E" ma:contentTypeVersion="10" ma:contentTypeDescription="Create a new document." ma:contentTypeScope="" ma:versionID="46a388b2068c41b7c65f1da8927a0338">
  <xsd:schema xmlns:xsd="http://www.w3.org/2001/XMLSchema" xmlns:xs="http://www.w3.org/2001/XMLSchema" xmlns:p="http://schemas.microsoft.com/office/2006/metadata/properties" xmlns:ns3="518d4b73-4755-4f7b-adce-700f84c36b3a" xmlns:ns4="9b3f2b1c-b569-4ae8-ae62-019454d7d587" targetNamespace="http://schemas.microsoft.com/office/2006/metadata/properties" ma:root="true" ma:fieldsID="74c06832b424c08a880df65c97412f89" ns3:_="" ns4:_="">
    <xsd:import namespace="518d4b73-4755-4f7b-adce-700f84c36b3a"/>
    <xsd:import namespace="9b3f2b1c-b569-4ae8-ae62-019454d7d587"/>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8d4b73-4755-4f7b-adce-700f84c36b3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b3f2b1c-b569-4ae8-ae62-019454d7d58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4709C5-DC6A-4A4B-A8DF-F0F45E8A8BD3}">
  <ds:schemaRefs>
    <ds:schemaRef ds:uri="518d4b73-4755-4f7b-adce-700f84c36b3a"/>
    <ds:schemaRef ds:uri="9b3f2b1c-b569-4ae8-ae62-019454d7d58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2AB78EC-FBA2-4950-B123-6DB5DE0E734C}">
  <ds:schemaRefs>
    <ds:schemaRef ds:uri="518d4b73-4755-4f7b-adce-700f84c36b3a"/>
    <ds:schemaRef ds:uri="9b3f2b1c-b569-4ae8-ae62-019454d7d58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796CC46-6579-479B-A7C4-9B5AA02816E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On-screen Show (4:3)</PresentationFormat>
  <Slides>27</Slides>
  <Notes>0</Notes>
  <HiddenSlides>0</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PowerPoint Presentation</vt:lpstr>
      <vt:lpstr>PowerPoint Presentation</vt:lpstr>
      <vt:lpstr>I.Introduction</vt:lpstr>
      <vt:lpstr>II.Dataset</vt:lpstr>
      <vt:lpstr>II.Dataset</vt:lpstr>
      <vt:lpstr>Integration data and data cleaning (1)</vt:lpstr>
      <vt:lpstr>Integration data and data cleaning (2)</vt:lpstr>
      <vt:lpstr>Exploratory data analysis (Market value) </vt:lpstr>
      <vt:lpstr>Exploratory data analysis (Position)</vt:lpstr>
      <vt:lpstr>Exploratory data analysis  (Age)</vt:lpstr>
      <vt:lpstr>Exploratory data analysis (Correlation) </vt:lpstr>
      <vt:lpstr>III. Metric for evaluation models</vt:lpstr>
      <vt:lpstr>IV. Pre-processing and Split Train- Test(First dataset)</vt:lpstr>
      <vt:lpstr>IV. Pre-processing and Split Train- Test(Second dataset)</vt:lpstr>
      <vt:lpstr>V.Building model (First dataset)</vt:lpstr>
      <vt:lpstr>V.Building model (First dataset)</vt:lpstr>
      <vt:lpstr>V.Building model (Second dataset)</vt:lpstr>
      <vt:lpstr>V.Building model (Second dataset)</vt:lpstr>
      <vt:lpstr>V.Building model (Second dataset)</vt:lpstr>
      <vt:lpstr>V.Building model(Second data)</vt:lpstr>
      <vt:lpstr>V.Building model(Second data)</vt:lpstr>
      <vt:lpstr>V.Building model(Second data)</vt:lpstr>
      <vt:lpstr>V.Building model(Second data)</vt:lpstr>
      <vt:lpstr>VI.Summary results</vt:lpstr>
      <vt:lpstr>VII.Analysis with best model: XGBoost</vt:lpstr>
      <vt:lpstr>VIII.Future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revision>1</cp:revision>
  <dcterms:created xsi:type="dcterms:W3CDTF">2021-05-28T04:32:29Z</dcterms:created>
  <dcterms:modified xsi:type="dcterms:W3CDTF">2022-07-22T04:43:09Z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0x0101008A8DBB12C60ACD43B0AB6D040C2D7D2E</vt:lpwstr>
  </property>
</Properties>
</file>