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32" r:id="rId1"/>
  </p:sldMasterIdLst>
  <p:notesMasterIdLst>
    <p:notesMasterId r:id="rId54"/>
  </p:notesMasterIdLst>
  <p:handoutMasterIdLst>
    <p:handoutMasterId r:id="rId55"/>
  </p:handoutMasterIdLst>
  <p:sldIdLst>
    <p:sldId id="256" r:id="rId2"/>
    <p:sldId id="510" r:id="rId3"/>
    <p:sldId id="450" r:id="rId4"/>
    <p:sldId id="258" r:id="rId5"/>
    <p:sldId id="452" r:id="rId6"/>
    <p:sldId id="480" r:id="rId7"/>
    <p:sldId id="454" r:id="rId8"/>
    <p:sldId id="463" r:id="rId9"/>
    <p:sldId id="460" r:id="rId10"/>
    <p:sldId id="511" r:id="rId11"/>
    <p:sldId id="462" r:id="rId12"/>
    <p:sldId id="469" r:id="rId13"/>
    <p:sldId id="470" r:id="rId14"/>
    <p:sldId id="482" r:id="rId15"/>
    <p:sldId id="522" r:id="rId16"/>
    <p:sldId id="519" r:id="rId17"/>
    <p:sldId id="523" r:id="rId18"/>
    <p:sldId id="488" r:id="rId19"/>
    <p:sldId id="456" r:id="rId20"/>
    <p:sldId id="490" r:id="rId21"/>
    <p:sldId id="525" r:id="rId22"/>
    <p:sldId id="507" r:id="rId23"/>
    <p:sldId id="524" r:id="rId24"/>
    <p:sldId id="514" r:id="rId25"/>
    <p:sldId id="498" r:id="rId26"/>
    <p:sldId id="508" r:id="rId27"/>
    <p:sldId id="515" r:id="rId28"/>
    <p:sldId id="517" r:id="rId29"/>
    <p:sldId id="518" r:id="rId30"/>
    <p:sldId id="521" r:id="rId31"/>
    <p:sldId id="534" r:id="rId32"/>
    <p:sldId id="526" r:id="rId33"/>
    <p:sldId id="528" r:id="rId34"/>
    <p:sldId id="532" r:id="rId35"/>
    <p:sldId id="529" r:id="rId36"/>
    <p:sldId id="530" r:id="rId37"/>
    <p:sldId id="531" r:id="rId38"/>
    <p:sldId id="533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04" r:id="rId51"/>
    <p:sldId id="503" r:id="rId52"/>
    <p:sldId id="505" r:id="rId53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CECECE"/>
    <a:srgbClr val="919191"/>
    <a:srgbClr val="009094"/>
    <a:srgbClr val="FCFEB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98" autoAdjust="0"/>
    <p:restoredTop sz="90141" autoAdjust="0"/>
  </p:normalViewPr>
  <p:slideViewPr>
    <p:cSldViewPr>
      <p:cViewPr varScale="1">
        <p:scale>
          <a:sx n="67" d="100"/>
          <a:sy n="67" d="100"/>
        </p:scale>
        <p:origin x="8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B73DA-431F-45D3-8A0C-1E625839DBF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2C8818-66B8-4961-9DF8-C2096A212810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mảng</a:t>
          </a:r>
          <a:r>
            <a:rPr lang="en-US" dirty="0"/>
            <a:t> 1 </a:t>
          </a:r>
          <a:r>
            <a:rPr lang="en-US" dirty="0" err="1"/>
            <a:t>chiều</a:t>
          </a:r>
          <a:endParaRPr lang="en-US" dirty="0"/>
        </a:p>
      </dgm:t>
    </dgm:pt>
    <dgm:pt modelId="{06CBAA43-FB1E-4BEE-9528-11417F924DF6}" type="parTrans" cxnId="{EE864E77-AF84-4788-95D2-889EBA0E9CBE}">
      <dgm:prSet/>
      <dgm:spPr/>
      <dgm:t>
        <a:bodyPr/>
        <a:lstStyle/>
        <a:p>
          <a:endParaRPr lang="en-US"/>
        </a:p>
      </dgm:t>
    </dgm:pt>
    <dgm:pt modelId="{7E4C5A2A-95DD-43DD-B1B7-458CE1732E8E}" type="sibTrans" cxnId="{EE864E77-AF84-4788-95D2-889EBA0E9CBE}">
      <dgm:prSet/>
      <dgm:spPr/>
      <dgm:t>
        <a:bodyPr/>
        <a:lstStyle/>
        <a:p>
          <a:endParaRPr lang="en-US"/>
        </a:p>
      </dgm:t>
    </dgm:pt>
    <dgm:pt modelId="{FBF0FBBE-86CB-490B-BF8A-4E03C64C8106}">
      <dgm:prSet phldrT="[Text]"/>
      <dgm:spPr/>
      <dgm:t>
        <a:bodyPr/>
        <a:lstStyle/>
        <a:p>
          <a:r>
            <a:rPr lang="en-US" dirty="0" err="1"/>
            <a:t>Nhập</a:t>
          </a:r>
          <a:r>
            <a:rPr lang="en-US" dirty="0"/>
            <a:t> –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mảng</a:t>
          </a:r>
          <a:endParaRPr lang="en-US" dirty="0"/>
        </a:p>
      </dgm:t>
    </dgm:pt>
    <dgm:pt modelId="{06D96979-DCEA-48E0-9BE6-57C7E1CAAFA0}" type="parTrans" cxnId="{4811B742-EB6B-4363-82C7-5EE88D4BB491}">
      <dgm:prSet/>
      <dgm:spPr/>
      <dgm:t>
        <a:bodyPr/>
        <a:lstStyle/>
        <a:p>
          <a:endParaRPr lang="en-US"/>
        </a:p>
      </dgm:t>
    </dgm:pt>
    <dgm:pt modelId="{2F70D30D-CD8F-4A3B-8A29-87EE7514B622}" type="sibTrans" cxnId="{4811B742-EB6B-4363-82C7-5EE88D4BB491}">
      <dgm:prSet/>
      <dgm:spPr/>
      <dgm:t>
        <a:bodyPr/>
        <a:lstStyle/>
        <a:p>
          <a:endParaRPr lang="en-US"/>
        </a:p>
      </dgm:t>
    </dgm:pt>
    <dgm:pt modelId="{D25396CB-9160-4409-9D2B-B76B5D849DF2}">
      <dgm:prSet phldrT="[Text]"/>
      <dgm:spPr/>
      <dgm:t>
        <a:bodyPr/>
        <a:lstStyle/>
        <a:p>
          <a:r>
            <a:rPr lang="en-US" dirty="0"/>
            <a:t>Thao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mảng</a:t>
          </a:r>
          <a:r>
            <a:rPr lang="en-US" dirty="0"/>
            <a:t> 1 </a:t>
          </a:r>
          <a:r>
            <a:rPr lang="en-US" dirty="0" err="1"/>
            <a:t>chiều</a:t>
          </a:r>
          <a:endParaRPr lang="en-US" dirty="0"/>
        </a:p>
      </dgm:t>
    </dgm:pt>
    <dgm:pt modelId="{2DEE0397-FFC9-4BB5-9A7F-40E148C2DCDB}" type="parTrans" cxnId="{6EE245A6-E2D7-4199-8458-18C58AE85969}">
      <dgm:prSet/>
      <dgm:spPr/>
      <dgm:t>
        <a:bodyPr/>
        <a:lstStyle/>
        <a:p>
          <a:endParaRPr lang="en-US"/>
        </a:p>
      </dgm:t>
    </dgm:pt>
    <dgm:pt modelId="{879F199C-3529-4632-87A6-87421374F916}" type="sibTrans" cxnId="{6EE245A6-E2D7-4199-8458-18C58AE85969}">
      <dgm:prSet/>
      <dgm:spPr/>
      <dgm:t>
        <a:bodyPr/>
        <a:lstStyle/>
        <a:p>
          <a:endParaRPr lang="en-US"/>
        </a:p>
      </dgm:t>
    </dgm:pt>
    <dgm:pt modelId="{05F18210-DB8B-47F1-9E74-F922740BA516}" type="pres">
      <dgm:prSet presAssocID="{D7BB73DA-431F-45D3-8A0C-1E625839DB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91EA8B-8C0A-49CB-884E-F627E1B5E0E0}" type="pres">
      <dgm:prSet presAssocID="{D7BB73DA-431F-45D3-8A0C-1E625839DBF2}" presName="Name1" presStyleCnt="0"/>
      <dgm:spPr/>
    </dgm:pt>
    <dgm:pt modelId="{8D53658A-30C4-470C-ACB2-4DF3BA7FE707}" type="pres">
      <dgm:prSet presAssocID="{D7BB73DA-431F-45D3-8A0C-1E625839DBF2}" presName="cycle" presStyleCnt="0"/>
      <dgm:spPr/>
    </dgm:pt>
    <dgm:pt modelId="{E9389BE3-89A8-4282-89D7-F868322ECD48}" type="pres">
      <dgm:prSet presAssocID="{D7BB73DA-431F-45D3-8A0C-1E625839DBF2}" presName="srcNode" presStyleLbl="node1" presStyleIdx="0" presStyleCnt="3"/>
      <dgm:spPr/>
    </dgm:pt>
    <dgm:pt modelId="{F1FBDBDD-8483-4BC8-9CAE-949EC15365B7}" type="pres">
      <dgm:prSet presAssocID="{D7BB73DA-431F-45D3-8A0C-1E625839DBF2}" presName="conn" presStyleLbl="parChTrans1D2" presStyleIdx="0" presStyleCnt="1"/>
      <dgm:spPr/>
      <dgm:t>
        <a:bodyPr/>
        <a:lstStyle/>
        <a:p>
          <a:endParaRPr lang="en-US"/>
        </a:p>
      </dgm:t>
    </dgm:pt>
    <dgm:pt modelId="{A956BD78-8F87-4E69-B8CD-8F146F5DCF06}" type="pres">
      <dgm:prSet presAssocID="{D7BB73DA-431F-45D3-8A0C-1E625839DBF2}" presName="extraNode" presStyleLbl="node1" presStyleIdx="0" presStyleCnt="3"/>
      <dgm:spPr/>
    </dgm:pt>
    <dgm:pt modelId="{DA1D480B-9EAB-4B74-AD44-4A4268524002}" type="pres">
      <dgm:prSet presAssocID="{D7BB73DA-431F-45D3-8A0C-1E625839DBF2}" presName="dstNode" presStyleLbl="node1" presStyleIdx="0" presStyleCnt="3"/>
      <dgm:spPr/>
    </dgm:pt>
    <dgm:pt modelId="{E07D682E-CA5B-44E2-A9AD-45B1193FCC34}" type="pres">
      <dgm:prSet presAssocID="{222C8818-66B8-4961-9DF8-C2096A21281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98F1-8319-47DB-9EBC-2C22D937E66E}" type="pres">
      <dgm:prSet presAssocID="{222C8818-66B8-4961-9DF8-C2096A212810}" presName="accent_1" presStyleCnt="0"/>
      <dgm:spPr/>
    </dgm:pt>
    <dgm:pt modelId="{0F68C0E5-D951-4571-94E4-1ED09DA5247B}" type="pres">
      <dgm:prSet presAssocID="{222C8818-66B8-4961-9DF8-C2096A212810}" presName="accentRepeatNode" presStyleLbl="solidFgAcc1" presStyleIdx="0" presStyleCnt="3" custLinFactNeighborX="-8856" custLinFactNeighborY="-10013"/>
      <dgm:spPr/>
    </dgm:pt>
    <dgm:pt modelId="{549171FA-D36E-46F3-93F1-F2AAF1AD6230}" type="pres">
      <dgm:prSet presAssocID="{FBF0FBBE-86CB-490B-BF8A-4E03C64C8106}" presName="text_2" presStyleLbl="node1" presStyleIdx="1" presStyleCnt="3" custLinFactNeighborX="-73" custLinFactNeighborY="-9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846D-72C5-420F-8B2E-AC7648C930D9}" type="pres">
      <dgm:prSet presAssocID="{FBF0FBBE-86CB-490B-BF8A-4E03C64C8106}" presName="accent_2" presStyleCnt="0"/>
      <dgm:spPr/>
    </dgm:pt>
    <dgm:pt modelId="{AC502676-C025-4160-A50D-77358180E95B}" type="pres">
      <dgm:prSet presAssocID="{FBF0FBBE-86CB-490B-BF8A-4E03C64C8106}" presName="accentRepeatNode" presStyleLbl="solidFgAcc1" presStyleIdx="1" presStyleCnt="3"/>
      <dgm:spPr/>
    </dgm:pt>
    <dgm:pt modelId="{010399FE-2E13-4200-813A-2C42EEE10655}" type="pres">
      <dgm:prSet presAssocID="{D25396CB-9160-4409-9D2B-B76B5D849DF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2879C-EC42-4150-92EA-526AB61B99F1}" type="pres">
      <dgm:prSet presAssocID="{D25396CB-9160-4409-9D2B-B76B5D849DF2}" presName="accent_3" presStyleCnt="0"/>
      <dgm:spPr/>
    </dgm:pt>
    <dgm:pt modelId="{0CD99D85-FB3D-40E1-8F27-481A54EBC6A6}" type="pres">
      <dgm:prSet presAssocID="{D25396CB-9160-4409-9D2B-B76B5D849DF2}" presName="accentRepeatNode" presStyleLbl="solidFgAcc1" presStyleIdx="2" presStyleCnt="3"/>
      <dgm:spPr/>
    </dgm:pt>
  </dgm:ptLst>
  <dgm:cxnLst>
    <dgm:cxn modelId="{89C5F39B-11B3-49DC-A843-FF4AC1F47987}" type="presOf" srcId="{7E4C5A2A-95DD-43DD-B1B7-458CE1732E8E}" destId="{F1FBDBDD-8483-4BC8-9CAE-949EC15365B7}" srcOrd="0" destOrd="0" presId="urn:microsoft.com/office/officeart/2008/layout/VerticalCurvedList"/>
    <dgm:cxn modelId="{407E3F8D-0B35-4743-B122-F59BA485BAF6}" type="presOf" srcId="{D25396CB-9160-4409-9D2B-B76B5D849DF2}" destId="{010399FE-2E13-4200-813A-2C42EEE10655}" srcOrd="0" destOrd="0" presId="urn:microsoft.com/office/officeart/2008/layout/VerticalCurvedList"/>
    <dgm:cxn modelId="{4811B742-EB6B-4363-82C7-5EE88D4BB491}" srcId="{D7BB73DA-431F-45D3-8A0C-1E625839DBF2}" destId="{FBF0FBBE-86CB-490B-BF8A-4E03C64C8106}" srcOrd="1" destOrd="0" parTransId="{06D96979-DCEA-48E0-9BE6-57C7E1CAAFA0}" sibTransId="{2F70D30D-CD8F-4A3B-8A29-87EE7514B622}"/>
    <dgm:cxn modelId="{6EE245A6-E2D7-4199-8458-18C58AE85969}" srcId="{D7BB73DA-431F-45D3-8A0C-1E625839DBF2}" destId="{D25396CB-9160-4409-9D2B-B76B5D849DF2}" srcOrd="2" destOrd="0" parTransId="{2DEE0397-FFC9-4BB5-9A7F-40E148C2DCDB}" sibTransId="{879F199C-3529-4632-87A6-87421374F916}"/>
    <dgm:cxn modelId="{0C8484E4-D307-4F5C-A9F8-E25E1A70B9BB}" type="presOf" srcId="{222C8818-66B8-4961-9DF8-C2096A212810}" destId="{E07D682E-CA5B-44E2-A9AD-45B1193FCC34}" srcOrd="0" destOrd="0" presId="urn:microsoft.com/office/officeart/2008/layout/VerticalCurvedList"/>
    <dgm:cxn modelId="{EE864E77-AF84-4788-95D2-889EBA0E9CBE}" srcId="{D7BB73DA-431F-45D3-8A0C-1E625839DBF2}" destId="{222C8818-66B8-4961-9DF8-C2096A212810}" srcOrd="0" destOrd="0" parTransId="{06CBAA43-FB1E-4BEE-9528-11417F924DF6}" sibTransId="{7E4C5A2A-95DD-43DD-B1B7-458CE1732E8E}"/>
    <dgm:cxn modelId="{F80D6131-680E-43E8-8845-DC4DDCF63945}" type="presOf" srcId="{D7BB73DA-431F-45D3-8A0C-1E625839DBF2}" destId="{05F18210-DB8B-47F1-9E74-F922740BA516}" srcOrd="0" destOrd="0" presId="urn:microsoft.com/office/officeart/2008/layout/VerticalCurvedList"/>
    <dgm:cxn modelId="{CBF03824-0164-4D8D-A4C1-EC925EB194A0}" type="presOf" srcId="{FBF0FBBE-86CB-490B-BF8A-4E03C64C8106}" destId="{549171FA-D36E-46F3-93F1-F2AAF1AD6230}" srcOrd="0" destOrd="0" presId="urn:microsoft.com/office/officeart/2008/layout/VerticalCurvedList"/>
    <dgm:cxn modelId="{357CFE38-B2D0-4910-83F7-3EAF48FDA039}" type="presParOf" srcId="{05F18210-DB8B-47F1-9E74-F922740BA516}" destId="{8791EA8B-8C0A-49CB-884E-F627E1B5E0E0}" srcOrd="0" destOrd="0" presId="urn:microsoft.com/office/officeart/2008/layout/VerticalCurvedList"/>
    <dgm:cxn modelId="{7A110EC3-C36E-4149-A7A3-A02B74BD0881}" type="presParOf" srcId="{8791EA8B-8C0A-49CB-884E-F627E1B5E0E0}" destId="{8D53658A-30C4-470C-ACB2-4DF3BA7FE707}" srcOrd="0" destOrd="0" presId="urn:microsoft.com/office/officeart/2008/layout/VerticalCurvedList"/>
    <dgm:cxn modelId="{F8A71686-A3FE-4F1A-9244-96AC11ACBAE0}" type="presParOf" srcId="{8D53658A-30C4-470C-ACB2-4DF3BA7FE707}" destId="{E9389BE3-89A8-4282-89D7-F868322ECD48}" srcOrd="0" destOrd="0" presId="urn:microsoft.com/office/officeart/2008/layout/VerticalCurvedList"/>
    <dgm:cxn modelId="{D6E2C4B3-AC68-4C6B-BE97-477A60C124BA}" type="presParOf" srcId="{8D53658A-30C4-470C-ACB2-4DF3BA7FE707}" destId="{F1FBDBDD-8483-4BC8-9CAE-949EC15365B7}" srcOrd="1" destOrd="0" presId="urn:microsoft.com/office/officeart/2008/layout/VerticalCurvedList"/>
    <dgm:cxn modelId="{79B300AB-C905-4EEE-AC0B-870618E546B1}" type="presParOf" srcId="{8D53658A-30C4-470C-ACB2-4DF3BA7FE707}" destId="{A956BD78-8F87-4E69-B8CD-8F146F5DCF06}" srcOrd="2" destOrd="0" presId="urn:microsoft.com/office/officeart/2008/layout/VerticalCurvedList"/>
    <dgm:cxn modelId="{8FE6BA32-EF8D-4E91-9D99-B34EA0442D46}" type="presParOf" srcId="{8D53658A-30C4-470C-ACB2-4DF3BA7FE707}" destId="{DA1D480B-9EAB-4B74-AD44-4A4268524002}" srcOrd="3" destOrd="0" presId="urn:microsoft.com/office/officeart/2008/layout/VerticalCurvedList"/>
    <dgm:cxn modelId="{56DC95BC-30DC-476F-A4B7-B15D7E1E8953}" type="presParOf" srcId="{8791EA8B-8C0A-49CB-884E-F627E1B5E0E0}" destId="{E07D682E-CA5B-44E2-A9AD-45B1193FCC34}" srcOrd="1" destOrd="0" presId="urn:microsoft.com/office/officeart/2008/layout/VerticalCurvedList"/>
    <dgm:cxn modelId="{09C97928-07CF-40C7-86CE-DFE434C26E0E}" type="presParOf" srcId="{8791EA8B-8C0A-49CB-884E-F627E1B5E0E0}" destId="{D0AE98F1-8319-47DB-9EBC-2C22D937E66E}" srcOrd="2" destOrd="0" presId="urn:microsoft.com/office/officeart/2008/layout/VerticalCurvedList"/>
    <dgm:cxn modelId="{7187FEF5-45CE-41F7-9118-12A026BAFD8F}" type="presParOf" srcId="{D0AE98F1-8319-47DB-9EBC-2C22D937E66E}" destId="{0F68C0E5-D951-4571-94E4-1ED09DA5247B}" srcOrd="0" destOrd="0" presId="urn:microsoft.com/office/officeart/2008/layout/VerticalCurvedList"/>
    <dgm:cxn modelId="{04A6B202-6CD0-437B-8810-47508C692917}" type="presParOf" srcId="{8791EA8B-8C0A-49CB-884E-F627E1B5E0E0}" destId="{549171FA-D36E-46F3-93F1-F2AAF1AD6230}" srcOrd="3" destOrd="0" presId="urn:microsoft.com/office/officeart/2008/layout/VerticalCurvedList"/>
    <dgm:cxn modelId="{7BD65D51-9D33-4CD8-87D5-BFFC2E49701C}" type="presParOf" srcId="{8791EA8B-8C0A-49CB-884E-F627E1B5E0E0}" destId="{ED20846D-72C5-420F-8B2E-AC7648C930D9}" srcOrd="4" destOrd="0" presId="urn:microsoft.com/office/officeart/2008/layout/VerticalCurvedList"/>
    <dgm:cxn modelId="{DC196FF0-B83D-4FC3-9ED9-D399F59FF7B3}" type="presParOf" srcId="{ED20846D-72C5-420F-8B2E-AC7648C930D9}" destId="{AC502676-C025-4160-A50D-77358180E95B}" srcOrd="0" destOrd="0" presId="urn:microsoft.com/office/officeart/2008/layout/VerticalCurvedList"/>
    <dgm:cxn modelId="{92F1077A-0203-48C6-AFCB-E83D07338670}" type="presParOf" srcId="{8791EA8B-8C0A-49CB-884E-F627E1B5E0E0}" destId="{010399FE-2E13-4200-813A-2C42EEE10655}" srcOrd="5" destOrd="0" presId="urn:microsoft.com/office/officeart/2008/layout/VerticalCurvedList"/>
    <dgm:cxn modelId="{18C648B5-A960-491D-953D-14A9F8A0AE48}" type="presParOf" srcId="{8791EA8B-8C0A-49CB-884E-F627E1B5E0E0}" destId="{2EC2879C-EC42-4150-92EA-526AB61B99F1}" srcOrd="6" destOrd="0" presId="urn:microsoft.com/office/officeart/2008/layout/VerticalCurvedList"/>
    <dgm:cxn modelId="{B497534D-D5B7-4724-9E5E-D41BAB733628}" type="presParOf" srcId="{2EC2879C-EC42-4150-92EA-526AB61B99F1}" destId="{0CD99D85-FB3D-40E1-8F27-481A54EBC6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3996-BFC0-4664-83E5-759C067D031A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3E0-6386-4946-86FC-58240FD28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70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4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4068,'25'0,"0"0,0 0,-1-25,26 25,-25 0,0 0,-1 0,1 0,0 0,0 0,0 0,-1 0,1 0,25 0,49 0,-49 0,-1 0,-24 0,0 0,0 0,0 0,24 0,-24 0,25 0,-26 0,1 0,25 0,-25 0,49 25,-49-25,0 0,-1 0,1 0,25 25,-25-25,-1 0,26 0,-25 0,24 0,-24 0,0 0,0 25,0-25,-1 0,76 0,-51 0,1 0,0 0,-26 0,1 0,25 0,-25 0,-1 0,26 24,-25-24,0 0,24 0,-24 0,25 0,-26 0,1 0,0 0,25 0,24 0,-49 0,24 0,-24 0,0 0,0 0,0 0,-1 0,26 0,-25 0,0 0,-1 0,1 0,0 25,0-25,0 0,-1 0,1 0,0 0,25 0,-25 0,-1 0,1 0,0 0,49 0,-49 0,0 0,0 0,0 0,24 0,-24 0,0 0,0 0,24 0,-24 0,0 0,0 0,-1 0,1 0,0 0,25 0,-26 0,26 0,-25 0,0 0,-1 0,1 0,0-25,25 25,-26 0,26 0,-25 0,0 0,0 0,-1 0,1 0,0 0,0 0,0 0,-1 0,1 0,0 0,0 0,0 0,-1 0,26 0,-25 0,0 0,-1 0,1 0,0-24,0 24,0 0,-1 0,1 0,0 0,0 0,0 0,24 0,-24 0,25 0,-26 0,1 0,50 0,-51 0,1 0,0 0,0 0,0 0,0 0,-1 0,1 0,0 0,25 0,-50-25,49 25,-24 0,0 0,24 0,-24 0,0 0,0 0,99 0,-99 0,24 0,-24-25,0 25,24 0,-24 0,0 0,0 0,0 0,-1 0,1 0,0 0,25 0,-26 0,1 0,0 0,0 0,24 0,-24 0,0 0,25 0,-25 0,24 0,-24 0,0 0,0 0,-1 0,26 0,-25 0,0 0,-1 0,26 0,-25 0,0 0,24 0,-24 0,0 0</inkml:trace>
  <inkml:trace contextRef="#ctx0" brushRef="#br0" timeOffset="26611.5368">11162 11336,'25'0,"0"0,0 0,0 0,-1 0,1 25,0-25,0 0,0 0,24 24,-24-24,0 0,0 0,0 0,-1 0,1 0,0 0,0 0,0 0,24 0,-24 0,0 0,0 0,-1 0,1 0,25 0,-25 0,24 0,1-24,24 24,-24-25,-25 25,74 0,-74-25,-1 25,1 0,0 0,0 0,0 0,-1 0</inkml:trace>
  <inkml:trace contextRef="#ctx0" brushRef="#br0" timeOffset="35052.4966">9128 9178,'-24'0,"-1"0,0 0,-49 0,-1 0,1 25,49-25,0 0,-24 0,24 0,0 24,0 1,0-25,25 25,-24-25,-1 0,0 0,0 50,0-50,1 24,24 1,-50 25,25-50,25 25,-25-1,1 1,-1-25,25 25,-25 25,0-50,-24 74,24-74,0 25,25 0,0-1,0 1,0 0,0 0,0 0,0 24,0 26,0-26,25 26,0 24,-25-74,24 0,1-1,-25 1,25 0,0-25,74 25,-49-25,98 49,-123-49,99 0,-74 0,-1 0,26-24,-26 24,-24-25,25-25,-1 25,-24 1,25 24,-50-25,25 0,-1 25,-24-25,0 0,25 1,50-150,-50 124,24-49,-24 49,-25 26,0-26,0-24,0 49,-50-25,50 25,-24 25,24-49,-25 24,0 0,0 0,25 1,-25 24,25-25,-25 0,25 0,-24 0,24 1,-25 24,25-25,-25 25,0 0,0 0,25 25</inkml:trace>
  <inkml:trace contextRef="#ctx0" brushRef="#br0" timeOffset="37552.7648">9004 13667,'-24'0,"-26"0,25 0,-24 0,24 0,25-24,-25 24,0 0,0 0,-74 0,74 0,-49 0,24 24,26 1,-26-25,25 25,-24 0,24 0,25-1,-25 26,25-25,-25 0,25 24,0 1,-25-50,25 49,0-24,0 74,0-74,0 0,0 0,-24 49,24-24,0 0,0 24,0-24,0-26,-50 51,50-26,0-24,0 0,0 0,0 0,0-1,0 1,0 0,0 0,0 0,0-1,0 26,25 49,-25-74,25 25,-1-1,1-24,0 0,-25 49,25-49,-25 0,49-25,-24 0,0 0,0 0,0 0,-1 0,26 0,-25 0,24-25,51 0,-51 0,1 1,-25-26,49 25,-49 0,0 1,24-51,-24 75,25-25,-50 1,24 24,-24-25,25 0,0-25,0 26,0-51,-25 50,0 1,24-100,-24 74,0 0,0 26,0-51,0 26,25-1,-25 0,0 25,0-24,0 24,0-25,0 26,0-1,0 0,-25 25,25-25,-49 0,49 1,0-1,-25-25,25 25,-25 25,25-49,0 24,-25 0,1-24,-1 24,25 0,0 0,-25 25,0 0,25-25,0 1,0-1,-25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4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4068,'25'0,"0"0,0 0,-1-25,26 25,-25 0,0 0,-1 0,1 0,0 0,0 0,0 0,-1 0,1 0,25 0,49 0,-49 0,-1 0,-24 0,0 0,0 0,0 0,24 0,-24 0,25 0,-26 0,1 0,25 0,-25 0,49 25,-49-25,0 0,-1 0,1 0,25 25,-25-25,-1 0,26 0,-25 0,24 0,-24 0,0 0,0 25,0-25,-1 0,76 0,-51 0,1 0,0 0,-26 0,1 0,25 0,-25 0,-1 0,26 24,-25-24,0 0,24 0,-24 0,25 0,-26 0,1 0,0 0,25 0,24 0,-49 0,24 0,-24 0,0 0,0 0,0 0,-1 0,26 0,-25 0,0 0,-1 0,1 0,0 25,0-25,0 0,-1 0,1 0,0 0,25 0,-25 0,-1 0,1 0,0 0,49 0,-49 0,0 0,0 0,0 0,24 0,-24 0,0 0,0 0,24 0,-24 0,0 0,0 0,-1 0,1 0,0 0,25 0,-26 0,26 0,-25 0,0 0,-1 0,1 0,0-25,25 25,-26 0,26 0,-25 0,0 0,0 0,-1 0,1 0,0 0,0 0,0 0,-1 0,1 0,0 0,0 0,0 0,-1 0,26 0,-25 0,0 0,-1 0,1 0,0-24,0 24,0 0,-1 0,1 0,0 0,0 0,0 0,24 0,-24 0,25 0,-26 0,1 0,50 0,-51 0,1 0,0 0,0 0,0 0,0 0,-1 0,1 0,0 0,25 0,-50-25,49 25,-24 0,0 0,24 0,-24 0,0 0,0 0,99 0,-99 0,24 0,-24-25,0 25,24 0,-24 0,0 0,0 0,0 0,-1 0,1 0,0 0,25 0,-26 0,1 0,0 0,0 0,24 0,-24 0,0 0,25 0,-25 0,24 0,-24 0,0 0,0 0,-1 0,26 0,-25 0,0 0,-1 0,26 0,-25 0,0 0,24 0,-24 0,0 0</inkml:trace>
  <inkml:trace contextRef="#ctx0" brushRef="#br0" timeOffset="26611.5368">11162 11336,'25'0,"0"0,0 0,0 0,-1 0,1 25,0-25,0 0,0 0,24 24,-24-24,0 0,0 0,0 0,-1 0,1 0,0 0,0 0,0 0,24 0,-24 0,0 0,0 0,-1 0,1 0,25 0,-25 0,24 0,1-24,24 24,-24-25,-25 25,74 0,-74-25,-1 25,1 0,0 0,0 0,0 0,-1 0</inkml:trace>
  <inkml:trace contextRef="#ctx0" brushRef="#br0" timeOffset="35052.4966">9128 9178,'-24'0,"-1"0,0 0,-49 0,-1 0,1 25,49-25,0 0,-24 0,24 0,0 24,0 1,0-25,25 25,-24-25,-1 0,0 0,0 50,0-50,1 24,24 1,-50 25,25-50,25 25,-25-1,1 1,-1-25,25 25,-25 25,0-50,-24 74,24-74,0 25,25 0,0-1,0 1,0 0,0 0,0 0,0 24,0 26,0-26,25 26,0 24,-25-74,24 0,1-1,-25 1,25 0,0-25,74 25,-49-25,98 49,-123-49,99 0,-74 0,-1 0,26-24,-26 24,-24-25,25-25,-1 25,-24 1,25 24,-50-25,25 0,-1 25,-24-25,0 0,25 1,50-150,-50 124,24-49,-24 49,-25 26,0-26,0-24,0 49,-50-25,50 25,-24 25,24-49,-25 24,0 0,0 0,25 1,-25 24,25-25,-25 0,25 0,-24 0,24 1,-25 24,25-25,-25 25,0 0,0 0,25 25</inkml:trace>
  <inkml:trace contextRef="#ctx0" brushRef="#br0" timeOffset="37552.7648">9004 13667,'-24'0,"-26"0,25 0,-24 0,24 0,25-24,-25 24,0 0,0 0,-74 0,74 0,-49 0,24 24,26 1,-26-25,25 25,-24 0,24 0,25-1,-25 26,25-25,-25 0,25 24,0 1,-25-50,25 49,0-24,0 74,0-74,0 0,0 0,-24 49,24-24,0 0,0 24,0-24,0-26,-50 51,50-26,0-24,0 0,0 0,0 0,0-1,0 1,0 0,0 0,0 0,0-1,0 26,25 49,-25-74,25 25,-1-1,1-24,0 0,-25 49,25-49,-25 0,49-25,-24 0,0 0,0 0,0 0,-1 0,26 0,-25 0,24-25,51 0,-51 0,1 1,-25-26,49 25,-49 0,0 1,24-51,-24 75,25-25,-50 1,24 24,-24-25,25 0,0-25,0 26,0-51,-25 50,0 1,24-100,-24 74,0 0,0 26,0-51,0 26,25-1,-25 0,0 25,0-24,0 24,0-25,0 26,0-1,0 0,-25 25,25-25,-49 0,49 1,0-1,-25-25,25 25,-25 25,25-49,0 24,-25 0,1-24,-1 24,25 0,0 0,-25 25,0 0,25-25,0 1,0-1,-25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08T06:59:50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22399 4589,'25'0,"0"0,-1 0,1 0,0 0,25 0,-26 0,1 0,25 0,-25 0,-1 0,1 0,0 0,25 0,-1 0,1 0,-25 0,-1 0,1 0,0 0,0 0,25 25,-26-25,26 0</inkml:trace>
  <inkml:trace contextRef="#ctx0" brushRef="#br0" timeOffset="5661.6846">3870 6722,'25'0,"-1"0,1 0,0 0,25 0,-25 0,-1 0,1 0,0 0,49 0,-49 0,124 0,-124 0,74 0,-49 0,-1 0,-24 0,25 0,-26 0,26 0,-25 0,74 0,-74 0,0 0,-1 0,1 0,0 0,0 0,99 0,-99 0,0 0,24 0,1 0,-25 0,-1 0,26 0,-25-25,24 25,-24 0,0 0,0 0,0 0,24 0,-24 0,0-25,0 25,-1 0,1 0,0 0,0 0,24 0,-24 0,50 0,-51-24,1 24,25-25,-1 25,1 0,-25 0,0 0,24 0,1 0,-25 0,0 0,-1 0,1 0,25 0,-1 0,-24 0,0 0,0-25,24 25,-24 0,0 0,0 0,0-25,24 25,-24 0,0 0</inkml:trace>
  <inkml:trace contextRef="#ctx0" brushRef="#br0" timeOffset="35258.9606">5953 10914,'25'0,"0"0,0 0,74 0,-74 0,124 0,-75 0,100 0,74 0,-199 0,274 0,-224 0,75 0,-149 0,-1 0,76 0,-76 0,1 0,0 0,74 0,-74 0,124 0,-100 0,1 0,24 0,-24 0,-25 0,74 0,-49 0,123 0,-123 0,148 0,-123 0,173 0,-199 0,51 0,-1 0,-25 0,100-25,-100 25,100 0,-124 0,-26 0,26 0,0 0,-26 0,1 0,25 0,49 0,-74 0,24 0,1 0,0 0,24 0,50 0,-74 0,-1 25,1-25,24 0,-49 0,0 0,99 0,-99 0,0 0,-1 0</inkml:trace>
  <inkml:trace contextRef="#ctx0" brushRef="#br0" timeOffset="36627.947">5854 12650,'25'0,"0"0,24 0,398 0,-224 0,-49 0,322 0,-248 0,347 0,-421 25,24-25,-24 0,0 25,-1 0,-98-25,-1 0,0 25,-49-25,25 0,-25 0,0 0,-1 0,-24 24</inkml:trace>
  <inkml:trace contextRef="#ctx0" brushRef="#br0" timeOffset="40560.0341">869 16570,'173'0,"125"24,-174-24,149 0,-199 0,25 0,100 0,-174 0,24 0,50 0,-49 0,0 0,-26 0,26 0,0 0,-26 0,1 0,25 0,-1 0,1 0,0 0,-1 0,-24 0,25 0,-26 0,1 0,25 0,0 0,-26 0,1 0,25 0,-25 0,-1 0,1 0,0 0,0 0,24 0,-24 0,25 0,-25 0,24 0,-24 0,49-24,1 24,-26 0,26 0,-1 0,-24 0,-25 0,198 0,-149-25,100 25,-100-25,26 25,-26 0,0 0,-24 0,-25 0,24-25,26 0,-26 25,125 0,-124 0,-1 0,26 0,-26-49,1 49,24 0,-49 0,25-25,49 25,-74 0,49 0,-24 0,-25 0,-1 0,26 0,-25 0,49-25</inkml:trace>
  <inkml:trace contextRef="#ctx0" brushRef="#br0" timeOffset="45394.4103">5929 12725,'24'-25,"26"0,-25 25,0 0,74 0,-74 0,0 0,-1 0,26 0,-25 0,0 0,-1 0,26 0,0 0,-26 0,1 0,25 0,-25 0,99 0,-100 0,26 0,49 0,-24 0,-26 0,26 0,-26 0,1 0,-25 0,24 0,26 0,98 0,-148 0,50 0,-51 0,26-25,-25 25,0 0</inkml:trace>
  <inkml:trace contextRef="#ctx0" brushRef="#br0" timeOffset="48245.663">6425 14436,'25'0,"123"25,-98-25,173 25,-148-25,148 0,-149 0,50 0,-49 0,49 0,-50 0,25 0,-49 0,0 0,24 0,-24 0,49 0,-50 0,26 0,-50 0,49 0,-24 0,-1 0,26 0,-50 0,49 0,-24 0,-26 0,76 0,-76 0,26 0,-25 0,49 0,-49 0,0 0,24 0,51 0,-76 0,175 0,-149 0,24 0,-24 0,-1 0,1 0,-1 0,-24 0,50 0,-1 0,-24 0,-1 0,26 25,-26-25,26 0,-26 0,75 25,-74-25,0 0,-26 0</inkml:trace>
  <inkml:trace contextRef="#ctx0" brushRef="#br0" timeOffset="49503.9063">11460 14635,'50'0,"24"0,50 0,-74 0,24 0,25 25,1-25,-1 24,50 1,-75-25,-24 25,24-25,-24 0,-1 0,-24 0,25 0,-25 0,24 0,-24 0,25 0,-26 0,26 0,-25 0,0 0,-1 0,1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12T07:42:57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19745 4266,'25'0,"49"-24,-49 24,25 0,-26 0,1 0,25 0,-25 0,-1 0,1 0,0 0,0 0,0 0,-1 0,1 0,0 0,25 0,-26 0,1 0,0 0,49 0,-24 0,-25 0,0 0,-1 0,51 0,-75 24,25-24,-1 0,26 0,0 0,-1 0,-24 25,0-25,0 0,24 0,-24 0,0 0,25 0,-1 0,1 0,-25 0,49 0,-24 0,-26 0,76 25,-76-25,1 0,74 0,-49 0,-25 0,0 0,24 0,1 0,-25 0,24 0,1 0,-25 0,-1 0,1 0,0 0,0 0,49 0,-49 0,0 0,99 0,-99 0,24 0,1 0,-25 0,0 0,-1-25,1 25,0 0,0 0,24 0,-24 0,0 0,25 0,-26 0,1 0,0 0,0 0,0 0,-1 0,1 0,0 0,0 0,-25-25,49 25,-24 0,0 0,0 0,0 0,0 0</inkml:trace>
  <inkml:trace contextRef="#ctx0" brushRef="#br0" timeOffset="31034.7684">14511 11931,'25'0,"0"0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4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4068,'25'0,"0"0,0 0,-1-25,26 25,-25 0,0 0,-1 0,1 0,0 0,0 0,0 0,-1 0,1 0,25 0,49 0,-49 0,-1 0,-24 0,0 0,0 0,0 0,24 0,-24 0,25 0,-26 0,1 0,25 0,-25 0,49 25,-49-25,0 0,-1 0,1 0,25 25,-25-25,-1 0,26 0,-25 0,24 0,-24 0,0 0,0 25,0-25,-1 0,76 0,-51 0,1 0,0 0,-26 0,1 0,25 0,-25 0,-1 0,26 24,-25-24,0 0,24 0,-24 0,25 0,-26 0,1 0,0 0,25 0,24 0,-49 0,24 0,-24 0,0 0,0 0,0 0,-1 0,26 0,-25 0,0 0,-1 0,1 0,0 25,0-25,0 0,-1 0,1 0,0 0,25 0,-25 0,-1 0,1 0,0 0,49 0,-49 0,0 0,0 0,0 0,24 0,-24 0,0 0,0 0,24 0,-24 0,0 0,0 0,-1 0,1 0,0 0,25 0,-26 0,26 0,-25 0,0 0,-1 0,1 0,0-25,25 25,-26 0,26 0,-25 0,0 0,0 0,-1 0,1 0,0 0,0 0,0 0,-1 0,1 0,0 0,0 0,0 0,-1 0,26 0,-25 0,0 0,-1 0,1 0,0-24,0 24,0 0,-1 0,1 0,0 0,0 0,0 0,24 0,-24 0,25 0,-26 0,1 0,50 0,-51 0,1 0,0 0,0 0,0 0,0 0,-1 0,1 0,0 0,25 0,-50-25,49 25,-24 0,0 0,24 0,-24 0,0 0,0 0,99 0,-99 0,24 0,-24-25,0 25,24 0,-24 0,0 0,0 0,0 0,-1 0,1 0,0 0,25 0,-26 0,1 0,0 0,0 0,24 0,-24 0,0 0,25 0,-25 0,24 0,-24 0,0 0,0 0,-1 0,26 0,-25 0,0 0,-1 0,26 0,-25 0,0 0,24 0,-24 0,0 0</inkml:trace>
  <inkml:trace contextRef="#ctx0" brushRef="#br0" timeOffset="26611.5368">11162 11336,'25'0,"0"0,0 0,0 0,-1 0,1 25,0-25,0 0,0 0,24 24,-24-24,0 0,0 0,0 0,-1 0,1 0,0 0,0 0,0 0,24 0,-24 0,0 0,0 0,-1 0,1 0,25 0,-25 0,24 0,1-24,24 24,-24-25,-25 25,74 0,-74-25,-1 25,1 0,0 0,0 0,0 0,-1 0</inkml:trace>
  <inkml:trace contextRef="#ctx0" brushRef="#br0" timeOffset="35052.4966">9128 9178,'-24'0,"-1"0,0 0,-49 0,-1 0,1 25,49-25,0 0,-24 0,24 0,0 24,0 1,0-25,25 25,-24-25,-1 0,0 0,0 50,0-50,1 24,24 1,-50 25,25-50,25 25,-25-1,1 1,-1-25,25 25,-25 25,0-50,-24 74,24-74,0 25,25 0,0-1,0 1,0 0,0 0,0 0,0 24,0 26,0-26,25 26,0 24,-25-74,24 0,1-1,-25 1,25 0,0-25,74 25,-49-25,98 49,-123-49,99 0,-74 0,-1 0,26-24,-26 24,-24-25,25-25,-1 25,-24 1,25 24,-50-25,25 0,-1 25,-24-25,0 0,25 1,50-150,-50 124,24-49,-24 49,-25 26,0-26,0-24,0 49,-50-25,50 25,-24 25,24-49,-25 24,0 0,0 0,25 1,-25 24,25-25,-25 0,25 0,-24 0,24 1,-25 24,25-25,-25 25,0 0,0 0,25 25</inkml:trace>
  <inkml:trace contextRef="#ctx0" brushRef="#br0" timeOffset="37552.7648">9004 13667,'-24'0,"-26"0,25 0,-24 0,24 0,25-24,-25 24,0 0,0 0,-74 0,74 0,-49 0,24 24,26 1,-26-25,25 25,-24 0,24 0,25-1,-25 26,25-25,-25 0,25 24,0 1,-25-50,25 49,0-24,0 74,0-74,0 0,0 0,-24 49,24-24,0 0,0 24,0-24,0-26,-50 51,50-26,0-24,0 0,0 0,0 0,0-1,0 1,0 0,0 0,0 0,0-1,0 26,25 49,-25-74,25 25,-1-1,1-24,0 0,-25 49,25-49,-25 0,49-25,-24 0,0 0,0 0,0 0,-1 0,26 0,-25 0,24-25,51 0,-51 0,1 1,-25-26,49 25,-49 0,0 1,24-51,-24 75,25-25,-50 1,24 24,-24-25,25 0,0-25,0 26,0-51,-25 50,0 1,24-100,-24 74,0 0,0 26,0-51,0 26,25-1,-25 0,0 25,0-24,0 24,0-25,0 26,0-1,0 0,-25 25,25-25,-49 0,49 1,0-1,-25-25,25 25,-25 25,25-49,0 24,-25 0,1-24,-1 24,25 0,0 0,-25 25,0 0,25-25,0 1,0-1,-25 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07T01:42:29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4514,'50'25,"-25"0,24-25,-24 0,0 25,148-25,-98 0,-1 0,1 0,-26 0,1 0,0 0,24 0,0-25,1 25,-26 0,1 0,0 0,74 0,-75 0,1 0,24 0,-24 0,-1 0,-24 0,124 0,-124 0,0 0,49 0,-49 0,49 0,-24 0,124 0,-150 0,51 0,-50 0,-1 0,1 0,0 0,-25 25,25-25,0 0,24 0,-24 0,0 0,24 25,1-25,-25 0,0 0,-1 0,26 0,-25 0,0 0,-1 0,1 0,0 0,0 0,0 0,-25 24,0 1</inkml:trace>
  <inkml:trace contextRef="#ctx0" brushRef="#br0" timeOffset="3502.6659">13593 4390,'75'-49,"98"-26,-24 26,25-26,-50 26,25-26,-75 51,1-51,24 26,-25-1,-24 25,-25 25,-1 0,-24 25</inkml:trace>
  <inkml:trace contextRef="#ctx0" brushRef="#br0" timeOffset="4575.2494">13693 4390,'74'75,"298"173,-198-99,74 0,-124-75,25 25,-100-74,26 25,123 24,-173-74,-50 0,0-25,0 25</inkml:trace>
  <inkml:trace contextRef="#ctx0" brushRef="#br0" timeOffset="5708.1122">16074 3671,'99'-124,"25"-25,-74 100,-1-100,1 99,-50 25,49 1,-49-1,0 50,0-1,0 1,0 50,0-51,0 1,0 0,0 0,0 0,0-1,0 1,0 0,0 0,0 0,0-1,0 26,0 0,0 24,0-24,0-1,0-24,0 0,0 0,0 0</inkml:trace>
  <inkml:trace contextRef="#ctx0" brushRef="#br0" timeOffset="7273.708">16446 5011,'0'24,"0"1,0 74,-25-99,25 25,0 25,0-25,-25 24,0 1,25-25,-24-1,-26 76,50-76,-25 1,0 25,25-25,0 24,0-24,0 0,0 0,0-1,0 1,0 0,0 0,25-25,0 0,0 0,0 0,-1 0,26 0,0 0,98-50,-48 25,-75 1,24-1,1 25,-1-50,-24 50,74-99,-99 74,0-24,0-1,-49-24,24 24,0 0,0 26,1-26,24 0,-25 26,0-1,-25-25,26 50,24-25,-25 25,0 0,0 0,0 0</inkml:trace>
  <inkml:trace contextRef="#ctx0" brushRef="#br0" timeOffset="9834.4167">993 4589,'24'0,"26"0,0 0,-1 0,-24 25,0-25,74 0,-49 0,-1 0,50 0,-24-25,-26 0,26 25,-26 0,-24 0,25 0,0 0,-1 0,-24 0,49 0,-24 0,49 0,-74 0,0 0,0 0,74 0,-74 0,-1 0,76-25,-76 25,1 0,0 0,-25 25</inkml:trace>
  <inkml:trace contextRef="#ctx0" brushRef="#br0" timeOffset="21816.6514">3498 6896,'25'0,"-1"0,26 0,0 25,-26-25,26 0,99 0,-75 0,1 0,-50 0,24 0,26 0,-1 0,-24 0,-1 0,-24 0,74 0,-49 0,-25 0,123 0,-98 0,99 0,-124 0,74 0,-74 0,99-25,-75 25,224-25,-198 25,98-25,-98 25,-26-25,26 25,24 0,0-25,-24 25,148-24,-124 24,-49 0,98 0,-73-25,-26 25,1 0,0 0,-1-50,26 50,-26 0,26 0,-26 0,1 0,0-25,98 25,-123 0,50 0,-51 0,26-24,-25 24,24 0,-24 0,25 0,-1 0,-24 0,0 0,25 0,-1 0,1 0,49 0,-49 0,123 0,-148 0,99 24,-74-24,24 0,-49 0,49 0,1 0,-50 0,24 0,26 0,-51 0,51 50,-50-50,-1 0,26 0,0 0,-1 0,-24 0,0 0,25 0,-26-25,1 25,25 0,-25 0,24 0,-24 0,25 0,-26 0,100-25,-99 25,0 0,25 0,-26 0,1 0,0 0,49 0,-74-24,25 24,0 0,0 0,0 0,-1 0,1 0,0 0,0 0,24 0,-24 0,25 0,49 0,-74 0,99 0,-99 0,0 0,24 0</inkml:trace>
  <inkml:trace contextRef="#ctx0" brushRef="#br0" timeOffset="28173.1857">8260 8582,'25'0,"0"0,0 0,24 0,-24 0,0 0,0 0,0 0,-1 0,1 0,25 0,-25 0,24 0,-24 0,0 0,0 0,-1 0,1 0,74 0,-74 0,74 0,-74 0,25 0,-25 0,-1 0,26 0,-25 0,24 0,1 0,-25 0,0 0,0 0,-1 0,1 0,0 0,0 0,0 0,-25 25,24-25,1 0,0 0,0 0,0 0,-25 25,24-25,1 0,0 0,0 0,0 0,-1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4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4068,'25'0,"0"0,0 0,-1-25,26 25,-25 0,0 0,-1 0,1 0,0 0,0 0,0 0,-1 0,1 0,25 0,49 0,-49 0,-1 0,-24 0,0 0,0 0,0 0,24 0,-24 0,25 0,-26 0,1 0,25 0,-25 0,49 25,-49-25,0 0,-1 0,1 0,25 25,-25-25,-1 0,26 0,-25 0,24 0,-24 0,0 0,0 25,0-25,-1 0,76 0,-51 0,1 0,0 0,-26 0,1 0,25 0,-25 0,-1 0,26 24,-25-24,0 0,24 0,-24 0,25 0,-26 0,1 0,0 0,25 0,24 0,-49 0,24 0,-24 0,0 0,0 0,0 0,-1 0,26 0,-25 0,0 0,-1 0,1 0,0 25,0-25,0 0,-1 0,1 0,0 0,25 0,-25 0,-1 0,1 0,0 0,49 0,-49 0,0 0,0 0,0 0,24 0,-24 0,0 0,0 0,24 0,-24 0,0 0,0 0,-1 0,1 0,0 0,25 0,-26 0,26 0,-25 0,0 0,-1 0,1 0,0-25,25 25,-26 0,26 0,-25 0,0 0,0 0,-1 0,1 0,0 0,0 0,0 0,-1 0,1 0,0 0,0 0,0 0,-1 0,26 0,-25 0,0 0,-1 0,1 0,0-24,0 24,0 0,-1 0,1 0,0 0,0 0,0 0,24 0,-24 0,25 0,-26 0,1 0,50 0,-51 0,1 0,0 0,0 0,0 0,0 0,-1 0,1 0,0 0,25 0,-50-25,49 25,-24 0,0 0,24 0,-24 0,0 0,0 0,99 0,-99 0,24 0,-24-25,0 25,24 0,-24 0,0 0,0 0,0 0,-1 0,1 0,0 0,25 0,-26 0,1 0,0 0,0 0,24 0,-24 0,0 0,25 0,-25 0,24 0,-24 0,0 0,0 0,-1 0,26 0,-25 0,0 0,-1 0,26 0,-25 0,0 0,24 0,-24 0,0 0</inkml:trace>
  <inkml:trace contextRef="#ctx0" brushRef="#br0" timeOffset="26611.5368">11162 11336,'25'0,"0"0,0 0,0 0,-1 0,1 25,0-25,0 0,0 0,24 24,-24-24,0 0,0 0,0 0,-1 0,1 0,0 0,0 0,0 0,24 0,-24 0,0 0,0 0,-1 0,1 0,25 0,-25 0,24 0,1-24,24 24,-24-25,-25 25,74 0,-74-25,-1 25,1 0,0 0,0 0,0 0,-1 0</inkml:trace>
  <inkml:trace contextRef="#ctx0" brushRef="#br0" timeOffset="35052.4966">9128 9178,'-24'0,"-1"0,0 0,-49 0,-1 0,1 25,49-25,0 0,-24 0,24 0,0 24,0 1,0-25,25 25,-24-25,-1 0,0 0,0 50,0-50,1 24,24 1,-50 25,25-50,25 25,-25-1,1 1,-1-25,25 25,-25 25,0-50,-24 74,24-74,0 25,25 0,0-1,0 1,0 0,0 0,0 0,0 24,0 26,0-26,25 26,0 24,-25-74,24 0,1-1,-25 1,25 0,0-25,74 25,-49-25,98 49,-123-49,99 0,-74 0,-1 0,26-24,-26 24,-24-25,25-25,-1 25,-24 1,25 24,-50-25,25 0,-1 25,-24-25,0 0,25 1,50-150,-50 124,24-49,-24 49,-25 26,0-26,0-24,0 49,-50-25,50 25,-24 25,24-49,-25 24,0 0,0 0,25 1,-25 24,25-25,-25 0,25 0,-24 0,24 1,-25 24,25-25,-25 25,0 0,0 0,25 25</inkml:trace>
  <inkml:trace contextRef="#ctx0" brushRef="#br0" timeOffset="37552.7648">9004 13667,'-24'0,"-26"0,25 0,-24 0,24 0,25-24,-25 24,0 0,0 0,-74 0,74 0,-49 0,24 24,26 1,-26-25,25 25,-24 0,24 0,25-1,-25 26,25-25,-25 0,25 24,0 1,-25-50,25 49,0-24,0 74,0-74,0 0,0 0,-24 49,24-24,0 0,0 24,0-24,0-26,-50 51,50-26,0-24,0 0,0 0,0 0,0-1,0 1,0 0,0 0,0 0,0-1,0 26,25 49,-25-74,25 25,-1-1,1-24,0 0,-25 49,25-49,-25 0,49-25,-24 0,0 0,0 0,0 0,-1 0,26 0,-25 0,24-25,51 0,-51 0,1 1,-25-26,49 25,-49 0,0 1,24-51,-24 75,25-25,-50 1,24 24,-24-25,25 0,0-25,0 26,0-51,-25 50,0 1,24-100,-24 74,0 0,0 26,0-51,0 26,25-1,-25 0,0 25,0-24,0 24,0-25,0 26,0-1,0 0,-25 25,25-25,-49 0,49 1,0-1,-25-25,25 25,-25 25,25-49,0 24,-25 0,1-24,-1 24,25 0,0 0,-25 25,0 0,25-25,0 1,0-1,-25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07T01:42:29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4514,'50'25,"-25"0,24-25,-24 0,0 25,148-25,-98 0,-1 0,1 0,-26 0,1 0,0 0,24 0,0-25,1 25,-26 0,1 0,0 0,74 0,-75 0,1 0,24 0,-24 0,-1 0,-24 0,124 0,-124 0,0 0,49 0,-49 0,49 0,-24 0,124 0,-150 0,51 0,-50 0,-1 0,1 0,0 0,-25 25,25-25,0 0,24 0,-24 0,0 0,24 25,1-25,-25 0,0 0,-1 0,26 0,-25 0,0 0,-1 0,1 0,0 0,0 0,0 0,-25 24,0 1</inkml:trace>
  <inkml:trace contextRef="#ctx0" brushRef="#br0" timeOffset="3502.6659">13593 4390,'75'-49,"98"-26,-24 26,25-26,-50 26,25-26,-75 51,1-51,24 26,-25-1,-24 25,-25 25,-1 0,-24 25</inkml:trace>
  <inkml:trace contextRef="#ctx0" brushRef="#br0" timeOffset="4575.2494">13693 4390,'74'75,"298"173,-198-99,74 0,-124-75,25 25,-100-74,26 25,123 24,-173-74,-50 0,0-25,0 25</inkml:trace>
  <inkml:trace contextRef="#ctx0" brushRef="#br0" timeOffset="5708.1122">16074 3671,'99'-124,"25"-25,-74 100,-1-100,1 99,-50 25,49 1,-49-1,0 50,0-1,0 1,0 50,0-51,0 1,0 0,0 0,0 0,0-1,0 1,0 0,0 0,0 0,0-1,0 26,0 0,0 24,0-24,0-1,0-24,0 0,0 0,0 0</inkml:trace>
  <inkml:trace contextRef="#ctx0" brushRef="#br0" timeOffset="7273.708">16446 5011,'0'24,"0"1,0 74,-25-99,25 25,0 25,0-25,-25 24,0 1,25-25,-24-1,-26 76,50-76,-25 1,0 25,25-25,0 24,0-24,0 0,0 0,0-1,0 1,0 0,0 0,25-25,0 0,0 0,0 0,-1 0,26 0,0 0,98-50,-48 25,-75 1,24-1,1 25,-1-50,-24 50,74-99,-99 74,0-24,0-1,-49-24,24 24,0 0,0 26,1-26,24 0,-25 26,0-1,-25-25,26 50,24-25,-25 25,0 0,0 0,0 0</inkml:trace>
  <inkml:trace contextRef="#ctx0" brushRef="#br0" timeOffset="9834.4167">993 4589,'24'0,"26"0,0 0,-1 0,-24 25,0-25,74 0,-49 0,-1 0,50 0,-24-25,-26 0,26 25,-26 0,-24 0,25 0,0 0,-1 0,-24 0,49 0,-24 0,49 0,-74 0,0 0,0 0,74 0,-74 0,-1 0,76-25,-76 25,1 0,0 0,-25 25</inkml:trace>
  <inkml:trace contextRef="#ctx0" brushRef="#br0" timeOffset="21816.6514">3498 6896,'25'0,"-1"0,26 0,0 25,-26-25,26 0,99 0,-75 0,1 0,-50 0,24 0,26 0,-1 0,-24 0,-1 0,-24 0,74 0,-49 0,-25 0,123 0,-98 0,99 0,-124 0,74 0,-74 0,99-25,-75 25,224-25,-198 25,98-25,-98 25,-26-25,26 25,24 0,0-25,-24 25,148-24,-124 24,-49 0,98 0,-73-25,-26 25,1 0,0 0,-1-50,26 50,-26 0,26 0,-26 0,1 0,0-25,98 25,-123 0,50 0,-51 0,26-24,-25 24,24 0,-24 0,25 0,-1 0,-24 0,0 0,25 0,-1 0,1 0,49 0,-49 0,123 0,-148 0,99 24,-74-24,24 0,-49 0,49 0,1 0,-50 0,24 0,26 0,-51 0,51 50,-50-50,-1 0,26 0,0 0,-1 0,-24 0,0 0,25 0,-26-25,1 25,25 0,-25 0,24 0,-24 0,25 0,-26 0,100-25,-99 25,0 0,25 0,-26 0,1 0,0 0,49 0,-74-24,25 24,0 0,0 0,0 0,-1 0,1 0,0 0,0 0,24 0,-24 0,25 0,49 0,-74 0,99 0,-99 0,0 0,24 0</inkml:trace>
  <inkml:trace contextRef="#ctx0" brushRef="#br0" timeOffset="28173.1857">8260 8582,'25'0,"0"0,0 0,24 0,-24 0,0 0,0 0,0 0,-1 0,1 0,25 0,-25 0,24 0,-24 0,0 0,0 0,-1 0,1 0,74 0,-74 0,74 0,-74 0,25 0,-25 0,-1 0,26 0,-25 0,24 0,1 0,-25 0,0 0,0 0,-1 0,1 0,0 0,0 0,0 0,-25 25,24-25,1 0,0 0,0 0,0 0,-25 25,24-25,1 0,0 0,0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4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4068,'25'0,"0"0,0 0,-1-25,26 25,-25 0,0 0,-1 0,1 0,0 0,0 0,0 0,-1 0,1 0,25 0,49 0,-49 0,-1 0,-24 0,0 0,0 0,0 0,24 0,-24 0,25 0,-26 0,1 0,25 0,-25 0,49 25,-49-25,0 0,-1 0,1 0,25 25,-25-25,-1 0,26 0,-25 0,24 0,-24 0,0 0,0 25,0-25,-1 0,76 0,-51 0,1 0,0 0,-26 0,1 0,25 0,-25 0,-1 0,26 24,-25-24,0 0,24 0,-24 0,25 0,-26 0,1 0,0 0,25 0,24 0,-49 0,24 0,-24 0,0 0,0 0,0 0,-1 0,26 0,-25 0,0 0,-1 0,1 0,0 25,0-25,0 0,-1 0,1 0,0 0,25 0,-25 0,-1 0,1 0,0 0,49 0,-49 0,0 0,0 0,0 0,24 0,-24 0,0 0,0 0,24 0,-24 0,0 0,0 0,-1 0,1 0,0 0,25 0,-26 0,26 0,-25 0,0 0,-1 0,1 0,0-25,25 25,-26 0,26 0,-25 0,0 0,0 0,-1 0,1 0,0 0,0 0,0 0,-1 0,1 0,0 0,0 0,0 0,-1 0,26 0,-25 0,0 0,-1 0,1 0,0-24,0 24,0 0,-1 0,1 0,0 0,0 0,0 0,24 0,-24 0,25 0,-26 0,1 0,50 0,-51 0,1 0,0 0,0 0,0 0,0 0,-1 0,1 0,0 0,25 0,-50-25,49 25,-24 0,0 0,24 0,-24 0,0 0,0 0,99 0,-99 0,24 0,-24-25,0 25,24 0,-24 0,0 0,0 0,0 0,-1 0,1 0,0 0,25 0,-26 0,1 0,0 0,0 0,24 0,-24 0,0 0,25 0,-25 0,24 0,-24 0,0 0,0 0,-1 0,26 0,-25 0,0 0,-1 0,26 0,-25 0,0 0,24 0,-24 0,0 0</inkml:trace>
  <inkml:trace contextRef="#ctx0" brushRef="#br0" timeOffset="26611.5368">11162 11336,'25'0,"0"0,0 0,0 0,-1 0,1 25,0-25,0 0,0 0,24 24,-24-24,0 0,0 0,0 0,-1 0,1 0,0 0,0 0,0 0,24 0,-24 0,0 0,0 0,-1 0,1 0,25 0,-25 0,24 0,1-24,24 24,-24-25,-25 25,74 0,-74-25,-1 25,1 0,0 0,0 0,0 0,-1 0</inkml:trace>
  <inkml:trace contextRef="#ctx0" brushRef="#br0" timeOffset="35052.4966">9128 9178,'-24'0,"-1"0,0 0,-49 0,-1 0,1 25,49-25,0 0,-24 0,24 0,0 24,0 1,0-25,25 25,-24-25,-1 0,0 0,0 50,0-50,1 24,24 1,-50 25,25-50,25 25,-25-1,1 1,-1-25,25 25,-25 25,0-50,-24 74,24-74,0 25,25 0,0-1,0 1,0 0,0 0,0 0,0 24,0 26,0-26,25 26,0 24,-25-74,24 0,1-1,-25 1,25 0,0-25,74 25,-49-25,98 49,-123-49,99 0,-74 0,-1 0,26-24,-26 24,-24-25,25-25,-1 25,-24 1,25 24,-50-25,25 0,-1 25,-24-25,0 0,25 1,50-150,-50 124,24-49,-24 49,-25 26,0-26,0-24,0 49,-50-25,50 25,-24 25,24-49,-25 24,0 0,0 0,25 1,-25 24,25-25,-25 0,25 0,-24 0,24 1,-25 24,25-25,-25 25,0 0,0 0,25 25</inkml:trace>
  <inkml:trace contextRef="#ctx0" brushRef="#br0" timeOffset="37552.7648">9004 13667,'-24'0,"-26"0,25 0,-24 0,24 0,25-24,-25 24,0 0,0 0,-74 0,74 0,-49 0,24 24,26 1,-26-25,25 25,-24 0,24 0,25-1,-25 26,25-25,-25 0,25 24,0 1,-25-50,25 49,0-24,0 74,0-74,0 0,0 0,-24 49,24-24,0 0,0 24,0-24,0-26,-50 51,50-26,0-24,0 0,0 0,0 0,0-1,0 1,0 0,0 0,0 0,0-1,0 26,25 49,-25-74,25 25,-1-1,1-24,0 0,-25 49,25-49,-25 0,49-25,-24 0,0 0,0 0,0 0,-1 0,26 0,-25 0,24-25,51 0,-51 0,1 1,-25-26,49 25,-49 0,0 1,24-51,-24 75,25-25,-50 1,24 24,-24-25,25 0,0-25,0 26,0-51,-25 50,0 1,24-100,-24 74,0 0,0 26,0-51,0 26,25-1,-25 0,0 25,0-24,0 24,0-25,0 26,0-1,0 0,-25 25,25-25,-49 0,49 1,0-1,-25-25,25 25,-25 25,25-49,0 24,-25 0,1-24,-1 24,25 0,0 0,-25 25,0 0,25-25,0 1,0-1,-25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0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4986,'25'0,"0"0,0 0,49 0,124 0,-148 0,0 0,24 0,-24 0,24 0,-24 0,24 0,-49 0,0 0,24 0,1 0,-25 0,24 0,-24 0,25 0,-50-25,25 25,24 0,-24 0,25 0,-26 0,26 0,24 0,-49 0,25 0,-25 0,-1 0,1 0,0 0,0 0,0 0,-1 0,1 0,0 0,0 0,0 0,-1 0,26 0</inkml:trace>
  <inkml:trace contextRef="#ctx0" brushRef="#br0" timeOffset="5266.2031">3523 6325,'24'0,"1"0,0 0,0 0,24 0,26 0,-50 0,49 0,-49 0,49 0,26 0,-76 0,51 0,-50 0,-1 0,1 0,124-25,-99 25,-26 0,100 0,-99-24,25 24,49 0,-74 0,24 0,-24 0,0 0,0 0,0 0,-1 0,51 0,-50 0,24 0,-24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1T04:22:0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16321,'0'-24,"-25"24,0-25,1 25,-26 0,25-25,0 25,25-25,-24 25,-1 0,-25 0,25-49,1 24,-26 0,25 25,-24 0,-26-25,50 0,1 25,-1 0,0 0,0 0,0 0,-74 0,74 0,-24-24,24 24,0 0,0 0,0-25,-24 0,24 25,0 0,0 0,1 0,-1 0,-25 0,25 0,1 0,-1 0,0 0,-49 0,49 0,-25 0,25 25,1-25,-1 25,0-25,0 0,0 0,25 24,-24-24,-1 25,-74 0,24 25,50-26,0-24,-24 0,24 0,0 0,25 25,0 0,-25-25,-24 25,24 0,0-25,25 24,-25-24,25 25,-24-25,-1 25,0 0,25 0,0 0,-25 49,0-49,25 0,-24-1,24 1,0 0,0 0,0 24,0-24,0 0,0 0,0 0,0-1,0 26,-25 24,25-49,0 124,0-99,0 24,0-49,0 24,0 1,49 49,-24-74,0 25,25-1,-26-24,1-25,0 25,25 0,49 24,-50-24,26 0,-25-25,-1 25,-24 0,25-25,-26 0,1 0,0 0,0 0,99 24,-99-24,24 0,150 0,-125 0,-24 0,-1 0,1 0,-25 0,24 0,1 0,-25 0,24 0,-24-24,50-1,49 0,-75 0,50 0,100-49,-125 49,-24 0,99-74,-125 74,76-49,-75 49,24-74,26 49,-51-24,26-1,-25 51,74-100,-99 99,25 25,-25-25,25-49,-1-26,-24 51,0 24,0-25,0 26,-24 24,-1-25,-25 0,25 25,1-25,-26-49,25 49,0 0,1 0,-1 0,-25-49,25 74,1 0,-1 0,0 0,0 0,0 0,-74-50,74 50,0 0,-148-24,148 24,-25 0,26 0,-1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01T10:02:44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6623,'25'0,"0"0,0 0,-25-25,50 25,-26 0,1 0,0 0,0 0,0 0,24-25,-24 25,0 0,0 0,-1 0,1 0,0 0,0 0,0 0,-1 0,1 0,0 0,0 0,0 0,-1 0,26 0,-25 0,0 0,-1 0,1 0,0 0,0 0,0 0,-1 0,1 0,0 0,0 0,0 0,-1 0,26 0,-25 0,25 0,-26 0,1 0,0 0,0 0,0 0,-1 0,-24 25,25-25,0 0,0 0,-25 25,25-25,-1 0,1 25,0-25,25 0,-26 0,1 0,0 0,0 0,0 0,-1 0,1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30T09:02:1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5011,'25'0,"0"0,0 0,-1 0,1 0,50 24,-1 1,-24-25,24 0,75 0,-100 0,100 0,-99 0,-25 0,0 0,-1 0,1 0,0 0,0 0,24 0,1 0,0 0,24 0,-49 0,148 0,-148 0,0 0,0 0,0 0,24 0,-24 0,0 0,24 0,1 0,-25 0,24 0,-24 0,25 0,-25 0,49 0,-49 0,0 0,0 0,-1 0,1 0,0 0,25 0,-26 0</inkml:trace>
  <inkml:trace contextRef="#ctx0" brushRef="#br0" timeOffset="6572.6608">9228 5159,'24'0,"1"0,0 0,0 0,0 0,0 0,-1 0,1 0,0 0,0 0,0 0,-1 0,26 0,0 0,-26 0,51 0,-26 0,150-24,-100 24,-49 0,-1 0,1 0,-1 0,-24 0,0 0,50 0,-51 0,1 0,0 0,0 0,24 0,-24 0,0 0,0 0,74 0,-49 0,-1 0,50 0,-74 0,25 0,-25 0,49 0,-49 0,0 0,-1 0,26 0,-25 0,0 0,24 0,1 0,24 0,-49 0,25 0,24 0,-24 0,-1 0,-24 0,50 0,-51 0,26 0,-25 0,24 0,-24 0,25 0,-25 0,-1 0,26 0,-25 0,-25 24</inkml:trace>
  <inkml:trace contextRef="#ctx0" brushRef="#br0" timeOffset="8563.7163">13792 5159,'25'0,"24"0,1 0,-25 25,-1-25,1 0,74 25,-49 0,24-25,1 0,-26 0,-24 0,50 0,-26 0,1 0,0 0,24 0,100 0,-125 0,-24 0,49 0,-24 0,-25 0,0 0,-1 0,26 0,-25 0,24 0,1 0,0 0,-1 0,1 0,-25 0,24 0,-24 0,0 0,0 0,-1 0,26 0,0 0,-25 0,-1 0,1-25,25 25,-25 0,24 0,-24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vi-VN"/>
              <a:t>1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CD7EACB-D3EE-4338-9A90-0D5444361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9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7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4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9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5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5146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2462213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0417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9900" y="25711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53975" y="88423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3975" y="8382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534400" cy="639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7338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76200" y="1371600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3716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1447800"/>
            <a:ext cx="9015412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534400" cy="990600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100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88A44D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953000" y="617220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381000" cy="381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6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0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3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20.x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23.x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emf"/><Relationship Id="rId5" Type="http://schemas.openxmlformats.org/officeDocument/2006/relationships/customXml" Target="../ink/ink26.x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8.xml"/><Relationship Id="rId4" Type="http://schemas.openxmlformats.org/officeDocument/2006/relationships/image" Target="../media/image18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emf"/><Relationship Id="rId5" Type="http://schemas.openxmlformats.org/officeDocument/2006/relationships/customXml" Target="../ink/ink31.xml"/><Relationship Id="rId4" Type="http://schemas.openxmlformats.org/officeDocument/2006/relationships/image" Target="../media/image2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>
            <a:extLst>
              <a:ext uri="{FF2B5EF4-FFF2-40B4-BE49-F238E27FC236}">
                <a16:creationId xmlns="" xmlns:a16="http://schemas.microsoft.com/office/drawing/2014/main" id="{6EA171ED-D379-4246-85C3-C8DF27AF3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159"/>
            <a:ext cx="8686800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  <a:cs typeface="Arial" charset="0"/>
              </a:rPr>
              <a:t>         ĐẠI HỌC KINH TẾ KỸ THUẬT CÔNG NGHIỆP</a:t>
            </a:r>
          </a:p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KHOA CÔNG NGHỆ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8CB6FA-1EA0-45FA-A672-884E1195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4" b="-4167"/>
          <a:stretch/>
        </p:blipFill>
        <p:spPr>
          <a:xfrm>
            <a:off x="304800" y="152400"/>
            <a:ext cx="990600" cy="843064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="" xmlns:a16="http://schemas.microsoft.com/office/drawing/2014/main" id="{B0831B20-EF14-425F-9DF1-0EC66F9A3909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469900" y="2745070"/>
            <a:ext cx="8229600" cy="112338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b="1" dirty="0" err="1">
                <a:solidFill>
                  <a:schemeClr val="bg1"/>
                </a:solidFill>
              </a:rPr>
              <a:t>Bài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Thực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2400" b="0" dirty="0" err="1">
                <a:solidFill>
                  <a:schemeClr val="bg1"/>
                </a:solidFill>
              </a:rPr>
              <a:t>Giải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err="1">
                <a:solidFill>
                  <a:schemeClr val="bg1"/>
                </a:solidFill>
              </a:rPr>
              <a:t>bài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err="1">
                <a:solidFill>
                  <a:schemeClr val="bg1"/>
                </a:solidFill>
              </a:rPr>
              <a:t>tập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err="1">
                <a:solidFill>
                  <a:schemeClr val="bg1"/>
                </a:solidFill>
              </a:rPr>
              <a:t>mảng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err="1">
                <a:solidFill>
                  <a:schemeClr val="bg1"/>
                </a:solidFill>
              </a:rPr>
              <a:t>một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err="1">
                <a:solidFill>
                  <a:schemeClr val="bg1"/>
                </a:solidFill>
              </a:rPr>
              <a:t>chiều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="" xmlns:a16="http://schemas.microsoft.com/office/drawing/2014/main" id="{904BA92B-9578-4828-9BAA-0DDF6349285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454426" y="6236731"/>
            <a:ext cx="6400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254061"/>
                </a:solidFill>
              </a:rPr>
              <a:t>Hà</a:t>
            </a:r>
            <a:r>
              <a:rPr lang="en-US" sz="2000" b="1" dirty="0">
                <a:solidFill>
                  <a:srgbClr val="254061"/>
                </a:solidFill>
              </a:rPr>
              <a:t> </a:t>
            </a:r>
            <a:r>
              <a:rPr lang="en-US" sz="2000" b="1" dirty="0" err="1">
                <a:solidFill>
                  <a:srgbClr val="254061"/>
                </a:solidFill>
              </a:rPr>
              <a:t>Nội</a:t>
            </a:r>
            <a:r>
              <a:rPr lang="en-US" sz="2000" b="1" dirty="0">
                <a:solidFill>
                  <a:srgbClr val="254061"/>
                </a:solidFill>
              </a:rPr>
              <a:t> - </a:t>
            </a:r>
            <a:r>
              <a:rPr lang="en-US" sz="2000" b="1" dirty="0" smtClean="0">
                <a:solidFill>
                  <a:srgbClr val="254061"/>
                </a:solidFill>
              </a:rPr>
              <a:t>2018</a:t>
            </a:r>
            <a:endParaRPr lang="en-US" sz="36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305800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5: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 &lt;&lt; "</a:t>
            </a:r>
            <a:r>
              <a:rPr lang="en-US" sz="2400" i="1" dirty="0" err="1">
                <a:latin typeface="Courier New" charset="0"/>
                <a:cs typeface="Courier New" charset="0"/>
              </a:rPr>
              <a:t>Nhap</a:t>
            </a:r>
            <a:r>
              <a:rPr lang="en-US" sz="2400" i="1" dirty="0">
                <a:latin typeface="Courier New" charset="0"/>
                <a:cs typeface="Courier New" charset="0"/>
              </a:rPr>
              <a:t> so phan </a:t>
            </a:r>
            <a:r>
              <a:rPr lang="en-US" sz="2400" i="1" dirty="0" err="1">
                <a:latin typeface="Courier New" charset="0"/>
                <a:cs typeface="Courier New" charset="0"/>
              </a:rPr>
              <a:t>tu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cua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r>
              <a:rPr lang="en-US" sz="2400" i="1" dirty="0">
                <a:latin typeface="Courier New" charset="0"/>
                <a:cs typeface="Courier New" charset="0"/>
              </a:rPr>
              <a:t>: ";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cs typeface="Courier New" charset="0"/>
              </a:rPr>
              <a:t> &gt;&gt; n;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for (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n;i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{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&lt;&lt;"</a:t>
            </a:r>
            <a:r>
              <a:rPr lang="en-US" sz="2400" i="1" dirty="0" err="1">
                <a:latin typeface="Courier New" charset="0"/>
                <a:cs typeface="Courier New" charset="0"/>
              </a:rPr>
              <a:t>pt</a:t>
            </a:r>
            <a:r>
              <a:rPr lang="en-US" sz="2400" i="1" dirty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>
                <a:latin typeface="Courier New" charset="0"/>
                <a:cs typeface="Courier New" charset="0"/>
              </a:rPr>
              <a:t>&gt;&gt;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mang_nguyen</a:t>
            </a:r>
            <a:r>
              <a:rPr lang="en-US" sz="2400" i="1" dirty="0">
                <a:latin typeface="Courier New" charset="0"/>
                <a:cs typeface="Courier New" charset="0"/>
              </a:rPr>
              <a:t>[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}</a:t>
            </a:r>
          </a:p>
          <a:p>
            <a:pPr marL="0" indent="0"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6: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 &lt;&lt; "Hien </a:t>
            </a:r>
            <a:r>
              <a:rPr lang="en-US" sz="2400" i="1" dirty="0" err="1">
                <a:latin typeface="Courier New" charset="0"/>
                <a:cs typeface="Courier New" charset="0"/>
              </a:rPr>
              <a:t>thi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gia</a:t>
            </a:r>
            <a:r>
              <a:rPr lang="en-US" sz="2400" i="1" dirty="0">
                <a:latin typeface="Courier New" charset="0"/>
                <a:cs typeface="Courier New" charset="0"/>
              </a:rPr>
              <a:t> tri </a:t>
            </a:r>
            <a:r>
              <a:rPr lang="en-US" sz="2400" i="1" dirty="0" err="1">
                <a:latin typeface="Courier New" charset="0"/>
                <a:cs typeface="Courier New" charset="0"/>
              </a:rPr>
              <a:t>cua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r>
              <a:rPr lang="en-US" sz="2400" i="1" dirty="0">
                <a:latin typeface="Courier New" charset="0"/>
                <a:cs typeface="Courier New" charset="0"/>
              </a:rPr>
              <a:t> \n";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for (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=0; 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&lt;n; 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 &lt;&lt;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mang_nguyen</a:t>
            </a:r>
            <a:r>
              <a:rPr lang="en-US" sz="2400" i="1" dirty="0">
                <a:latin typeface="Courier New" charset="0"/>
                <a:cs typeface="Courier New" charset="0"/>
              </a:rPr>
              <a:t>[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]&lt;&lt; ';'&lt;&lt; " ";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42425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6019800"/>
          </a:xfrm>
        </p:spPr>
        <p:txBody>
          <a:bodyPr rtlCol="0">
            <a:noAutofit/>
          </a:bodyPr>
          <a:lstStyle/>
          <a:p>
            <a:pPr algn="just">
              <a:buFontTx/>
              <a:buChar char="-"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8: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,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thanh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: File\Save\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file </a:t>
            </a:r>
            <a:r>
              <a:rPr lang="en-US" sz="2200" dirty="0" err="1"/>
              <a:t>cần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/>
              <a:t>u\Save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  </a:t>
            </a:r>
            <a:r>
              <a:rPr lang="en-US" sz="2200" dirty="0" err="1"/>
              <a:t>Ấn</a:t>
            </a:r>
            <a:r>
              <a:rPr lang="en-US" sz="2200" dirty="0"/>
              <a:t> F5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	</a:t>
            </a:r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382000" y="626165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F0E6429-B43B-4AAF-A994-28B612BB8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7" t="-683" r="22500" b="21578"/>
          <a:stretch/>
        </p:blipFill>
        <p:spPr>
          <a:xfrm>
            <a:off x="952500" y="2244562"/>
            <a:ext cx="7239000" cy="4066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5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vi-VN" dirty="0"/>
              <a:t>L</a:t>
            </a:r>
            <a:r>
              <a:rPr lang="vi-VN" sz="2200" dirty="0"/>
              <a:t>ưu bài, </a:t>
            </a: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 sau:</a:t>
            </a: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01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</a:t>
            </a:r>
            <a:r>
              <a:rPr lang="en-US" sz="2200" dirty="0" err="1">
                <a:solidFill>
                  <a:srgbClr val="C00000"/>
                </a:solidFill>
              </a:rPr>
              <a:t>đã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biết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cách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khai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báo</a:t>
            </a: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mảng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>
                <a:solidFill>
                  <a:srgbClr val="C00000"/>
                </a:solidFill>
              </a:rPr>
              <a:t>nhập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giá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trị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mảng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>
                <a:solidFill>
                  <a:srgbClr val="C00000"/>
                </a:solidFill>
              </a:rPr>
              <a:t>hiển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thị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giá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trị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của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mảng</a:t>
            </a:r>
            <a:r>
              <a:rPr lang="vi-VN" sz="2200" dirty="0">
                <a:solidFill>
                  <a:srgbClr val="C00000"/>
                </a:solidFill>
              </a:rPr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A61CE5-4033-4668-8AB1-2BE482B559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40" y="1955800"/>
            <a:ext cx="501956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2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5CCDE-7399-41B7-8499-BBBF0FD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699DFC-C77D-4B3D-8411-CEEBB99E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B85BC3-6B2A-43AF-999E-0EC0629C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C588EE9-E185-479F-A03A-6BBE6FCC4766}"/>
              </a:ext>
            </a:extLst>
          </p:cNvPr>
          <p:cNvSpPr/>
          <p:nvPr/>
        </p:nvSpPr>
        <p:spPr>
          <a:xfrm>
            <a:off x="76200" y="1036638"/>
            <a:ext cx="8991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465138" algn="l"/>
              </a:tabLst>
            </a:pPr>
            <a:r>
              <a:rPr lang="en-US" sz="2200" b="0" dirty="0"/>
              <a:t>	</a:t>
            </a:r>
            <a:r>
              <a:rPr lang="en-US" sz="2200" b="0" dirty="0" err="1">
                <a:solidFill>
                  <a:srgbClr val="C00000"/>
                </a:solidFill>
              </a:rPr>
              <a:t>Trong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bài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này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sinh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viên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tìm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hiểu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và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cách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thao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tác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trên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mảng</a:t>
            </a:r>
            <a:r>
              <a:rPr lang="vi-VN" sz="2200" b="0" dirty="0">
                <a:solidFill>
                  <a:srgbClr val="C00000"/>
                </a:solidFill>
              </a:rPr>
              <a:t>.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r>
              <a:rPr lang="en-US" sz="2400" b="0" dirty="0" smtClean="0"/>
              <a:t>1. Cho </a:t>
            </a:r>
            <a:r>
              <a:rPr lang="en-US" sz="2400" b="0" dirty="0"/>
              <a:t>1 </a:t>
            </a:r>
            <a:r>
              <a:rPr lang="en-US" sz="2400" b="0" dirty="0" err="1"/>
              <a:t>mảng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smtClean="0"/>
              <a:t>n </a:t>
            </a:r>
            <a:r>
              <a:rPr lang="en-US" sz="2400" b="0" dirty="0" err="1" smtClean="0"/>
              <a:t>phần</a:t>
            </a:r>
            <a:r>
              <a:rPr lang="en-US" sz="2400" b="0" dirty="0" smtClean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</a:t>
            </a:r>
            <a:r>
              <a:rPr lang="en-US" sz="2400" b="0" dirty="0" err="1"/>
              <a:t>kiểu</a:t>
            </a:r>
            <a:r>
              <a:rPr lang="en-US" sz="2400" b="0" dirty="0"/>
              <a:t> </a:t>
            </a: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 smtClean="0"/>
              <a:t>nguyên</a:t>
            </a:r>
            <a:r>
              <a:rPr lang="en-US" sz="2400" b="0" dirty="0" smtClean="0"/>
              <a:t> (n&lt;100). </a:t>
            </a:r>
            <a:r>
              <a:rPr lang="en-US" sz="2400" b="0" dirty="0" err="1" smtClean="0"/>
              <a:t>Hãy</a:t>
            </a:r>
            <a:r>
              <a:rPr lang="en-US" sz="2400" b="0" dirty="0" smtClean="0"/>
              <a:t> </a:t>
            </a:r>
            <a:r>
              <a:rPr lang="en-US" sz="2400" b="0" dirty="0" err="1"/>
              <a:t>viết</a:t>
            </a:r>
            <a:r>
              <a:rPr lang="en-US" sz="2400" b="0" dirty="0"/>
              <a:t> </a:t>
            </a:r>
            <a:r>
              <a:rPr lang="en-US" sz="2400" b="0" dirty="0" err="1"/>
              <a:t>chương</a:t>
            </a:r>
            <a:r>
              <a:rPr lang="en-US" sz="2400" b="0" dirty="0"/>
              <a:t> </a:t>
            </a:r>
            <a:r>
              <a:rPr lang="en-US" sz="2400" b="0" dirty="0" err="1"/>
              <a:t>trình</a:t>
            </a:r>
            <a:r>
              <a:rPr lang="en-US" sz="2400" b="0" dirty="0"/>
              <a:t> </a:t>
            </a:r>
            <a:r>
              <a:rPr lang="en-US" sz="2400" b="0" dirty="0" err="1"/>
              <a:t>nhập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mảng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sắp</a:t>
            </a:r>
            <a:r>
              <a:rPr lang="en-US" sz="2400" b="0" dirty="0"/>
              <a:t> </a:t>
            </a:r>
            <a:r>
              <a:rPr lang="en-US" sz="2400" b="0" dirty="0" err="1"/>
              <a:t>xếp</a:t>
            </a:r>
            <a:r>
              <a:rPr lang="en-US" sz="2400" b="0" dirty="0"/>
              <a:t> </a:t>
            </a:r>
            <a:r>
              <a:rPr lang="en-US" sz="2400" b="0" dirty="0" err="1"/>
              <a:t>mảng</a:t>
            </a:r>
            <a:r>
              <a:rPr lang="en-US" sz="2400" b="0" dirty="0"/>
              <a:t> </a:t>
            </a:r>
            <a:r>
              <a:rPr lang="en-US" sz="2400" b="0" dirty="0" err="1"/>
              <a:t>theo</a:t>
            </a:r>
            <a:r>
              <a:rPr lang="en-US" sz="2400" b="0" dirty="0"/>
              <a:t> </a:t>
            </a:r>
            <a:r>
              <a:rPr lang="en-US" sz="2400" b="0" dirty="0" err="1"/>
              <a:t>thứ</a:t>
            </a:r>
            <a:r>
              <a:rPr lang="en-US" sz="2400" b="0" dirty="0"/>
              <a:t> </a:t>
            </a:r>
            <a:r>
              <a:rPr lang="en-US" sz="2400" b="0" dirty="0" err="1"/>
              <a:t>tự</a:t>
            </a:r>
            <a:r>
              <a:rPr lang="en-US" sz="2400" b="0" dirty="0"/>
              <a:t> </a:t>
            </a:r>
            <a:r>
              <a:rPr lang="en-US" sz="2400" b="0" dirty="0" err="1"/>
              <a:t>tăng</a:t>
            </a:r>
            <a:r>
              <a:rPr lang="en-US" sz="2400" b="0" dirty="0"/>
              <a:t> </a:t>
            </a:r>
            <a:r>
              <a:rPr lang="en-US" sz="2400" b="0" dirty="0" err="1"/>
              <a:t>dần</a:t>
            </a:r>
            <a:r>
              <a:rPr lang="en-US" sz="2400" b="0" dirty="0" smtClean="0"/>
              <a:t>. In </a:t>
            </a:r>
            <a:r>
              <a:rPr lang="en-US" sz="2400" b="0" dirty="0" err="1" smtClean="0"/>
              <a:t>ra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mảng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sau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khi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sắp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xếp</a:t>
            </a:r>
            <a:r>
              <a:rPr lang="en-US" sz="2400" b="0" dirty="0" smtClean="0"/>
              <a:t>.</a:t>
            </a:r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r>
              <a:rPr lang="en-US" sz="2400" b="0" smtClean="0"/>
              <a:t>2. Cho </a:t>
            </a:r>
            <a:r>
              <a:rPr lang="en-US" sz="2400" b="0" dirty="0"/>
              <a:t>1 </a:t>
            </a:r>
            <a:r>
              <a:rPr lang="en-US" sz="2400" b="0" dirty="0" err="1"/>
              <a:t>mảng</a:t>
            </a:r>
            <a:r>
              <a:rPr lang="en-US" sz="2400" b="0" dirty="0"/>
              <a:t> </a:t>
            </a:r>
            <a:r>
              <a:rPr lang="en-US" sz="2400" b="0" dirty="0" err="1"/>
              <a:t>nguyên</a:t>
            </a:r>
            <a:r>
              <a:rPr lang="en-US" sz="2400" b="0" dirty="0"/>
              <a:t> </a:t>
            </a:r>
            <a:r>
              <a:rPr lang="en-US" sz="2400" b="0" dirty="0" err="1"/>
              <a:t>gồm</a:t>
            </a:r>
            <a:r>
              <a:rPr lang="en-US" sz="2400" b="0" dirty="0"/>
              <a:t> n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. </a:t>
            </a:r>
            <a:r>
              <a:rPr lang="en-US" sz="2400" b="0" dirty="0" err="1"/>
              <a:t>Nhập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cho</a:t>
            </a:r>
            <a:r>
              <a:rPr lang="en-US" sz="2400" b="0" dirty="0"/>
              <a:t> </a:t>
            </a:r>
            <a:r>
              <a:rPr lang="en-US" sz="2400" b="0" dirty="0" err="1"/>
              <a:t>mảng</a:t>
            </a:r>
            <a:r>
              <a:rPr lang="en-US" sz="2400" b="0" dirty="0"/>
              <a:t>. </a:t>
            </a:r>
            <a:r>
              <a:rPr lang="en-US" sz="2400" b="0" dirty="0" err="1"/>
              <a:t>Tìm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nhỏ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trong</a:t>
            </a:r>
            <a:r>
              <a:rPr lang="en-US" sz="2400" b="0" dirty="0"/>
              <a:t> </a:t>
            </a:r>
            <a:r>
              <a:rPr lang="en-US" sz="2400" b="0" dirty="0" err="1"/>
              <a:t>mảng</a:t>
            </a:r>
            <a:r>
              <a:rPr lang="en-US" sz="2400" b="0" dirty="0"/>
              <a:t>. In </a:t>
            </a:r>
            <a:r>
              <a:rPr lang="en-US" sz="2400" b="0" dirty="0" err="1"/>
              <a:t>ra</a:t>
            </a:r>
            <a:r>
              <a:rPr lang="en-US" sz="2400" b="0" dirty="0"/>
              <a:t> </a:t>
            </a:r>
            <a:r>
              <a:rPr lang="en-US" sz="2400" b="0" dirty="0" err="1"/>
              <a:t>vị</a:t>
            </a:r>
            <a:r>
              <a:rPr lang="en-US" sz="2400" b="0" dirty="0"/>
              <a:t> </a:t>
            </a:r>
            <a:r>
              <a:rPr lang="en-US" sz="2400" b="0" dirty="0" err="1"/>
              <a:t>trí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phần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</a:t>
            </a:r>
            <a:r>
              <a:rPr lang="en-US" sz="2400" b="0" dirty="0" err="1"/>
              <a:t>này</a:t>
            </a:r>
            <a:r>
              <a:rPr lang="en-US" sz="2400" b="0" dirty="0"/>
              <a:t>?</a:t>
            </a:r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endParaRPr lang="en-US" sz="2400" b="0" dirty="0" smtClean="0"/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91497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1: </a:t>
            </a:r>
            <a:r>
              <a:rPr lang="en-US" sz="2400" dirty="0" err="1"/>
              <a:t>Tạo</a:t>
            </a:r>
            <a:r>
              <a:rPr lang="en-US" sz="2400" dirty="0"/>
              <a:t> file </a:t>
            </a:r>
            <a:r>
              <a:rPr lang="en-US" sz="2400" dirty="0" err="1"/>
              <a:t>mới</a:t>
            </a:r>
            <a:r>
              <a:rPr lang="en-US" sz="2400" dirty="0"/>
              <a:t>: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01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3: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là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chính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4: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>
                <a:latin typeface="Courier New" charset="0"/>
                <a:cs typeface="Courier New" charset="0"/>
              </a:rPr>
              <a:t>int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mang_nguyen</a:t>
            </a:r>
            <a:r>
              <a:rPr lang="en-US" sz="2400" i="1" dirty="0">
                <a:latin typeface="Courier New" charset="0"/>
                <a:cs typeface="Courier New" charset="0"/>
              </a:rPr>
              <a:t>[100];  // </a:t>
            </a:r>
            <a:r>
              <a:rPr lang="en-US" sz="2400" i="1" dirty="0" err="1">
                <a:latin typeface="Courier New" charset="0"/>
                <a:cs typeface="Courier New" charset="0"/>
              </a:rPr>
              <a:t>Khai</a:t>
            </a:r>
            <a:r>
              <a:rPr lang="en-US" sz="2400" i="1" dirty="0">
                <a:latin typeface="Courier New" charset="0"/>
                <a:cs typeface="Courier New" charset="0"/>
              </a:rPr>
              <a:t> bao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593725" lvl="2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</p:spTree>
    <p:extLst>
      <p:ext uri="{BB962C8B-B14F-4D97-AF65-F5344CB8AC3E}">
        <p14:creationId xmlns:p14="http://schemas.microsoft.com/office/powerpoint/2010/main" val="267001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14527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hập</a:t>
            </a:r>
            <a:r>
              <a:rPr lang="en-US" sz="2400" dirty="0" smtClean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{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output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>
                <a:latin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]&lt;&lt;“\t”;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489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err="1" smtClean="0">
                <a:latin typeface="Courier New" charset="0"/>
                <a:cs typeface="Courier New" charset="0"/>
              </a:rPr>
              <a:t>sapxep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</a:t>
            </a:r>
            <a:r>
              <a:rPr lang="en-US" sz="2400" i="1" dirty="0">
                <a:latin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&lt;m-1;i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j=i+1</a:t>
            </a:r>
            <a:r>
              <a:rPr lang="en-US" sz="2400" i="1" dirty="0">
                <a:latin typeface="Courier New" charset="0"/>
                <a:cs typeface="Courier New" charset="0"/>
              </a:rPr>
              <a:t>;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j&lt;m; </a:t>
            </a:r>
            <a:r>
              <a:rPr lang="en-US" sz="2400" i="1" dirty="0">
                <a:latin typeface="Courier New" charset="0"/>
                <a:cs typeface="Courier New" charset="0"/>
              </a:rPr>
              <a:t>j++)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]&gt;b[j</a:t>
            </a:r>
            <a:r>
              <a:rPr lang="en-US" sz="2400" i="1" dirty="0">
                <a:latin typeface="Courier New" charset="0"/>
                <a:cs typeface="Courier New" charset="0"/>
              </a:rPr>
              <a:t>])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{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		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]=b[j</a:t>
            </a:r>
            <a:r>
              <a:rPr lang="en-US" sz="2400" i="1" dirty="0">
                <a:latin typeface="Courier New" charset="0"/>
                <a:cs typeface="Courier New" charset="0"/>
              </a:rPr>
              <a:t>]; 		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			b[j</a:t>
            </a:r>
            <a:r>
              <a:rPr lang="en-US" sz="2400" i="1" dirty="0">
                <a:latin typeface="Courier New" charset="0"/>
                <a:cs typeface="Courier New" charset="0"/>
              </a:rPr>
              <a:t>]=</a:t>
            </a:r>
            <a:r>
              <a:rPr lang="en-US" sz="2400" i="1" dirty="0" err="1">
                <a:latin typeface="Courier New" charset="0"/>
                <a:cs typeface="Courier New" charset="0"/>
              </a:rPr>
              <a:t>tg</a:t>
            </a:r>
            <a:r>
              <a:rPr lang="en-US" sz="2400" i="1" dirty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} </a:t>
            </a:r>
            <a:r>
              <a:rPr lang="en-US" sz="2400" i="1" dirty="0">
                <a:latin typeface="Courier New" charset="0"/>
                <a:cs typeface="Courier New" charset="0"/>
              </a:rPr>
              <a:t>//Doi </a:t>
            </a:r>
            <a:r>
              <a:rPr lang="en-US" sz="2400" i="1" dirty="0" err="1">
                <a:latin typeface="Courier New" charset="0"/>
                <a:cs typeface="Courier New" charset="0"/>
              </a:rPr>
              <a:t>cho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6960" y="1455480"/>
              <a:ext cx="2884680" cy="408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1446120"/>
                <a:ext cx="2903400" cy="41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9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&lt;&lt;“n = “;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truoc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khi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sap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;	output(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sapxep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sau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khi</a:t>
            </a:r>
            <a:r>
              <a:rPr lang="en-US" sz="2400" i="1" dirty="0">
                <a:latin typeface="Courier New" charset="0"/>
                <a:cs typeface="Courier New" charset="0"/>
              </a:rPr>
              <a:t> sap </a:t>
            </a:r>
            <a:r>
              <a:rPr lang="en-US" sz="2400" i="1" dirty="0" err="1">
                <a:latin typeface="Courier New" charset="0"/>
                <a:cs typeface="Courier New" charset="0"/>
              </a:rPr>
              <a:t>xep</a:t>
            </a:r>
            <a:r>
              <a:rPr lang="en-US" sz="2400" i="1" dirty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cs typeface="Courier New" charset="0"/>
              </a:rPr>
              <a:t>;	output(</a:t>
            </a:r>
            <a:r>
              <a:rPr lang="en-US" sz="2400" i="1" dirty="0" err="1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</p:spTree>
    <p:extLst>
      <p:ext uri="{BB962C8B-B14F-4D97-AF65-F5344CB8AC3E}">
        <p14:creationId xmlns:p14="http://schemas.microsoft.com/office/powerpoint/2010/main" val="1998783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8: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01	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r-FR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“B7_</a:t>
            </a:r>
            <a:r>
              <a:rPr lang="vi-VN" sz="2200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này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sẽ </a:t>
            </a:r>
            <a:r>
              <a:rPr lang="en-US" sz="2200" dirty="0" err="1">
                <a:solidFill>
                  <a:srgbClr val="C00000"/>
                </a:solidFill>
              </a:rPr>
              <a:t>biết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cách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thao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tác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trên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mảng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DF0185C-E1FC-4E25-B9F1-D7CBEEB8D7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74900"/>
            <a:ext cx="4876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38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ỜNG XUYÊN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gợi</a:t>
            </a:r>
            <a:r>
              <a:rPr lang="en-US" sz="2200" dirty="0"/>
              <a:t> ý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tạo</a:t>
            </a:r>
            <a:r>
              <a:rPr lang="en-US" sz="2200" dirty="0"/>
              <a:t> file ban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,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ở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0" name="Group 110"/>
          <p:cNvGrpSpPr>
            <a:grpSpLocks/>
          </p:cNvGrpSpPr>
          <p:nvPr/>
        </p:nvGrpSpPr>
        <p:grpSpPr bwMode="auto">
          <a:xfrm>
            <a:off x="894724" y="1295400"/>
            <a:ext cx="7354551" cy="3158056"/>
            <a:chOff x="1278" y="940"/>
            <a:chExt cx="2994" cy="1931"/>
          </a:xfrm>
        </p:grpSpPr>
        <p:grpSp>
          <p:nvGrpSpPr>
            <p:cNvPr id="31" name="Group 19"/>
            <p:cNvGrpSpPr>
              <a:grpSpLocks/>
            </p:cNvGrpSpPr>
            <p:nvPr/>
          </p:nvGrpSpPr>
          <p:grpSpPr bwMode="auto">
            <a:xfrm>
              <a:off x="1278" y="940"/>
              <a:ext cx="2994" cy="606"/>
              <a:chOff x="1182" y="1324"/>
              <a:chExt cx="2994" cy="606"/>
            </a:xfrm>
          </p:grpSpPr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462" y="1422"/>
                <a:ext cx="2714" cy="39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1182" y="1324"/>
                <a:ext cx="621" cy="606"/>
                <a:chOff x="596" y="746"/>
                <a:chExt cx="1160" cy="1115"/>
              </a:xfrm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gray">
                <a:xfrm rot="1758052">
                  <a:off x="596" y="746"/>
                  <a:ext cx="1160" cy="111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Oval 62"/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730"/>
                </a:xfrm>
                <a:prstGeom prst="ellipse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gray">
              <a:xfrm>
                <a:off x="1728" y="1488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M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ục tiêu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gray">
              <a:xfrm>
                <a:off x="1370" y="1454"/>
                <a:ext cx="231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:endParaRPr lang="en-US" sz="24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1298" y="1630"/>
              <a:ext cx="2974" cy="514"/>
              <a:chOff x="1250" y="1774"/>
              <a:chExt cx="2974" cy="514"/>
            </a:xfrm>
          </p:grpSpPr>
          <p:sp>
            <p:nvSpPr>
              <p:cNvPr id="41" name="AutoShape 28"/>
              <p:cNvSpPr>
                <a:spLocks noChangeArrowheads="1"/>
              </p:cNvSpPr>
              <p:nvPr/>
            </p:nvSpPr>
            <p:spPr bwMode="gray">
              <a:xfrm>
                <a:off x="1510" y="1921"/>
                <a:ext cx="2714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39999"/>
                    </a:schemeClr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gray">
              <a:xfrm rot="1758052">
                <a:off x="1308" y="1817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0"/>
              <p:cNvSpPr>
                <a:spLocks noChangeArrowheads="1"/>
              </p:cNvSpPr>
              <p:nvPr/>
            </p:nvSpPr>
            <p:spPr bwMode="gray">
              <a:xfrm rot="1758052">
                <a:off x="1250" y="1774"/>
                <a:ext cx="561" cy="514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31"/>
              <p:cNvSpPr>
                <a:spLocks noChangeArrowheads="1"/>
              </p:cNvSpPr>
              <p:nvPr/>
            </p:nvSpPr>
            <p:spPr bwMode="gray">
              <a:xfrm>
                <a:off x="1263" y="1891"/>
                <a:ext cx="231" cy="23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2"/>
              <p:cNvSpPr txBox="1">
                <a:spLocks noChangeArrowheads="1"/>
              </p:cNvSpPr>
              <p:nvPr/>
            </p:nvSpPr>
            <p:spPr bwMode="gray">
              <a:xfrm>
                <a:off x="1774" y="1971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Hướng dẫn học tập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gray">
              <a:xfrm>
                <a:off x="1450" y="1948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</a:p>
            </p:txBody>
          </p:sp>
        </p:grpSp>
        <p:grpSp>
          <p:nvGrpSpPr>
            <p:cNvPr id="33" name="Group 87"/>
            <p:cNvGrpSpPr>
              <a:grpSpLocks/>
            </p:cNvGrpSpPr>
            <p:nvPr/>
          </p:nvGrpSpPr>
          <p:grpSpPr bwMode="auto">
            <a:xfrm>
              <a:off x="1288" y="2289"/>
              <a:ext cx="2984" cy="582"/>
              <a:chOff x="1192" y="1617"/>
              <a:chExt cx="2984" cy="582"/>
            </a:xfrm>
          </p:grpSpPr>
          <p:sp>
            <p:nvSpPr>
              <p:cNvPr id="35" name="AutoShape 88"/>
              <p:cNvSpPr>
                <a:spLocks noChangeArrowheads="1"/>
              </p:cNvSpPr>
              <p:nvPr/>
            </p:nvSpPr>
            <p:spPr bwMode="gray">
              <a:xfrm>
                <a:off x="1462" y="1743"/>
                <a:ext cx="2714" cy="37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2400"/>
              </a:p>
            </p:txBody>
          </p:sp>
          <p:grpSp>
            <p:nvGrpSpPr>
              <p:cNvPr id="36" name="Group 89"/>
              <p:cNvGrpSpPr>
                <a:grpSpLocks/>
              </p:cNvGrpSpPr>
              <p:nvPr/>
            </p:nvGrpSpPr>
            <p:grpSpPr bwMode="auto">
              <a:xfrm>
                <a:off x="1192" y="1617"/>
                <a:ext cx="586" cy="582"/>
                <a:chOff x="613" y="1277"/>
                <a:chExt cx="1094" cy="1064"/>
              </a:xfrm>
            </p:grpSpPr>
            <p:sp>
              <p:nvSpPr>
                <p:cNvPr id="39" name="Oval 9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1439"/>
                  <a:ext cx="960" cy="76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91"/>
                <p:cNvSpPr>
                  <a:spLocks noChangeArrowheads="1"/>
                </p:cNvSpPr>
                <p:nvPr/>
              </p:nvSpPr>
              <p:spPr bwMode="gray">
                <a:xfrm rot="1758052">
                  <a:off x="613" y="1277"/>
                  <a:ext cx="1086" cy="10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93"/>
              <p:cNvSpPr txBox="1">
                <a:spLocks noChangeArrowheads="1"/>
              </p:cNvSpPr>
              <p:nvPr/>
            </p:nvSpPr>
            <p:spPr bwMode="gray">
              <a:xfrm>
                <a:off x="1728" y="1757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N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ội dung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 Box 94"/>
              <p:cNvSpPr txBox="1">
                <a:spLocks noChangeArrowheads="1"/>
              </p:cNvSpPr>
              <p:nvPr/>
            </p:nvSpPr>
            <p:spPr bwMode="gray">
              <a:xfrm>
                <a:off x="1410" y="1757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3</a:t>
                </a:r>
              </a:p>
            </p:txBody>
          </p:sp>
        </p:grpSp>
        <p:sp>
          <p:nvSpPr>
            <p:cNvPr id="34" name="Oval 107"/>
            <p:cNvSpPr>
              <a:spLocks noChangeArrowheads="1"/>
            </p:cNvSpPr>
            <p:nvPr/>
          </p:nvSpPr>
          <p:spPr bwMode="gray">
            <a:xfrm>
              <a:off x="1313" y="2350"/>
              <a:ext cx="231" cy="23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AutoShape 28"/>
          <p:cNvSpPr>
            <a:spLocks noChangeArrowheads="1"/>
          </p:cNvSpPr>
          <p:nvPr/>
        </p:nvSpPr>
        <p:spPr bwMode="gray">
          <a:xfrm>
            <a:off x="1616392" y="5000043"/>
            <a:ext cx="6666750" cy="56423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gray">
          <a:xfrm rot="1758052">
            <a:off x="977720" y="4890468"/>
            <a:ext cx="1378057" cy="84062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gray">
          <a:xfrm>
            <a:off x="2264889" y="5081816"/>
            <a:ext cx="5305888" cy="461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Giao nhiệm vụ tuần tiếp theo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gray">
          <a:xfrm>
            <a:off x="1469006" y="5044201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sp>
        <p:nvSpPr>
          <p:cNvPr id="68" name="Oval 31"/>
          <p:cNvSpPr>
            <a:spLocks noChangeArrowheads="1"/>
          </p:cNvSpPr>
          <p:nvPr/>
        </p:nvSpPr>
        <p:spPr bwMode="gray">
          <a:xfrm>
            <a:off x="975789" y="1429878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1"/>
          <p:cNvSpPr>
            <a:spLocks noChangeArrowheads="1"/>
          </p:cNvSpPr>
          <p:nvPr/>
        </p:nvSpPr>
        <p:spPr bwMode="gray">
          <a:xfrm>
            <a:off x="1060455" y="4867346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Cho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2.1</a:t>
            </a:r>
            <a:r>
              <a:rPr lang="en-US" sz="3200" b="1" dirty="0">
                <a:solidFill>
                  <a:srgbClr val="FF0000"/>
                </a:solidFill>
              </a:rPr>
              <a:t>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</p:spTree>
    <p:extLst>
      <p:ext uri="{BB962C8B-B14F-4D97-AF65-F5344CB8AC3E}">
        <p14:creationId xmlns:p14="http://schemas.microsoft.com/office/powerpoint/2010/main" val="314712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83572" y="973690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&lt;&lt;"]=";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03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848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tim_min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b[],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min=b[0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 k=0;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min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min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k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    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la " &lt;&lt;min&lt;&lt;" tai vi tri: "&lt;&lt;k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vi-V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vi-V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30720" y="2366280"/>
              <a:ext cx="63468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1360" y="2356920"/>
                <a:ext cx="6534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15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n = “;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tim_min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.1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03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91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“B7_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>
                <a:cs typeface="Courier New" panose="02070309020205020404" pitchFamily="49" charset="0"/>
              </a:rPr>
              <a:t>Kết quả khi chạy chương trình</a:t>
            </a:r>
            <a:endParaRPr lang="en-US" sz="2200" b="1" dirty="0"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064FB5-2296-43E4-80DA-9978333A4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189249"/>
            <a:ext cx="6477000" cy="34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/>
              <a:t>Bài</a:t>
            </a:r>
            <a:r>
              <a:rPr lang="en-US" sz="2200" b="1" dirty="0"/>
              <a:t> </a:t>
            </a:r>
            <a:r>
              <a:rPr lang="en-US" sz="2200" b="1" dirty="0" err="1"/>
              <a:t>toán</a:t>
            </a:r>
            <a:r>
              <a:rPr lang="en-US" sz="2200" b="1" dirty="0"/>
              <a:t>: </a:t>
            </a:r>
          </a:p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2.2 H</a:t>
            </a:r>
            <a:r>
              <a:rPr lang="vi-VN" sz="3200" dirty="0">
                <a:solidFill>
                  <a:srgbClr val="FF0000"/>
                </a:solidFill>
              </a:rPr>
              <a:t>Ư</a:t>
            </a:r>
            <a:r>
              <a:rPr lang="en-US" sz="3200" dirty="0">
                <a:solidFill>
                  <a:srgbClr val="FF0000"/>
                </a:solidFill>
              </a:rPr>
              <a:t>ỚNG DẪN THỰC HÀNH BÀI 04</a:t>
            </a:r>
          </a:p>
        </p:txBody>
      </p:sp>
    </p:spTree>
    <p:extLst>
      <p:ext uri="{BB962C8B-B14F-4D97-AF65-F5344CB8AC3E}">
        <p14:creationId xmlns:p14="http://schemas.microsoft.com/office/powerpoint/2010/main" val="364931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hạng</a:t>
            </a:r>
            <a:r>
              <a:rPr lang="en-US" b="1" dirty="0"/>
              <a:t> </a:t>
            </a:r>
            <a:r>
              <a:rPr lang="en-US" b="1" dirty="0" err="1"/>
              <a:t>dương</a:t>
            </a:r>
            <a:r>
              <a:rPr lang="en-US" b="1" dirty="0"/>
              <a:t>, </a:t>
            </a:r>
            <a:r>
              <a:rPr lang="en-US" b="1" dirty="0" err="1"/>
              <a:t>âm</a:t>
            </a:r>
            <a:r>
              <a:rPr lang="en-US" b="1" dirty="0"/>
              <a:t>, </a:t>
            </a:r>
            <a:r>
              <a:rPr lang="en-US" b="1" dirty="0" err="1"/>
              <a:t>bằng</a:t>
            </a:r>
            <a:r>
              <a:rPr lang="en-US" b="1" dirty="0"/>
              <a:t>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s0=0;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]&gt;0)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]&lt;0)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]==0) s0++;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04</a:t>
            </a:r>
          </a:p>
        </p:txBody>
      </p:sp>
    </p:spTree>
    <p:extLst>
      <p:ext uri="{BB962C8B-B14F-4D97-AF65-F5344CB8AC3E}">
        <p14:creationId xmlns:p14="http://schemas.microsoft.com/office/powerpoint/2010/main" val="26603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04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“B7_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/>
              <a:t>Kết quả khi chạy chương trình</a:t>
            </a:r>
            <a:endParaRPr lang="en-US" sz="2200" b="1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F04857-9B8D-4F98-B92B-E6DDA382F4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80202"/>
            <a:ext cx="7467600" cy="29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" y="960120"/>
            <a:ext cx="86868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Bài</a:t>
            </a:r>
            <a:r>
              <a:rPr lang="en-US" b="1" dirty="0"/>
              <a:t> 5: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ra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err="1"/>
              <a:t>Bài</a:t>
            </a:r>
            <a:r>
              <a:rPr lang="en-US" b="1" dirty="0"/>
              <a:t> 6: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ra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err="1"/>
              <a:t>Bài</a:t>
            </a:r>
            <a:r>
              <a:rPr lang="en-US" b="1" dirty="0"/>
              <a:t> 7: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trong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In ra n-1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err="1"/>
              <a:t>Bài</a:t>
            </a:r>
            <a:r>
              <a:rPr lang="en-US" b="1" dirty="0"/>
              <a:t> 8: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 err="1"/>
              <a:t>n:hằng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).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4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" y="944880"/>
            <a:ext cx="8686800" cy="510540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b="1" dirty="0" err="1"/>
              <a:t>Bài</a:t>
            </a:r>
            <a:r>
              <a:rPr lang="en-US" b="1" dirty="0"/>
              <a:t> 9: </a:t>
            </a:r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;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;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b="1" dirty="0" err="1"/>
              <a:t>Bài</a:t>
            </a:r>
            <a:r>
              <a:rPr lang="en-US" b="1" dirty="0"/>
              <a:t> 10: </a:t>
            </a:r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b="1" dirty="0" err="1"/>
              <a:t>Bài</a:t>
            </a:r>
            <a:r>
              <a:rPr lang="en-US" b="1" dirty="0"/>
              <a:t> 11: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mấy</a:t>
            </a:r>
            <a:endParaRPr lang="en-US" dirty="0"/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MỤC TIÊU BÀI HỌC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6019800"/>
          </a:xfrm>
        </p:spPr>
        <p:txBody>
          <a:bodyPr rtlCol="0">
            <a:noAutofit/>
          </a:bodyPr>
          <a:lstStyle/>
          <a:p>
            <a:pPr lvl="1" algn="just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200" b="1" dirty="0" err="1"/>
              <a:t>Mục</a:t>
            </a:r>
            <a:r>
              <a:rPr lang="en-US" sz="2200" b="1" dirty="0"/>
              <a:t> </a:t>
            </a:r>
            <a:r>
              <a:rPr lang="en-US" sz="2200" b="1" dirty="0" err="1"/>
              <a:t>tiêu</a:t>
            </a:r>
            <a:r>
              <a:rPr lang="en-US" sz="2200" b="1" dirty="0"/>
              <a:t>:</a:t>
            </a:r>
            <a:endParaRPr lang="vi-VN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Trang bị cho sinh viên kỹ năng lập trình cơ bản trong C++: </a:t>
            </a:r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+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b="1" dirty="0" err="1"/>
              <a:t>Kết</a:t>
            </a:r>
            <a:r>
              <a:rPr lang="en-US" sz="2200" b="1" dirty="0"/>
              <a:t> </a:t>
            </a:r>
            <a:r>
              <a:rPr lang="en-US" sz="2200" b="1" dirty="0" err="1"/>
              <a:t>quả</a:t>
            </a:r>
            <a:r>
              <a:rPr lang="en-US" sz="2200" b="1" dirty="0"/>
              <a:t> </a:t>
            </a:r>
            <a:r>
              <a:rPr lang="en-US" sz="2200" b="1" dirty="0" err="1"/>
              <a:t>đạt</a:t>
            </a:r>
            <a:r>
              <a:rPr lang="en-US" sz="2200" b="1" dirty="0"/>
              <a:t> đ</a:t>
            </a:r>
            <a:r>
              <a:rPr lang="vi-VN" sz="2200" b="1" dirty="0"/>
              <a:t>ư</a:t>
            </a:r>
            <a:r>
              <a:rPr lang="en-US" sz="2200" b="1" dirty="0" err="1"/>
              <a:t>ợc</a:t>
            </a:r>
            <a:r>
              <a:rPr lang="en-US" sz="2200" b="1" dirty="0"/>
              <a:t>:</a:t>
            </a:r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Sinh viên thành thạo các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b="1" dirty="0" err="1"/>
              <a:t>Mảng</a:t>
            </a:r>
            <a:r>
              <a:rPr lang="en-US" sz="2200" b="1" dirty="0"/>
              <a:t> </a:t>
            </a:r>
            <a:r>
              <a:rPr lang="en-US" sz="2200" b="1" dirty="0" err="1"/>
              <a:t>một</a:t>
            </a:r>
            <a:r>
              <a:rPr lang="en-US" sz="2200" b="1" dirty="0"/>
              <a:t> </a:t>
            </a:r>
            <a:r>
              <a:rPr lang="en-US" sz="2200" b="1" dirty="0" err="1"/>
              <a:t>chiều</a:t>
            </a:r>
            <a:r>
              <a:rPr lang="en-US" sz="2200" dirty="0"/>
              <a:t>,</a:t>
            </a:r>
            <a:r>
              <a:rPr lang="vi-VN" sz="2200" b="1" dirty="0"/>
              <a:t> </a:t>
            </a:r>
            <a:r>
              <a:rPr lang="vi-VN" sz="2200" dirty="0"/>
              <a:t>áp dụng giải các bài tập từ đơn giản đến phức tạp.</a:t>
            </a: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Bài</a:t>
            </a:r>
            <a:r>
              <a:rPr lang="en-US" b="1" dirty="0"/>
              <a:t> 12: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Bài</a:t>
            </a:r>
            <a:r>
              <a:rPr lang="en-US" b="1" dirty="0"/>
              <a:t> 13: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. In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 err="1"/>
              <a:t>Bài</a:t>
            </a:r>
            <a:r>
              <a:rPr lang="en-US" b="1" dirty="0"/>
              <a:t> 14: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(x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algn="just"/>
            <a:r>
              <a:rPr lang="en-US" b="1" dirty="0" err="1"/>
              <a:t>Bài</a:t>
            </a:r>
            <a:r>
              <a:rPr lang="en-US" b="1" dirty="0"/>
              <a:t> 15: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Bài</a:t>
            </a:r>
            <a:r>
              <a:rPr lang="en-US" b="1" dirty="0" smtClean="0"/>
              <a:t> 16</a:t>
            </a:r>
            <a:r>
              <a:rPr lang="en-US" dirty="0" smtClean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2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Bài</a:t>
            </a:r>
            <a:r>
              <a:rPr lang="en-US" b="1" dirty="0"/>
              <a:t> 12: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6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83572" y="973690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iomanip.h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&lt;&lt;"]=";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tinh_TBC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b[],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S=0;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		S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S + b[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nTong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la: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&lt;&lt;S&lt;&lt;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nTBC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la: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)S/m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vi-VN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05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93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n = “;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tinh_TBC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/>
              <a:t>13: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. In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50371" y="970091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iomanip.h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{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</a:t>
            </a:r>
            <a:r>
              <a:rPr lang="en-US" sz="2400" i="1" dirty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output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>
                <a:latin typeface="Courier New" charset="0"/>
                <a:cs typeface="Courier New" charset="0"/>
              </a:rPr>
              <a:t>for</a:t>
            </a:r>
            <a:r>
              <a:rPr lang="en-US" sz="2400" i="1" dirty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setw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(6)&lt;&lt;b[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73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err="1" smtClean="0">
                <a:latin typeface="Courier New" charset="0"/>
                <a:cs typeface="Courier New" charset="0"/>
              </a:rPr>
              <a:t>sapxep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>
                <a:latin typeface="Courier New" charset="0"/>
                <a:cs typeface="Courier New" charset="0"/>
              </a:rPr>
              <a:t>int</a:t>
            </a:r>
            <a:r>
              <a:rPr lang="en-US" sz="2400" i="1" dirty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</a:t>
            </a:r>
            <a:r>
              <a:rPr lang="en-US" sz="2400" i="1" dirty="0">
                <a:latin typeface="Courier New" charset="0"/>
                <a:cs typeface="Courier New" charset="0"/>
              </a:rPr>
              <a:t>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&lt;m-1;i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j=i+1</a:t>
            </a:r>
            <a:r>
              <a:rPr lang="en-US" sz="2400" i="1" dirty="0">
                <a:latin typeface="Courier New" charset="0"/>
                <a:cs typeface="Courier New" charset="0"/>
              </a:rPr>
              <a:t>;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j&lt;m; </a:t>
            </a:r>
            <a:r>
              <a:rPr lang="en-US" sz="2400" i="1" dirty="0">
                <a:latin typeface="Courier New" charset="0"/>
                <a:cs typeface="Courier New" charset="0"/>
              </a:rPr>
              <a:t>j++)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]&lt;b[j</a:t>
            </a:r>
            <a:r>
              <a:rPr lang="en-US" sz="2400" i="1" dirty="0">
                <a:latin typeface="Courier New" charset="0"/>
                <a:cs typeface="Courier New" charset="0"/>
              </a:rPr>
              <a:t>])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{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			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]=b[j</a:t>
            </a:r>
            <a:r>
              <a:rPr lang="en-US" sz="2400" i="1" dirty="0">
                <a:latin typeface="Courier New" charset="0"/>
                <a:cs typeface="Courier New" charset="0"/>
              </a:rPr>
              <a:t>]; 		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			b[j</a:t>
            </a:r>
            <a:r>
              <a:rPr lang="en-US" sz="2400" i="1" dirty="0">
                <a:latin typeface="Courier New" charset="0"/>
                <a:cs typeface="Courier New" charset="0"/>
              </a:rPr>
              <a:t>]=</a:t>
            </a:r>
            <a:r>
              <a:rPr lang="en-US" sz="2400" i="1" dirty="0" err="1">
                <a:latin typeface="Courier New" charset="0"/>
                <a:cs typeface="Courier New" charset="0"/>
              </a:rPr>
              <a:t>tg</a:t>
            </a:r>
            <a:r>
              <a:rPr lang="en-US" sz="2400" i="1" dirty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   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} </a:t>
            </a:r>
            <a:r>
              <a:rPr lang="en-US" sz="2400" i="1" dirty="0">
                <a:latin typeface="Courier New" charset="0"/>
                <a:cs typeface="Courier New" charset="0"/>
              </a:rPr>
              <a:t>//Doi </a:t>
            </a:r>
            <a:r>
              <a:rPr lang="en-US" sz="2400" i="1" dirty="0" err="1">
                <a:latin typeface="Courier New" charset="0"/>
                <a:cs typeface="Courier New" charset="0"/>
              </a:rPr>
              <a:t>cho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6960" y="1455480"/>
              <a:ext cx="2884680" cy="408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1446120"/>
                <a:ext cx="2903400" cy="41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39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7954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n = “;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truoc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khi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sap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;	output(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sapxep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sau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>
                <a:latin typeface="Courier New" charset="0"/>
                <a:cs typeface="Courier New" charset="0"/>
              </a:rPr>
              <a:t>khi</a:t>
            </a:r>
            <a:r>
              <a:rPr lang="en-US" sz="2400" i="1" dirty="0">
                <a:latin typeface="Courier New" charset="0"/>
                <a:cs typeface="Courier New" charset="0"/>
              </a:rPr>
              <a:t> sap </a:t>
            </a:r>
            <a:r>
              <a:rPr lang="en-US" sz="2400" i="1" dirty="0" err="1">
                <a:latin typeface="Courier New" charset="0"/>
                <a:cs typeface="Courier New" charset="0"/>
              </a:rPr>
              <a:t>xep</a:t>
            </a:r>
            <a:r>
              <a:rPr lang="en-US" sz="2400" i="1" dirty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endl</a:t>
            </a:r>
            <a:r>
              <a:rPr lang="en-US" sz="2400" i="1" dirty="0">
                <a:latin typeface="Courier New" charset="0"/>
                <a:cs typeface="Courier New" charset="0"/>
              </a:rPr>
              <a:t>;	output(</a:t>
            </a:r>
            <a:r>
              <a:rPr lang="en-US" sz="2400" i="1" dirty="0" err="1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06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98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/>
              <a:t>14: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(x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85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50371" y="970091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iomanip.h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52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228600" y="1097607"/>
            <a:ext cx="8763000" cy="4693593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hoàn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tốt</a:t>
            </a:r>
            <a:r>
              <a:rPr lang="en-US" sz="2000" b="1" dirty="0"/>
              <a:t>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r>
              <a:rPr lang="en-US" sz="2000" b="1" dirty="0"/>
              <a:t> </a:t>
            </a:r>
            <a:r>
              <a:rPr lang="en-US" sz="2000" b="1" dirty="0" err="1"/>
              <a:t>này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nhiệm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r>
              <a:rPr lang="en-US" sz="2000" b="1" dirty="0"/>
              <a:t>: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400" dirty="0"/>
              <a:t>	</a:t>
            </a:r>
            <a:r>
              <a:rPr lang="en-US" sz="2200" dirty="0"/>
              <a:t>-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: “B7_</a:t>
            </a:r>
            <a:r>
              <a:rPr lang="vi-VN" sz="2200" dirty="0"/>
              <a:t>Tailieu_TTLTCB</a:t>
            </a:r>
            <a:r>
              <a:rPr lang="en-US" sz="2200" dirty="0"/>
              <a:t>”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nhắc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“E. TÓM TẮT LÝ THUYẾT”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/>
              <a:t>-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,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Cfree</a:t>
            </a:r>
            <a:r>
              <a:rPr lang="en-US" sz="2200" dirty="0"/>
              <a:t> 5.0.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 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Trao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, </a:t>
            </a:r>
            <a:r>
              <a:rPr lang="en-US" sz="2200" dirty="0" err="1"/>
              <a:t>thảo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giảng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qua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: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 </a:t>
            </a:r>
            <a:r>
              <a:rPr lang="en-US" sz="2400" dirty="0"/>
              <a:t>+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đàn</a:t>
            </a:r>
            <a:r>
              <a:rPr lang="en-US" sz="2000" dirty="0"/>
              <a:t>.</a:t>
            </a:r>
          </a:p>
          <a:p>
            <a:pPr marL="0" indent="0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59E0990-9966-4CF3-9CA9-1E0DB210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HỌC TẬP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F0535A40-74A5-43C2-AD1A-8FAED54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981220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void </a:t>
            </a: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b="1" i="1" dirty="0" smtClean="0">
                <a:latin typeface="Courier New" charset="0"/>
                <a:cs typeface="Courier New" charset="0"/>
              </a:rPr>
              <a:t>search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800" i="1" dirty="0" err="1">
                <a:latin typeface="Courier New" charset="0"/>
                <a:cs typeface="Courier New" charset="0"/>
              </a:rPr>
              <a:t>int</a:t>
            </a:r>
            <a:r>
              <a:rPr lang="en-US" sz="2800" i="1" dirty="0">
                <a:latin typeface="Courier New" charset="0"/>
                <a:cs typeface="Courier New" charset="0"/>
              </a:rPr>
              <a:t> 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m,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>
                <a:latin typeface="Courier New" charset="0"/>
                <a:cs typeface="Courier New" charset="0"/>
              </a:rPr>
              <a:t> 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x)</a:t>
            </a:r>
            <a:endParaRPr lang="en-US" sz="28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dem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= 0;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for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	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(b[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] == x)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    		{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dem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++;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	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&lt;&lt;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&lt;&lt;“\t”;	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dem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==0)  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Khong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tim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thay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”&lt;&lt;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;        } </a:t>
            </a:r>
            <a:endParaRPr lang="en-US" sz="28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6960" y="1455480"/>
              <a:ext cx="2884680" cy="408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1446120"/>
                <a:ext cx="2903400" cy="41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12840" y="1652040"/>
              <a:ext cx="8028000" cy="432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480" y="1642680"/>
                <a:ext cx="8046720" cy="43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223960" y="1527120"/>
              <a:ext cx="3090240" cy="2768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4600" y="1517760"/>
                <a:ext cx="3108960" cy="27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528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{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n, x;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: “;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	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gia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tri can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tim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: ”&lt;&lt;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;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&gt;&gt;x;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search(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a,n,x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80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/>
              <a:t>15: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60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50371" y="970091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iomanip.h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{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081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i="1" dirty="0" err="1">
                <a:latin typeface="Courier New" charset="0"/>
                <a:cs typeface="Courier New" charset="0"/>
              </a:rPr>
              <a:t>i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	 </a:t>
            </a: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b="1" i="1" dirty="0" smtClean="0">
                <a:latin typeface="Courier New" charset="0"/>
                <a:cs typeface="Courier New" charset="0"/>
              </a:rPr>
              <a:t>KTSHH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x)</a:t>
            </a:r>
            <a:endParaRPr lang="en-US" sz="28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tong =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for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=1;i&lt;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x;i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	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x%i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==0)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			tong +=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(tong ==x)		return 1;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	return 0;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} </a:t>
            </a:r>
            <a:endParaRPr lang="en-US" sz="28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6960" y="1455480"/>
              <a:ext cx="2884680" cy="408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1446120"/>
                <a:ext cx="2903400" cy="41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57480" y="1107360"/>
              <a:ext cx="5768640" cy="200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20" y="1098000"/>
                <a:ext cx="578736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46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: “;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hoan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hao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trong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n;i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KTSHH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(a[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])==1)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setw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(6)&lt;&lt;a[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68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E6169-A6BF-4F31-8F02-630B4A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AFE13-A393-46F8-98A4-837BF29B0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Bài</a:t>
            </a:r>
            <a:r>
              <a:rPr lang="en-US" b="1" dirty="0" smtClean="0"/>
              <a:t> 16: </a:t>
            </a:r>
          </a:p>
          <a:p>
            <a:pPr marL="0" indent="0" algn="just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E90B33-3AE7-4E2E-A40B-D7214EE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4ABD0-ABC0-4270-8C45-40AF2A1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7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50371" y="970091"/>
            <a:ext cx="8776856" cy="60198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iostream.h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#include 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iomanip.h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input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 b[],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m)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m;i</a:t>
            </a:r>
            <a:r>
              <a:rPr lang="en-US" sz="2400" i="1" dirty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{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>
                <a:latin typeface="Courier New" charset="0"/>
                <a:cs typeface="Courier New" charset="0"/>
              </a:rPr>
              <a:t>b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["&lt;&lt;</a:t>
            </a:r>
            <a:r>
              <a:rPr lang="en-US" sz="2400" i="1" dirty="0" err="1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&lt;&lt;"]=";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   </a:t>
            </a:r>
            <a:r>
              <a:rPr lang="en-US" sz="2400" i="1" dirty="0" err="1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&gt;&gt;b[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    }</a:t>
            </a:r>
            <a:endParaRPr lang="en-US" sz="2400" i="1" dirty="0" smtClean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09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5120" y="1803960"/>
              <a:ext cx="5367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794600"/>
                <a:ext cx="5385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75120" y="1785960"/>
              <a:ext cx="1464840" cy="49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1776600"/>
                <a:ext cx="14835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322160" y="5759640"/>
              <a:ext cx="1071720" cy="669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2800" y="5750280"/>
                <a:ext cx="10904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718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i="1" dirty="0" err="1">
                <a:latin typeface="Courier New" charset="0"/>
                <a:cs typeface="Courier New" charset="0"/>
              </a:rPr>
              <a:t>i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	 </a:t>
            </a: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b="1" i="1" dirty="0" smtClean="0">
                <a:latin typeface="Courier New" charset="0"/>
                <a:cs typeface="Courier New" charset="0"/>
              </a:rPr>
              <a:t>KTSNT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x)</a:t>
            </a:r>
            <a:endParaRPr lang="en-US" sz="28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{	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count =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for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=1;i&lt;=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x;i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>
                <a:latin typeface="Courier New" charset="0"/>
                <a:cs typeface="Courier New" charset="0"/>
              </a:rPr>
              <a:t>		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800" i="1" dirty="0" err="1" smtClean="0">
                <a:latin typeface="Courier New" charset="0"/>
                <a:cs typeface="Courier New" charset="0"/>
              </a:rPr>
              <a:t>x%i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==0)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			count++;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Courier New" charset="0"/>
                <a:cs typeface="Courier New" charset="0"/>
              </a:rPr>
              <a:t>	</a:t>
            </a:r>
            <a:r>
              <a:rPr lang="en-US" sz="28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800" i="1" dirty="0" smtClean="0">
                <a:latin typeface="Courier New" charset="0"/>
                <a:cs typeface="Courier New" charset="0"/>
              </a:rPr>
              <a:t>(count==2)		return 1;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	return 0;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smtClean="0">
                <a:latin typeface="Courier New" charset="0"/>
                <a:cs typeface="Courier New" charset="0"/>
              </a:rPr>
              <a:t>} </a:t>
            </a:r>
            <a:endParaRPr lang="en-US" sz="28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09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6960" y="1455480"/>
              <a:ext cx="2884680" cy="408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00" y="1446120"/>
                <a:ext cx="2903400" cy="41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57480" y="1107360"/>
              <a:ext cx="5768640" cy="200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20" y="1098000"/>
                <a:ext cx="578736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78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871676"/>
            <a:ext cx="8929256" cy="60198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void	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main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()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{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a[100], n;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Nhap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phan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tu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: “;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&gt;&gt;n;</a:t>
            </a:r>
            <a:r>
              <a:rPr lang="en-US" sz="2400" i="1" dirty="0"/>
              <a:t>	</a:t>
            </a:r>
            <a:endParaRPr lang="en-US" sz="24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 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input(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a,n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>
                <a:latin typeface="Courier New" charset="0"/>
                <a:cs typeface="Courier New" charset="0"/>
              </a:rPr>
              <a:t> </a:t>
            </a:r>
            <a:r>
              <a:rPr lang="en-US" sz="2400" i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&lt;&lt;“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Cac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so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nguyen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to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trong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mang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la:”&lt;&lt;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for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=0;i&lt;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n;i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++)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if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 (</a:t>
            </a:r>
            <a:r>
              <a:rPr lang="en-US" sz="2400" b="1" i="1" dirty="0" smtClean="0">
                <a:latin typeface="Courier New" charset="0"/>
                <a:cs typeface="Courier New" charset="0"/>
              </a:rPr>
              <a:t>KTSNT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(a[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])==1)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ourier New" charset="0"/>
                <a:cs typeface="Courier New" charset="0"/>
              </a:rPr>
              <a:t>	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	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&lt;&lt;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setw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(6)&lt;&lt;a[</a:t>
            </a:r>
            <a:r>
              <a:rPr lang="en-US" sz="2400" i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2400" i="1" dirty="0" smtClean="0">
                <a:latin typeface="Courier New" charset="0"/>
                <a:cs typeface="Courier New" charset="0"/>
              </a:rPr>
              <a:t>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Courier New" charset="0"/>
                <a:cs typeface="Courier New" charset="0"/>
              </a:rPr>
              <a:t>} </a:t>
            </a:r>
            <a:endParaRPr lang="en-US" sz="2400" i="1" dirty="0">
              <a:latin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5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NỘI DUNG BÀI HỌC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35527" y="1066800"/>
            <a:ext cx="8305800" cy="6019800"/>
          </a:xfrm>
        </p:spPr>
        <p:txBody>
          <a:bodyPr rtlCol="0">
            <a:noAutofit/>
          </a:bodyPr>
          <a:lstStyle/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ban </a:t>
            </a:r>
            <a:r>
              <a:rPr lang="en-US" sz="2800" b="1" dirty="0" err="1"/>
              <a:t>đầu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1.2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1.3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1.4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  <a:endParaRPr lang="en-US" sz="2400" dirty="0"/>
          </a:p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</a:t>
            </a:r>
            <a:r>
              <a:rPr lang="en-US" sz="2800" b="1" dirty="0" err="1"/>
              <a:t>th</a:t>
            </a:r>
            <a:r>
              <a:rPr lang="vi-VN" sz="2800" b="1" dirty="0"/>
              <a:t>ư</a:t>
            </a:r>
            <a:r>
              <a:rPr lang="en-US" sz="2800" b="1" dirty="0" err="1"/>
              <a:t>ờng</a:t>
            </a:r>
            <a:r>
              <a:rPr lang="en-US" sz="2800" b="1" dirty="0"/>
              <a:t> </a:t>
            </a:r>
            <a:r>
              <a:rPr lang="en-US" sz="2800" b="1" dirty="0" err="1"/>
              <a:t>xuyên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03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2.2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04</a:t>
            </a:r>
          </a:p>
          <a:p>
            <a:pPr marL="347663" lvl="2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III.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1" algn="just">
              <a:lnSpc>
                <a:spcPct val="150000"/>
              </a:lnSpc>
              <a:buSzPct val="100000"/>
            </a:pPr>
            <a:endParaRPr lang="en-US" dirty="0"/>
          </a:p>
          <a:p>
            <a:pPr marL="593725" lvl="2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3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A4A16-B0D3-492D-8E90-E1216EEF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EC4B4-DBC9-4217-AD90-5CA90EA086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98298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nhớ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buổi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hành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98D979-09BF-4D8F-A6EF-74FAE81F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1C19BB-D356-45F8-B475-CAB8A5B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06B3576-8418-4A64-9D6B-ADA70D231248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III. TỔNG KẾT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04D1F406-E7A5-4D68-A816-2D3996CB6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764596"/>
              </p:ext>
            </p:extLst>
          </p:nvPr>
        </p:nvGraphicFramePr>
        <p:xfrm>
          <a:off x="304800" y="17526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76B504-F669-421E-A1DF-AB1880828E69}"/>
              </a:ext>
            </a:extLst>
          </p:cNvPr>
          <p:cNvSpPr txBox="1"/>
          <p:nvPr/>
        </p:nvSpPr>
        <p:spPr>
          <a:xfrm>
            <a:off x="609600" y="2216659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985F22-2DB8-45EE-9D23-E56A3BDF6367}"/>
              </a:ext>
            </a:extLst>
          </p:cNvPr>
          <p:cNvSpPr txBox="1"/>
          <p:nvPr/>
        </p:nvSpPr>
        <p:spPr>
          <a:xfrm>
            <a:off x="1002677" y="3463553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8A4501-3027-435E-A99B-08A9559747B2}"/>
              </a:ext>
            </a:extLst>
          </p:cNvPr>
          <p:cNvSpPr txBox="1"/>
          <p:nvPr/>
        </p:nvSpPr>
        <p:spPr>
          <a:xfrm>
            <a:off x="735977" y="46961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0999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073F2-6B3F-45AD-B36A-C1ADF7E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4CC1DB-6FB0-4A84-A773-3B2B3BB07C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buổi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D file “B7_</a:t>
            </a:r>
            <a:r>
              <a:rPr lang="vi-VN" sz="2400" dirty="0"/>
              <a:t>Baitap</a:t>
            </a:r>
            <a:r>
              <a:rPr lang="en-US" sz="2400" dirty="0"/>
              <a:t>_T</a:t>
            </a:r>
            <a:r>
              <a:rPr lang="vi-VN" sz="2400" dirty="0"/>
              <a:t>TLTCB</a:t>
            </a:r>
            <a:r>
              <a:rPr lang="en-US" sz="2400" dirty="0"/>
              <a:t>.</a:t>
            </a:r>
            <a:r>
              <a:rPr lang="en-US" sz="2400" dirty="0" err="1"/>
              <a:t>docx</a:t>
            </a:r>
            <a:r>
              <a:rPr lang="en-US" sz="2400" dirty="0"/>
              <a:t>”.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tiếp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de-DE" dirty="0"/>
              <a:t>Viết chương trình sử dụng mảng 2 chiều</a:t>
            </a:r>
            <a:endParaRPr lang="en-US" dirty="0"/>
          </a:p>
          <a:p>
            <a:r>
              <a:rPr lang="de-DE" dirty="0"/>
              <a:t>Phát hiện và sửa lỗi</a:t>
            </a:r>
            <a:endParaRPr lang="vi-V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9F798E-695D-4EBD-ACF7-0AA5413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9C1C78-AA4E-4576-9501-CB7A33BD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A51E73D-B81E-486C-8A00-72FFC2099A52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III. GIAO NHIỆM VỤ TUẦN TIẾP THEO</a:t>
            </a:r>
          </a:p>
        </p:txBody>
      </p:sp>
    </p:spTree>
    <p:extLst>
      <p:ext uri="{BB962C8B-B14F-4D97-AF65-F5344CB8AC3E}">
        <p14:creationId xmlns:p14="http://schemas.microsoft.com/office/powerpoint/2010/main" val="71268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43758-C640-419C-9264-DE2AC20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Lời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D545B3-C286-4E8A-AA2B-5200CA5621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2229" y="1333500"/>
            <a:ext cx="86868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học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nếu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hiểu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phần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đổi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giảng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qua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diễn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đàn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hoặc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vào</a:t>
            </a:r>
            <a:r>
              <a:rPr lang="en-US" dirty="0">
                <a:solidFill>
                  <a:srgbClr val="C00000"/>
                </a:solidFill>
              </a:rPr>
              <a:t> email </a:t>
            </a:r>
            <a:r>
              <a:rPr lang="en-US" dirty="0" err="1">
                <a:solidFill>
                  <a:srgbClr val="C00000"/>
                </a:solidFill>
              </a:rPr>
              <a:t>cho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</a:t>
            </a:r>
            <a:r>
              <a:rPr lang="vi-VN" dirty="0" smtClean="0">
                <a:solidFill>
                  <a:srgbClr val="C00000"/>
                </a:solidFill>
              </a:rPr>
              <a:t>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viên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290C0F-031E-4A44-A266-7D4D49C6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DF47A1-3002-4CD4-9E92-8EF60040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7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7BFCF-C7A0-4B22-B70B-3DC672F3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397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BAN ĐẦU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8FD38F-C326-4419-B1A6-721DF4922B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E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“</a:t>
            </a:r>
            <a:r>
              <a:rPr lang="en-US" sz="2200" i="1" dirty="0"/>
              <a:t>B7_</a:t>
            </a:r>
            <a:r>
              <a:rPr lang="vi-VN" sz="2200" i="1" dirty="0"/>
              <a:t>Tailieu_TTLTCB</a:t>
            </a:r>
            <a:r>
              <a:rPr lang="en-US" sz="2200" i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vi-VN" sz="2200" dirty="0"/>
              <a:t>để hiểu rõ về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1 </a:t>
            </a:r>
            <a:r>
              <a:rPr lang="en-US" sz="2200" dirty="0" err="1"/>
              <a:t>chiều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643F08-12E6-40BF-AC80-1D6A840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202362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BB889A-E302-4A68-B89F-4D02D0E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2616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4171" y="990600"/>
            <a:ext cx="8665029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C00000"/>
                </a:solidFill>
              </a:rPr>
              <a:t>Trong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bài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này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sinh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viên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tìm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hiểu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và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cách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khai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báo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mảng</a:t>
            </a:r>
            <a:r>
              <a:rPr lang="en-US" sz="2400" dirty="0">
                <a:solidFill>
                  <a:srgbClr val="C00000"/>
                </a:solidFill>
              </a:rPr>
              <a:t> 1 </a:t>
            </a:r>
            <a:r>
              <a:rPr lang="en-US" sz="2400" dirty="0" err="1">
                <a:solidFill>
                  <a:srgbClr val="C00000"/>
                </a:solidFill>
              </a:rPr>
              <a:t>chiều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</a:p>
          <a:p>
            <a:pPr marL="290513" indent="0" algn="just">
              <a:lnSpc>
                <a:spcPct val="150000"/>
              </a:lnSpc>
              <a:buNone/>
            </a:pPr>
            <a:r>
              <a:rPr lang="en-US" dirty="0"/>
              <a:t>Cho 1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174171" y="2846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196760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5" y="1057420"/>
            <a:ext cx="8499502" cy="6019800"/>
          </a:xfrm>
        </p:spPr>
        <p:txBody>
          <a:bodyPr rtlCol="0">
            <a:noAutofit/>
          </a:bodyPr>
          <a:lstStyle/>
          <a:p>
            <a:pPr algn="just">
              <a:buFontTx/>
              <a:buChar char="-"/>
            </a:pPr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1: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file*.cpp 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File\New</a:t>
            </a:r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>
              <a:buFontTx/>
              <a:buChar char="-"/>
            </a:pPr>
            <a:r>
              <a:rPr lang="en-US" sz="2200" dirty="0"/>
              <a:t>File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,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2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h</a:t>
            </a:r>
            <a:r>
              <a:rPr lang="vi-VN" sz="2200" dirty="0"/>
              <a:t>ư</a:t>
            </a:r>
            <a:r>
              <a:rPr lang="en-US" sz="2200" dirty="0" err="1"/>
              <a:t>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</a:t>
            </a:r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56530D0-0A64-4758-A05A-0981E4B77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66" b="73715"/>
          <a:stretch/>
        </p:blipFill>
        <p:spPr>
          <a:xfrm>
            <a:off x="429753" y="2133600"/>
            <a:ext cx="8437156" cy="17602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443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478982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3: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là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chính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	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void   main()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4: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b="1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400" i="1" dirty="0">
                <a:latin typeface="Courier New" charset="0"/>
                <a:cs typeface="Courier New" charset="0"/>
              </a:rPr>
              <a:t>int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mang_nguyen</a:t>
            </a:r>
            <a:r>
              <a:rPr lang="en-US" sz="2400" i="1" dirty="0">
                <a:latin typeface="Courier New" charset="0"/>
                <a:cs typeface="Courier New" charset="0"/>
              </a:rPr>
              <a:t>[100];  // </a:t>
            </a:r>
            <a:r>
              <a:rPr lang="en-US" sz="2400" i="1" dirty="0" err="1">
                <a:latin typeface="Courier New" charset="0"/>
                <a:cs typeface="Courier New" charset="0"/>
              </a:rPr>
              <a:t>Khai</a:t>
            </a:r>
            <a:r>
              <a:rPr lang="en-US" sz="2400" i="1" dirty="0">
                <a:latin typeface="Courier New" charset="0"/>
                <a:cs typeface="Courier New" charset="0"/>
              </a:rPr>
              <a:t> bao </a:t>
            </a:r>
            <a:r>
              <a:rPr lang="en-US" sz="2400" i="1" dirty="0" err="1">
                <a:latin typeface="Courier New" charset="0"/>
                <a:cs typeface="Courier New" charset="0"/>
              </a:rPr>
              <a:t>mang</a:t>
            </a:r>
            <a:endParaRPr lang="en-US" sz="2400" i="1" dirty="0">
              <a:latin typeface="Courier New" charset="0"/>
              <a:cs typeface="Courier New" charset="0"/>
            </a:endParaRPr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19088" lvl="1" indent="0" algn="just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1289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48275787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16024</TotalTime>
  <Words>1945</Words>
  <Application>Microsoft Office PowerPoint</Application>
  <PresentationFormat>On-screen Show (4:3)</PresentationFormat>
  <Paragraphs>471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Courier New</vt:lpstr>
      <vt:lpstr>Times New Roman</vt:lpstr>
      <vt:lpstr>Wingdings 2</vt:lpstr>
      <vt:lpstr>Equity</vt:lpstr>
      <vt:lpstr>Bài Thực Tập Giải bài tập mảng một chiều</vt:lpstr>
      <vt:lpstr>NỘI DUNG</vt:lpstr>
      <vt:lpstr>MỤC TIÊU BÀI HỌC </vt:lpstr>
      <vt:lpstr>HƯỚNG DẪN HỌC TẬP</vt:lpstr>
      <vt:lpstr>NỘI DUNG BÀI HỌC</vt:lpstr>
      <vt:lpstr>I. HƯỚNG DẪN BAN ĐẦU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HƯỚNG DẪN THƯỜNG XUYÊN</vt:lpstr>
      <vt:lpstr>PowerPoint Presentation</vt:lpstr>
      <vt:lpstr>PowerPoint Presentation</vt:lpstr>
      <vt:lpstr>2.1 HƯỚNG DẪN THỰC HÀNH BÀI 03</vt:lpstr>
      <vt:lpstr>PowerPoint Presentation</vt:lpstr>
      <vt:lpstr>2.1 HƯỚNG DẪN THỰC HÀNH BÀI 03</vt:lpstr>
      <vt:lpstr>PowerPoint Presentation</vt:lpstr>
      <vt:lpstr>2.2 HƯỚNG DẪN THỰC HÀNH BÀI 04</vt:lpstr>
      <vt:lpstr>2.2 HƯỚNG DẪN THỰC HÀNH BÀI 04</vt:lpstr>
      <vt:lpstr>Bài tập tự giải</vt:lpstr>
      <vt:lpstr>Bài tập tự luyện</vt:lpstr>
      <vt:lpstr>Bài tập tự luyện</vt:lpstr>
      <vt:lpstr>Bài tập tự luyện</vt:lpstr>
      <vt:lpstr>PowerPoint Presentation</vt:lpstr>
      <vt:lpstr>PowerPoint Presentation</vt:lpstr>
      <vt:lpstr>Bài tập tự luyện</vt:lpstr>
      <vt:lpstr>PowerPoint Presentation</vt:lpstr>
      <vt:lpstr>PowerPoint Presentation</vt:lpstr>
      <vt:lpstr>PowerPoint Presentation</vt:lpstr>
      <vt:lpstr>Bài tập tự luyện</vt:lpstr>
      <vt:lpstr>PowerPoint Presentation</vt:lpstr>
      <vt:lpstr>PowerPoint Presentation</vt:lpstr>
      <vt:lpstr>PowerPoint Presentation</vt:lpstr>
      <vt:lpstr>Bài tập tự luyện</vt:lpstr>
      <vt:lpstr>PowerPoint Presentation</vt:lpstr>
      <vt:lpstr>PowerPoint Presentation</vt:lpstr>
      <vt:lpstr>PowerPoint Presentation</vt:lpstr>
      <vt:lpstr>Bài tập tự luyện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Lời ngỏ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#: Title</dc:title>
  <dc:creator>ncannon</dc:creator>
  <cp:lastModifiedBy>saocodon</cp:lastModifiedBy>
  <cp:revision>1070</cp:revision>
  <dcterms:created xsi:type="dcterms:W3CDTF">2002-07-19T18:38:37Z</dcterms:created>
  <dcterms:modified xsi:type="dcterms:W3CDTF">2022-03-22T00:21:12Z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3.1.1005</vt:lpwstr>
  </property>
</Properties>
</file>