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handoutMasterIdLst>
    <p:handoutMasterId r:id="rId35"/>
  </p:handoutMasterIdLst>
  <p:sldIdLst>
    <p:sldId id="256" r:id="rId2"/>
    <p:sldId id="349" r:id="rId3"/>
    <p:sldId id="523" r:id="rId4"/>
    <p:sldId id="545" r:id="rId5"/>
    <p:sldId id="544" r:id="rId6"/>
    <p:sldId id="524" r:id="rId7"/>
    <p:sldId id="475" r:id="rId8"/>
    <p:sldId id="547" r:id="rId9"/>
    <p:sldId id="548" r:id="rId10"/>
    <p:sldId id="549" r:id="rId11"/>
    <p:sldId id="546" r:id="rId12"/>
    <p:sldId id="550" r:id="rId13"/>
    <p:sldId id="551" r:id="rId14"/>
    <p:sldId id="555" r:id="rId15"/>
    <p:sldId id="552" r:id="rId16"/>
    <p:sldId id="554" r:id="rId17"/>
    <p:sldId id="558" r:id="rId18"/>
    <p:sldId id="556" r:id="rId19"/>
    <p:sldId id="557" r:id="rId20"/>
    <p:sldId id="560" r:id="rId21"/>
    <p:sldId id="566" r:id="rId22"/>
    <p:sldId id="559" r:id="rId23"/>
    <p:sldId id="563" r:id="rId24"/>
    <p:sldId id="564" r:id="rId25"/>
    <p:sldId id="565" r:id="rId26"/>
    <p:sldId id="567" r:id="rId27"/>
    <p:sldId id="568" r:id="rId28"/>
    <p:sldId id="516" r:id="rId29"/>
    <p:sldId id="517" r:id="rId30"/>
    <p:sldId id="518" r:id="rId31"/>
    <p:sldId id="561" r:id="rId32"/>
    <p:sldId id="562" r:id="rId33"/>
  </p:sldIdLst>
  <p:sldSz cx="9144000" cy="6858000" type="screen4x3"/>
  <p:notesSz cx="6858000" cy="9144000"/>
  <p:custDataLst>
    <p:tags r:id="rId36"/>
  </p:custDataLst>
  <p:defaultTextStyle>
    <a:defPPr>
      <a:defRPr lang="en-US"/>
    </a:defPPr>
    <a:lvl1pPr algn="ctr" rtl="0" eaLnBrk="0" fontAlgn="base" hangingPunct="0">
      <a:spcBef>
        <a:spcPct val="0"/>
      </a:spcBef>
      <a:spcAft>
        <a:spcPct val="0"/>
      </a:spcAft>
      <a:defRPr sz="2400" kern="1200">
        <a:solidFill>
          <a:schemeClr val="bg1"/>
        </a:solidFill>
        <a:latin typeface="Arial" charset="0"/>
        <a:ea typeface="+mn-ea"/>
        <a:cs typeface="+mn-cs"/>
      </a:defRPr>
    </a:lvl1pPr>
    <a:lvl2pPr marL="457200" algn="ctr" rtl="0" eaLnBrk="0" fontAlgn="base" hangingPunct="0">
      <a:spcBef>
        <a:spcPct val="0"/>
      </a:spcBef>
      <a:spcAft>
        <a:spcPct val="0"/>
      </a:spcAft>
      <a:defRPr sz="2400" kern="1200">
        <a:solidFill>
          <a:schemeClr val="bg1"/>
        </a:solidFill>
        <a:latin typeface="Arial" charset="0"/>
        <a:ea typeface="+mn-ea"/>
        <a:cs typeface="+mn-cs"/>
      </a:defRPr>
    </a:lvl2pPr>
    <a:lvl3pPr marL="914400" algn="ctr" rtl="0" eaLnBrk="0" fontAlgn="base" hangingPunct="0">
      <a:spcBef>
        <a:spcPct val="0"/>
      </a:spcBef>
      <a:spcAft>
        <a:spcPct val="0"/>
      </a:spcAft>
      <a:defRPr sz="2400" kern="1200">
        <a:solidFill>
          <a:schemeClr val="bg1"/>
        </a:solidFill>
        <a:latin typeface="Arial" charset="0"/>
        <a:ea typeface="+mn-ea"/>
        <a:cs typeface="+mn-cs"/>
      </a:defRPr>
    </a:lvl3pPr>
    <a:lvl4pPr marL="1371600" algn="ctr" rtl="0" eaLnBrk="0" fontAlgn="base" hangingPunct="0">
      <a:spcBef>
        <a:spcPct val="0"/>
      </a:spcBef>
      <a:spcAft>
        <a:spcPct val="0"/>
      </a:spcAft>
      <a:defRPr sz="2400" kern="1200">
        <a:solidFill>
          <a:schemeClr val="bg1"/>
        </a:solidFill>
        <a:latin typeface="Arial" charset="0"/>
        <a:ea typeface="+mn-ea"/>
        <a:cs typeface="+mn-cs"/>
      </a:defRPr>
    </a:lvl4pPr>
    <a:lvl5pPr marL="1828800" algn="ctr" rtl="0" eaLnBrk="0" fontAlgn="base" hangingPunct="0">
      <a:spcBef>
        <a:spcPct val="0"/>
      </a:spcBef>
      <a:spcAft>
        <a:spcPct val="0"/>
      </a:spcAft>
      <a:defRPr sz="2400" kern="1200">
        <a:solidFill>
          <a:schemeClr val="bg1"/>
        </a:solidFill>
        <a:latin typeface="Arial" charset="0"/>
        <a:ea typeface="+mn-ea"/>
        <a:cs typeface="+mn-cs"/>
      </a:defRPr>
    </a:lvl5pPr>
    <a:lvl6pPr marL="2286000" algn="l" defTabSz="914400" rtl="0" eaLnBrk="1" latinLnBrk="0" hangingPunct="1">
      <a:defRPr sz="2400" kern="1200">
        <a:solidFill>
          <a:schemeClr val="bg1"/>
        </a:solidFill>
        <a:latin typeface="Arial" charset="0"/>
        <a:ea typeface="+mn-ea"/>
        <a:cs typeface="+mn-cs"/>
      </a:defRPr>
    </a:lvl6pPr>
    <a:lvl7pPr marL="2743200" algn="l" defTabSz="914400" rtl="0" eaLnBrk="1" latinLnBrk="0" hangingPunct="1">
      <a:defRPr sz="2400" kern="1200">
        <a:solidFill>
          <a:schemeClr val="bg1"/>
        </a:solidFill>
        <a:latin typeface="Arial" charset="0"/>
        <a:ea typeface="+mn-ea"/>
        <a:cs typeface="+mn-cs"/>
      </a:defRPr>
    </a:lvl7pPr>
    <a:lvl8pPr marL="3200400" algn="l" defTabSz="914400" rtl="0" eaLnBrk="1" latinLnBrk="0" hangingPunct="1">
      <a:defRPr sz="2400" kern="1200">
        <a:solidFill>
          <a:schemeClr val="bg1"/>
        </a:solidFill>
        <a:latin typeface="Arial" charset="0"/>
        <a:ea typeface="+mn-ea"/>
        <a:cs typeface="+mn-cs"/>
      </a:defRPr>
    </a:lvl8pPr>
    <a:lvl9pPr marL="3657600" algn="l" defTabSz="914400" rtl="0" eaLnBrk="1" latinLnBrk="0" hangingPunct="1">
      <a:defRPr sz="2400" kern="1200">
        <a:solidFill>
          <a:schemeClr val="bg1"/>
        </a:solidFill>
        <a:latin typeface="Arial" charset="0"/>
        <a:ea typeface="+mn-ea"/>
        <a:cs typeface="+mn-cs"/>
      </a:defRPr>
    </a:lvl9pPr>
  </p:defaultTextStyle>
  <p:extLst>
    <p:ext uri="{521415D9-36F7-43E2-AB2F-B90AF26B5E84}">
      <p14:sectionLst xmlns:p14="http://schemas.microsoft.com/office/powerpoint/2010/main">
        <p14:section name="Default Section" id="{055569A9-1EEA-4379-A4BD-1426843CE9A1}">
          <p14:sldIdLst>
            <p14:sldId id="256"/>
            <p14:sldId id="349"/>
            <p14:sldId id="523"/>
            <p14:sldId id="545"/>
            <p14:sldId id="544"/>
            <p14:sldId id="524"/>
            <p14:sldId id="475"/>
            <p14:sldId id="547"/>
            <p14:sldId id="548"/>
            <p14:sldId id="549"/>
            <p14:sldId id="546"/>
            <p14:sldId id="550"/>
            <p14:sldId id="551"/>
            <p14:sldId id="555"/>
            <p14:sldId id="552"/>
            <p14:sldId id="554"/>
            <p14:sldId id="558"/>
            <p14:sldId id="556"/>
            <p14:sldId id="557"/>
            <p14:sldId id="560"/>
            <p14:sldId id="566"/>
            <p14:sldId id="559"/>
            <p14:sldId id="563"/>
            <p14:sldId id="564"/>
            <p14:sldId id="565"/>
            <p14:sldId id="567"/>
            <p14:sldId id="568"/>
            <p14:sldId id="516"/>
            <p14:sldId id="517"/>
            <p14:sldId id="518"/>
            <p14:sldId id="561"/>
            <p14:sldId id="5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CC00FF"/>
    <a:srgbClr val="000000"/>
    <a:srgbClr val="FFCC00"/>
    <a:srgbClr val="FFFF99"/>
    <a:srgbClr val="FF3399"/>
    <a:srgbClr val="63C4D7"/>
    <a:srgbClr val="FF99CC"/>
    <a:srgbClr val="FFCCCC"/>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28" autoAdjust="0"/>
    <p:restoredTop sz="89844" autoAdjust="0"/>
  </p:normalViewPr>
  <p:slideViewPr>
    <p:cSldViewPr>
      <p:cViewPr varScale="1">
        <p:scale>
          <a:sx n="62" d="100"/>
          <a:sy n="62" d="100"/>
        </p:scale>
        <p:origin x="948" y="72"/>
      </p:cViewPr>
      <p:guideLst>
        <p:guide orient="horz" pos="2160"/>
        <p:guide pos="2880"/>
      </p:guideLst>
    </p:cSldViewPr>
  </p:slideViewPr>
  <p:outlineViewPr>
    <p:cViewPr>
      <p:scale>
        <a:sx n="33" d="100"/>
        <a:sy n="33" d="100"/>
      </p:scale>
      <p:origin x="0" y="718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88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8F2B0B-4490-4086-A2F8-E5C2CF3173D4}" type="doc">
      <dgm:prSet loTypeId="urn:microsoft.com/office/officeart/2005/8/layout/gear1" loCatId="process" qsTypeId="urn:microsoft.com/office/officeart/2005/8/quickstyle/simple1" qsCatId="simple" csTypeId="urn:microsoft.com/office/officeart/2005/8/colors/colorful5" csCatId="colorful" phldr="1"/>
      <dgm:spPr/>
      <dgm:t>
        <a:bodyPr/>
        <a:lstStyle/>
        <a:p>
          <a:endParaRPr lang="en-US"/>
        </a:p>
      </dgm:t>
    </dgm:pt>
    <dgm:pt modelId="{76E18E1D-F0AA-4D1D-961D-4FD7C9B8E54D}">
      <dgm:prSet phldrT="[Text]"/>
      <dgm:spPr/>
      <dgm:t>
        <a:bodyPr/>
        <a:lstStyle/>
        <a:p>
          <a:r>
            <a:rPr lang="en-US" smtClean="0"/>
            <a:t>Dạng if lồng nhau</a:t>
          </a:r>
          <a:endParaRPr lang="en-US"/>
        </a:p>
      </dgm:t>
    </dgm:pt>
    <dgm:pt modelId="{A792451E-1AE8-4F51-8A94-DB18535D78BE}" type="parTrans" cxnId="{578F7951-9B37-4AF4-B947-E597638B833B}">
      <dgm:prSet/>
      <dgm:spPr/>
      <dgm:t>
        <a:bodyPr/>
        <a:lstStyle/>
        <a:p>
          <a:endParaRPr lang="en-US"/>
        </a:p>
      </dgm:t>
    </dgm:pt>
    <dgm:pt modelId="{0EA87988-8170-4BA8-95F8-EC124BC1D563}" type="sibTrans" cxnId="{578F7951-9B37-4AF4-B947-E597638B833B}">
      <dgm:prSet/>
      <dgm:spPr/>
      <dgm:t>
        <a:bodyPr/>
        <a:lstStyle/>
        <a:p>
          <a:endParaRPr lang="en-US"/>
        </a:p>
      </dgm:t>
    </dgm:pt>
    <dgm:pt modelId="{8C999DB9-ECC6-47B6-A051-533F18535D6B}">
      <dgm:prSet phldrT="[Text]"/>
      <dgm:spPr/>
      <dgm:t>
        <a:bodyPr/>
        <a:lstStyle/>
        <a:p>
          <a:r>
            <a:rPr lang="en-US" smtClean="0"/>
            <a:t>Dạng không đầy đủ</a:t>
          </a:r>
          <a:endParaRPr lang="en-US"/>
        </a:p>
      </dgm:t>
    </dgm:pt>
    <dgm:pt modelId="{AF7BFAEE-540B-4764-934F-0030C4AD84EB}" type="parTrans" cxnId="{9203D8E0-364B-4CB9-9748-84ED245F7175}">
      <dgm:prSet/>
      <dgm:spPr/>
      <dgm:t>
        <a:bodyPr/>
        <a:lstStyle/>
        <a:p>
          <a:endParaRPr lang="en-US"/>
        </a:p>
      </dgm:t>
    </dgm:pt>
    <dgm:pt modelId="{7F4E1FFA-B0EC-4340-99DE-F0DE662A8FC9}" type="sibTrans" cxnId="{9203D8E0-364B-4CB9-9748-84ED245F7175}">
      <dgm:prSet/>
      <dgm:spPr/>
      <dgm:t>
        <a:bodyPr/>
        <a:lstStyle/>
        <a:p>
          <a:endParaRPr lang="en-US"/>
        </a:p>
      </dgm:t>
    </dgm:pt>
    <dgm:pt modelId="{339B1A12-7609-49BA-B2C7-C4C6C389F470}">
      <dgm:prSet phldrT="[Text]"/>
      <dgm:spPr/>
      <dgm:t>
        <a:bodyPr/>
        <a:lstStyle/>
        <a:p>
          <a:r>
            <a:rPr lang="en-US" smtClean="0"/>
            <a:t>Dạng đầy đủ</a:t>
          </a:r>
          <a:endParaRPr lang="en-US"/>
        </a:p>
      </dgm:t>
    </dgm:pt>
    <dgm:pt modelId="{C1B4A228-C5CA-4D85-BC16-D004A92D6E62}" type="parTrans" cxnId="{0438EC6E-6F60-4A11-94FA-11B253C47896}">
      <dgm:prSet/>
      <dgm:spPr/>
      <dgm:t>
        <a:bodyPr/>
        <a:lstStyle/>
        <a:p>
          <a:endParaRPr lang="en-US"/>
        </a:p>
      </dgm:t>
    </dgm:pt>
    <dgm:pt modelId="{1DB5EE6B-A0F2-4E62-91C5-54D1E47B05AB}" type="sibTrans" cxnId="{0438EC6E-6F60-4A11-94FA-11B253C47896}">
      <dgm:prSet/>
      <dgm:spPr/>
      <dgm:t>
        <a:bodyPr/>
        <a:lstStyle/>
        <a:p>
          <a:endParaRPr lang="en-US"/>
        </a:p>
      </dgm:t>
    </dgm:pt>
    <dgm:pt modelId="{46DB263E-2E50-4D9D-9D24-A467ABC9758B}" type="pres">
      <dgm:prSet presAssocID="{BA8F2B0B-4490-4086-A2F8-E5C2CF3173D4}" presName="composite" presStyleCnt="0">
        <dgm:presLayoutVars>
          <dgm:chMax val="3"/>
          <dgm:animLvl val="lvl"/>
          <dgm:resizeHandles val="exact"/>
        </dgm:presLayoutVars>
      </dgm:prSet>
      <dgm:spPr/>
      <dgm:t>
        <a:bodyPr/>
        <a:lstStyle/>
        <a:p>
          <a:endParaRPr lang="en-US"/>
        </a:p>
      </dgm:t>
    </dgm:pt>
    <dgm:pt modelId="{90552682-3829-40F8-8776-4B78F4DDD901}" type="pres">
      <dgm:prSet presAssocID="{76E18E1D-F0AA-4D1D-961D-4FD7C9B8E54D}" presName="gear1" presStyleLbl="node1" presStyleIdx="0" presStyleCnt="3" custLinFactNeighborY="550">
        <dgm:presLayoutVars>
          <dgm:chMax val="1"/>
          <dgm:bulletEnabled val="1"/>
        </dgm:presLayoutVars>
      </dgm:prSet>
      <dgm:spPr/>
      <dgm:t>
        <a:bodyPr/>
        <a:lstStyle/>
        <a:p>
          <a:endParaRPr lang="en-US"/>
        </a:p>
      </dgm:t>
    </dgm:pt>
    <dgm:pt modelId="{48146C77-DE16-43F9-9ED9-5E64D374F818}" type="pres">
      <dgm:prSet presAssocID="{76E18E1D-F0AA-4D1D-961D-4FD7C9B8E54D}" presName="gear1srcNode" presStyleLbl="node1" presStyleIdx="0" presStyleCnt="3"/>
      <dgm:spPr/>
      <dgm:t>
        <a:bodyPr/>
        <a:lstStyle/>
        <a:p>
          <a:endParaRPr lang="en-US"/>
        </a:p>
      </dgm:t>
    </dgm:pt>
    <dgm:pt modelId="{C698B1B2-1140-46F8-88B4-FDEBF64A8E67}" type="pres">
      <dgm:prSet presAssocID="{76E18E1D-F0AA-4D1D-961D-4FD7C9B8E54D}" presName="gear1dstNode" presStyleLbl="node1" presStyleIdx="0" presStyleCnt="3"/>
      <dgm:spPr/>
      <dgm:t>
        <a:bodyPr/>
        <a:lstStyle/>
        <a:p>
          <a:endParaRPr lang="en-US"/>
        </a:p>
      </dgm:t>
    </dgm:pt>
    <dgm:pt modelId="{7FA9B92C-D179-47E6-A029-ACF95D5D62CA}" type="pres">
      <dgm:prSet presAssocID="{8C999DB9-ECC6-47B6-A051-533F18535D6B}" presName="gear2" presStyleLbl="node1" presStyleIdx="1" presStyleCnt="3" custScaleX="115679" custScaleY="111410" custLinFactNeighborX="-6048" custLinFactNeighborY="7560">
        <dgm:presLayoutVars>
          <dgm:chMax val="1"/>
          <dgm:bulletEnabled val="1"/>
        </dgm:presLayoutVars>
      </dgm:prSet>
      <dgm:spPr/>
      <dgm:t>
        <a:bodyPr/>
        <a:lstStyle/>
        <a:p>
          <a:endParaRPr lang="en-US"/>
        </a:p>
      </dgm:t>
    </dgm:pt>
    <dgm:pt modelId="{5734BA19-D7A3-4CFB-BFAD-6E954FA630EF}" type="pres">
      <dgm:prSet presAssocID="{8C999DB9-ECC6-47B6-A051-533F18535D6B}" presName="gear2srcNode" presStyleLbl="node1" presStyleIdx="1" presStyleCnt="3"/>
      <dgm:spPr/>
      <dgm:t>
        <a:bodyPr/>
        <a:lstStyle/>
        <a:p>
          <a:endParaRPr lang="en-US"/>
        </a:p>
      </dgm:t>
    </dgm:pt>
    <dgm:pt modelId="{E65B008C-FE50-4CD3-B00A-B734E09DF943}" type="pres">
      <dgm:prSet presAssocID="{8C999DB9-ECC6-47B6-A051-533F18535D6B}" presName="gear2dstNode" presStyleLbl="node1" presStyleIdx="1" presStyleCnt="3"/>
      <dgm:spPr/>
      <dgm:t>
        <a:bodyPr/>
        <a:lstStyle/>
        <a:p>
          <a:endParaRPr lang="en-US"/>
        </a:p>
      </dgm:t>
    </dgm:pt>
    <dgm:pt modelId="{04323DA8-8804-4AED-AE32-A7D0242A200A}" type="pres">
      <dgm:prSet presAssocID="{339B1A12-7609-49BA-B2C7-C4C6C389F470}" presName="gear3" presStyleLbl="node1" presStyleIdx="2" presStyleCnt="3" custScaleX="124286" custScaleY="122968"/>
      <dgm:spPr/>
      <dgm:t>
        <a:bodyPr/>
        <a:lstStyle/>
        <a:p>
          <a:endParaRPr lang="en-US"/>
        </a:p>
      </dgm:t>
    </dgm:pt>
    <dgm:pt modelId="{C63E0311-E78D-44DF-8A6B-DE57846789B1}" type="pres">
      <dgm:prSet presAssocID="{339B1A12-7609-49BA-B2C7-C4C6C389F470}" presName="gear3tx" presStyleLbl="node1" presStyleIdx="2" presStyleCnt="3">
        <dgm:presLayoutVars>
          <dgm:chMax val="1"/>
          <dgm:bulletEnabled val="1"/>
        </dgm:presLayoutVars>
      </dgm:prSet>
      <dgm:spPr/>
      <dgm:t>
        <a:bodyPr/>
        <a:lstStyle/>
        <a:p>
          <a:endParaRPr lang="en-US"/>
        </a:p>
      </dgm:t>
    </dgm:pt>
    <dgm:pt modelId="{617B4295-0F2F-4C3B-8BFE-00CED5597611}" type="pres">
      <dgm:prSet presAssocID="{339B1A12-7609-49BA-B2C7-C4C6C389F470}" presName="gear3srcNode" presStyleLbl="node1" presStyleIdx="2" presStyleCnt="3"/>
      <dgm:spPr/>
      <dgm:t>
        <a:bodyPr/>
        <a:lstStyle/>
        <a:p>
          <a:endParaRPr lang="en-US"/>
        </a:p>
      </dgm:t>
    </dgm:pt>
    <dgm:pt modelId="{75AD385E-7C8E-4E31-BDC2-E1FCFAD7EA20}" type="pres">
      <dgm:prSet presAssocID="{339B1A12-7609-49BA-B2C7-C4C6C389F470}" presName="gear3dstNode" presStyleLbl="node1" presStyleIdx="2" presStyleCnt="3"/>
      <dgm:spPr/>
      <dgm:t>
        <a:bodyPr/>
        <a:lstStyle/>
        <a:p>
          <a:endParaRPr lang="en-US"/>
        </a:p>
      </dgm:t>
    </dgm:pt>
    <dgm:pt modelId="{4C37DCBE-9B8D-47D7-9EDD-CACAEFFABE1F}" type="pres">
      <dgm:prSet presAssocID="{0EA87988-8170-4BA8-95F8-EC124BC1D563}" presName="connector1" presStyleLbl="sibTrans2D1" presStyleIdx="0" presStyleCnt="3"/>
      <dgm:spPr/>
      <dgm:t>
        <a:bodyPr/>
        <a:lstStyle/>
        <a:p>
          <a:endParaRPr lang="en-US"/>
        </a:p>
      </dgm:t>
    </dgm:pt>
    <dgm:pt modelId="{4DD3F1B5-CB16-496C-A4D5-B68EAF40874D}" type="pres">
      <dgm:prSet presAssocID="{7F4E1FFA-B0EC-4340-99DE-F0DE662A8FC9}" presName="connector2" presStyleLbl="sibTrans2D1" presStyleIdx="1" presStyleCnt="3"/>
      <dgm:spPr/>
      <dgm:t>
        <a:bodyPr/>
        <a:lstStyle/>
        <a:p>
          <a:endParaRPr lang="en-US"/>
        </a:p>
      </dgm:t>
    </dgm:pt>
    <dgm:pt modelId="{047675BA-CDF7-449D-8A65-4752003D77ED}" type="pres">
      <dgm:prSet presAssocID="{1DB5EE6B-A0F2-4E62-91C5-54D1E47B05AB}" presName="connector3" presStyleLbl="sibTrans2D1" presStyleIdx="2" presStyleCnt="3"/>
      <dgm:spPr/>
      <dgm:t>
        <a:bodyPr/>
        <a:lstStyle/>
        <a:p>
          <a:endParaRPr lang="en-US"/>
        </a:p>
      </dgm:t>
    </dgm:pt>
  </dgm:ptLst>
  <dgm:cxnLst>
    <dgm:cxn modelId="{8A73F9C4-8795-448E-8B92-77009CEA4B1E}" type="presOf" srcId="{7F4E1FFA-B0EC-4340-99DE-F0DE662A8FC9}" destId="{4DD3F1B5-CB16-496C-A4D5-B68EAF40874D}" srcOrd="0" destOrd="0" presId="urn:microsoft.com/office/officeart/2005/8/layout/gear1"/>
    <dgm:cxn modelId="{5F02859E-4B40-4F5B-870D-E8231686AC80}" type="presOf" srcId="{339B1A12-7609-49BA-B2C7-C4C6C389F470}" destId="{04323DA8-8804-4AED-AE32-A7D0242A200A}" srcOrd="0" destOrd="0" presId="urn:microsoft.com/office/officeart/2005/8/layout/gear1"/>
    <dgm:cxn modelId="{0ECB1EDD-756A-4CCC-9501-AA1D4EC09D24}" type="presOf" srcId="{339B1A12-7609-49BA-B2C7-C4C6C389F470}" destId="{C63E0311-E78D-44DF-8A6B-DE57846789B1}" srcOrd="1" destOrd="0" presId="urn:microsoft.com/office/officeart/2005/8/layout/gear1"/>
    <dgm:cxn modelId="{0438EC6E-6F60-4A11-94FA-11B253C47896}" srcId="{BA8F2B0B-4490-4086-A2F8-E5C2CF3173D4}" destId="{339B1A12-7609-49BA-B2C7-C4C6C389F470}" srcOrd="2" destOrd="0" parTransId="{C1B4A228-C5CA-4D85-BC16-D004A92D6E62}" sibTransId="{1DB5EE6B-A0F2-4E62-91C5-54D1E47B05AB}"/>
    <dgm:cxn modelId="{8CF84435-C8BF-4712-9432-F8629F64D52F}" type="presOf" srcId="{8C999DB9-ECC6-47B6-A051-533F18535D6B}" destId="{E65B008C-FE50-4CD3-B00A-B734E09DF943}" srcOrd="2" destOrd="0" presId="urn:microsoft.com/office/officeart/2005/8/layout/gear1"/>
    <dgm:cxn modelId="{8C1CE992-9605-4B1C-AB64-BBBE74054829}" type="presOf" srcId="{8C999DB9-ECC6-47B6-A051-533F18535D6B}" destId="{5734BA19-D7A3-4CFB-BFAD-6E954FA630EF}" srcOrd="1" destOrd="0" presId="urn:microsoft.com/office/officeart/2005/8/layout/gear1"/>
    <dgm:cxn modelId="{9773EFF9-55F5-45B0-803F-6AD09C45D4ED}" type="presOf" srcId="{76E18E1D-F0AA-4D1D-961D-4FD7C9B8E54D}" destId="{C698B1B2-1140-46F8-88B4-FDEBF64A8E67}" srcOrd="2" destOrd="0" presId="urn:microsoft.com/office/officeart/2005/8/layout/gear1"/>
    <dgm:cxn modelId="{9203D8E0-364B-4CB9-9748-84ED245F7175}" srcId="{BA8F2B0B-4490-4086-A2F8-E5C2CF3173D4}" destId="{8C999DB9-ECC6-47B6-A051-533F18535D6B}" srcOrd="1" destOrd="0" parTransId="{AF7BFAEE-540B-4764-934F-0030C4AD84EB}" sibTransId="{7F4E1FFA-B0EC-4340-99DE-F0DE662A8FC9}"/>
    <dgm:cxn modelId="{578F7951-9B37-4AF4-B947-E597638B833B}" srcId="{BA8F2B0B-4490-4086-A2F8-E5C2CF3173D4}" destId="{76E18E1D-F0AA-4D1D-961D-4FD7C9B8E54D}" srcOrd="0" destOrd="0" parTransId="{A792451E-1AE8-4F51-8A94-DB18535D78BE}" sibTransId="{0EA87988-8170-4BA8-95F8-EC124BC1D563}"/>
    <dgm:cxn modelId="{14350E4F-AB2C-49EF-A90B-EF6B3A6B98CF}" type="presOf" srcId="{76E18E1D-F0AA-4D1D-961D-4FD7C9B8E54D}" destId="{90552682-3829-40F8-8776-4B78F4DDD901}" srcOrd="0" destOrd="0" presId="urn:microsoft.com/office/officeart/2005/8/layout/gear1"/>
    <dgm:cxn modelId="{0C2447F2-9420-4B90-9305-60E9650AA3CB}" type="presOf" srcId="{1DB5EE6B-A0F2-4E62-91C5-54D1E47B05AB}" destId="{047675BA-CDF7-449D-8A65-4752003D77ED}" srcOrd="0" destOrd="0" presId="urn:microsoft.com/office/officeart/2005/8/layout/gear1"/>
    <dgm:cxn modelId="{031015ED-47FF-40A5-BE0B-8EFF7D3FEE99}" type="presOf" srcId="{BA8F2B0B-4490-4086-A2F8-E5C2CF3173D4}" destId="{46DB263E-2E50-4D9D-9D24-A467ABC9758B}" srcOrd="0" destOrd="0" presId="urn:microsoft.com/office/officeart/2005/8/layout/gear1"/>
    <dgm:cxn modelId="{279A915D-9575-4250-8718-9BBA2F929754}" type="presOf" srcId="{0EA87988-8170-4BA8-95F8-EC124BC1D563}" destId="{4C37DCBE-9B8D-47D7-9EDD-CACAEFFABE1F}" srcOrd="0" destOrd="0" presId="urn:microsoft.com/office/officeart/2005/8/layout/gear1"/>
    <dgm:cxn modelId="{4C73B364-C84C-41B5-B6DE-E2A1889A3122}" type="presOf" srcId="{339B1A12-7609-49BA-B2C7-C4C6C389F470}" destId="{617B4295-0F2F-4C3B-8BFE-00CED5597611}" srcOrd="2" destOrd="0" presId="urn:microsoft.com/office/officeart/2005/8/layout/gear1"/>
    <dgm:cxn modelId="{F70A0FE7-24DF-48D8-A1F7-F599BA668E58}" type="presOf" srcId="{339B1A12-7609-49BA-B2C7-C4C6C389F470}" destId="{75AD385E-7C8E-4E31-BDC2-E1FCFAD7EA20}" srcOrd="3" destOrd="0" presId="urn:microsoft.com/office/officeart/2005/8/layout/gear1"/>
    <dgm:cxn modelId="{144E83B5-672D-40B0-A378-91CB1E7136D0}" type="presOf" srcId="{8C999DB9-ECC6-47B6-A051-533F18535D6B}" destId="{7FA9B92C-D179-47E6-A029-ACF95D5D62CA}" srcOrd="0" destOrd="0" presId="urn:microsoft.com/office/officeart/2005/8/layout/gear1"/>
    <dgm:cxn modelId="{7A33E71D-599C-4B97-8CA3-0CF566E7A790}" type="presOf" srcId="{76E18E1D-F0AA-4D1D-961D-4FD7C9B8E54D}" destId="{48146C77-DE16-43F9-9ED9-5E64D374F818}" srcOrd="1" destOrd="0" presId="urn:microsoft.com/office/officeart/2005/8/layout/gear1"/>
    <dgm:cxn modelId="{D48B7DC9-8421-4CE8-8BB2-B79378BC2C70}" type="presParOf" srcId="{46DB263E-2E50-4D9D-9D24-A467ABC9758B}" destId="{90552682-3829-40F8-8776-4B78F4DDD901}" srcOrd="0" destOrd="0" presId="urn:microsoft.com/office/officeart/2005/8/layout/gear1"/>
    <dgm:cxn modelId="{04512F21-05E3-4ED3-858C-2DC89FD2BF61}" type="presParOf" srcId="{46DB263E-2E50-4D9D-9D24-A467ABC9758B}" destId="{48146C77-DE16-43F9-9ED9-5E64D374F818}" srcOrd="1" destOrd="0" presId="urn:microsoft.com/office/officeart/2005/8/layout/gear1"/>
    <dgm:cxn modelId="{9441028B-BF95-4A81-9F37-CECAF0ABAD24}" type="presParOf" srcId="{46DB263E-2E50-4D9D-9D24-A467ABC9758B}" destId="{C698B1B2-1140-46F8-88B4-FDEBF64A8E67}" srcOrd="2" destOrd="0" presId="urn:microsoft.com/office/officeart/2005/8/layout/gear1"/>
    <dgm:cxn modelId="{D1E83400-9C14-4CD8-8E0C-05B0580ECB26}" type="presParOf" srcId="{46DB263E-2E50-4D9D-9D24-A467ABC9758B}" destId="{7FA9B92C-D179-47E6-A029-ACF95D5D62CA}" srcOrd="3" destOrd="0" presId="urn:microsoft.com/office/officeart/2005/8/layout/gear1"/>
    <dgm:cxn modelId="{019D4514-57EC-470C-A82F-CD688C0DB68E}" type="presParOf" srcId="{46DB263E-2E50-4D9D-9D24-A467ABC9758B}" destId="{5734BA19-D7A3-4CFB-BFAD-6E954FA630EF}" srcOrd="4" destOrd="0" presId="urn:microsoft.com/office/officeart/2005/8/layout/gear1"/>
    <dgm:cxn modelId="{0293A8B1-5CEB-4071-A991-8A94B7E8127E}" type="presParOf" srcId="{46DB263E-2E50-4D9D-9D24-A467ABC9758B}" destId="{E65B008C-FE50-4CD3-B00A-B734E09DF943}" srcOrd="5" destOrd="0" presId="urn:microsoft.com/office/officeart/2005/8/layout/gear1"/>
    <dgm:cxn modelId="{185669A8-3D84-413D-ADD4-591DCCB97B80}" type="presParOf" srcId="{46DB263E-2E50-4D9D-9D24-A467ABC9758B}" destId="{04323DA8-8804-4AED-AE32-A7D0242A200A}" srcOrd="6" destOrd="0" presId="urn:microsoft.com/office/officeart/2005/8/layout/gear1"/>
    <dgm:cxn modelId="{C6CC4C9F-FE25-4A9A-92FA-BC45AAE808C6}" type="presParOf" srcId="{46DB263E-2E50-4D9D-9D24-A467ABC9758B}" destId="{C63E0311-E78D-44DF-8A6B-DE57846789B1}" srcOrd="7" destOrd="0" presId="urn:microsoft.com/office/officeart/2005/8/layout/gear1"/>
    <dgm:cxn modelId="{51AFFA10-39F5-4045-A5D6-D7E14D960077}" type="presParOf" srcId="{46DB263E-2E50-4D9D-9D24-A467ABC9758B}" destId="{617B4295-0F2F-4C3B-8BFE-00CED5597611}" srcOrd="8" destOrd="0" presId="urn:microsoft.com/office/officeart/2005/8/layout/gear1"/>
    <dgm:cxn modelId="{575FF706-FF50-4FBB-87A9-F5BA84F0F646}" type="presParOf" srcId="{46DB263E-2E50-4D9D-9D24-A467ABC9758B}" destId="{75AD385E-7C8E-4E31-BDC2-E1FCFAD7EA20}" srcOrd="9" destOrd="0" presId="urn:microsoft.com/office/officeart/2005/8/layout/gear1"/>
    <dgm:cxn modelId="{19D520A2-A38B-46B8-9E19-98B32060278D}" type="presParOf" srcId="{46DB263E-2E50-4D9D-9D24-A467ABC9758B}" destId="{4C37DCBE-9B8D-47D7-9EDD-CACAEFFABE1F}" srcOrd="10" destOrd="0" presId="urn:microsoft.com/office/officeart/2005/8/layout/gear1"/>
    <dgm:cxn modelId="{2AC3A213-E80B-410F-9A54-3FA063A41128}" type="presParOf" srcId="{46DB263E-2E50-4D9D-9D24-A467ABC9758B}" destId="{4DD3F1B5-CB16-496C-A4D5-B68EAF40874D}" srcOrd="11" destOrd="0" presId="urn:microsoft.com/office/officeart/2005/8/layout/gear1"/>
    <dgm:cxn modelId="{946FA643-E847-45D4-BB68-1E61B50A3F10}" type="presParOf" srcId="{46DB263E-2E50-4D9D-9D24-A467ABC9758B}" destId="{047675BA-CDF7-449D-8A65-4752003D77ED}"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552682-3829-40F8-8776-4B78F4DDD901}">
      <dsp:nvSpPr>
        <dsp:cNvPr id="0" name=""/>
        <dsp:cNvSpPr/>
      </dsp:nvSpPr>
      <dsp:spPr>
        <a:xfrm>
          <a:off x="3459470" y="2529208"/>
          <a:ext cx="2912848" cy="2912848"/>
        </a:xfrm>
        <a:prstGeom prst="gear9">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smtClean="0"/>
            <a:t>Dạng if lồng nhau</a:t>
          </a:r>
          <a:endParaRPr lang="en-US" sz="2600" kern="1200"/>
        </a:p>
      </dsp:txBody>
      <dsp:txXfrm>
        <a:off x="4045082" y="3211529"/>
        <a:ext cx="1741624" cy="1497264"/>
      </dsp:txXfrm>
    </dsp:sp>
    <dsp:sp modelId="{7FA9B92C-D179-47E6-A029-ACF95D5D62CA}">
      <dsp:nvSpPr>
        <dsp:cNvPr id="0" name=""/>
        <dsp:cNvSpPr/>
      </dsp:nvSpPr>
      <dsp:spPr>
        <a:xfrm>
          <a:off x="1470524" y="1880013"/>
          <a:ext cx="2450584" cy="2360148"/>
        </a:xfrm>
        <a:prstGeom prst="gear6">
          <a:avLst/>
        </a:prstGeom>
        <a:solidFill>
          <a:schemeClr val="accent5">
            <a:hueOff val="2179913"/>
            <a:satOff val="-11277"/>
            <a:lumOff val="-166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smtClean="0"/>
            <a:t>Dạng không đầy đủ</a:t>
          </a:r>
          <a:endParaRPr lang="en-US" sz="2600" kern="1200"/>
        </a:p>
      </dsp:txBody>
      <dsp:txXfrm>
        <a:off x="2077844" y="2477778"/>
        <a:ext cx="1235944" cy="1164618"/>
      </dsp:txXfrm>
    </dsp:sp>
    <dsp:sp modelId="{04323DA8-8804-4AED-AE32-A7D0242A200A}">
      <dsp:nvSpPr>
        <dsp:cNvPr id="0" name=""/>
        <dsp:cNvSpPr/>
      </dsp:nvSpPr>
      <dsp:spPr>
        <a:xfrm rot="20700000">
          <a:off x="2694211" y="145853"/>
          <a:ext cx="2589735" cy="2542352"/>
        </a:xfrm>
        <a:prstGeom prst="gear6">
          <a:avLst/>
        </a:prstGeom>
        <a:solidFill>
          <a:schemeClr val="accent5">
            <a:hueOff val="4359826"/>
            <a:satOff val="-22553"/>
            <a:lumOff val="-3333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smtClean="0"/>
            <a:t>Dạng đầy đủ</a:t>
          </a:r>
          <a:endParaRPr lang="en-US" sz="2600" kern="1200"/>
        </a:p>
      </dsp:txBody>
      <dsp:txXfrm rot="-20700000">
        <a:off x="3265026" y="700655"/>
        <a:ext cx="1448105" cy="1432748"/>
      </dsp:txXfrm>
    </dsp:sp>
    <dsp:sp modelId="{4C37DCBE-9B8D-47D7-9EDD-CACAEFFABE1F}">
      <dsp:nvSpPr>
        <dsp:cNvPr id="0" name=""/>
        <dsp:cNvSpPr/>
      </dsp:nvSpPr>
      <dsp:spPr>
        <a:xfrm>
          <a:off x="3247776" y="2082643"/>
          <a:ext cx="3728445" cy="3728445"/>
        </a:xfrm>
        <a:prstGeom prst="circularArrow">
          <a:avLst>
            <a:gd name="adj1" fmla="val 4688"/>
            <a:gd name="adj2" fmla="val 299029"/>
            <a:gd name="adj3" fmla="val 2537417"/>
            <a:gd name="adj4" fmla="val 15816233"/>
            <a:gd name="adj5" fmla="val 546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D3F1B5-CB16-496C-A4D5-B68EAF40874D}">
      <dsp:nvSpPr>
        <dsp:cNvPr id="0" name=""/>
        <dsp:cNvSpPr/>
      </dsp:nvSpPr>
      <dsp:spPr>
        <a:xfrm>
          <a:off x="1389551" y="1367258"/>
          <a:ext cx="2708949" cy="2708949"/>
        </a:xfrm>
        <a:prstGeom prst="leftCircularArrow">
          <a:avLst>
            <a:gd name="adj1" fmla="val 6452"/>
            <a:gd name="adj2" fmla="val 429999"/>
            <a:gd name="adj3" fmla="val 10489124"/>
            <a:gd name="adj4" fmla="val 14837806"/>
            <a:gd name="adj5" fmla="val 7527"/>
          </a:avLst>
        </a:prstGeom>
        <a:solidFill>
          <a:schemeClr val="accent5">
            <a:hueOff val="2179913"/>
            <a:satOff val="-11277"/>
            <a:lumOff val="-1666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47675BA-CDF7-449D-8A65-4752003D77ED}">
      <dsp:nvSpPr>
        <dsp:cNvPr id="0" name=""/>
        <dsp:cNvSpPr/>
      </dsp:nvSpPr>
      <dsp:spPr>
        <a:xfrm>
          <a:off x="2471146" y="-80157"/>
          <a:ext cx="2920792" cy="2920792"/>
        </a:xfrm>
        <a:prstGeom prst="circularArrow">
          <a:avLst>
            <a:gd name="adj1" fmla="val 5984"/>
            <a:gd name="adj2" fmla="val 394124"/>
            <a:gd name="adj3" fmla="val 13313824"/>
            <a:gd name="adj4" fmla="val 10508221"/>
            <a:gd name="adj5" fmla="val 6981"/>
          </a:avLst>
        </a:prstGeom>
        <a:solidFill>
          <a:schemeClr val="accent5">
            <a:hueOff val="4359826"/>
            <a:satOff val="-22553"/>
            <a:lumOff val="-33334"/>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defRPr>
            </a:lvl1pPr>
          </a:lstStyle>
          <a:p>
            <a:pPr>
              <a:defRPr/>
            </a:pPr>
            <a:endParaRPr lang="en-US"/>
          </a:p>
        </p:txBody>
      </p:sp>
      <p:sp>
        <p:nvSpPr>
          <p:cNvPr id="1669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defRPr>
            </a:lvl1pPr>
          </a:lstStyle>
          <a:p>
            <a:pPr>
              <a:defRPr/>
            </a:pPr>
            <a:endParaRPr lang="en-US"/>
          </a:p>
        </p:txBody>
      </p:sp>
      <p:sp>
        <p:nvSpPr>
          <p:cNvPr id="1669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defRPr>
            </a:lvl1pPr>
          </a:lstStyle>
          <a:p>
            <a:pPr>
              <a:defRPr/>
            </a:pPr>
            <a:endParaRPr lang="en-US"/>
          </a:p>
        </p:txBody>
      </p:sp>
      <p:sp>
        <p:nvSpPr>
          <p:cNvPr id="1669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9E2B97F0-33F1-4001-BBE2-6DA117D757A1}" type="slidenum">
              <a:rPr lang="en-US"/>
              <a:pPr>
                <a:defRPr/>
              </a:pPr>
              <a:t>‹#›</a:t>
            </a:fld>
            <a:endParaRPr lang="en-US"/>
          </a:p>
        </p:txBody>
      </p:sp>
    </p:spTree>
    <p:extLst>
      <p:ext uri="{BB962C8B-B14F-4D97-AF65-F5344CB8AC3E}">
        <p14:creationId xmlns:p14="http://schemas.microsoft.com/office/powerpoint/2010/main" val="1476888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defRPr>
            </a:lvl1pPr>
          </a:lstStyle>
          <a:p>
            <a:pPr>
              <a:defRPr/>
            </a:pPr>
            <a:endParaRPr lang="en-US"/>
          </a:p>
        </p:txBody>
      </p:sp>
      <p:sp>
        <p:nvSpPr>
          <p:cNvPr id="133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3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defRPr>
            </a:lvl1pPr>
          </a:lstStyle>
          <a:p>
            <a:pPr>
              <a:defRPr/>
            </a:pPr>
            <a:endParaRPr lang="en-US"/>
          </a:p>
        </p:txBody>
      </p:sp>
      <p:sp>
        <p:nvSpPr>
          <p:cNvPr id="133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03222506-91B9-4608-A17B-3DCA2CD2D529}" type="slidenum">
              <a:rPr lang="en-US"/>
              <a:pPr>
                <a:defRPr/>
              </a:pPr>
              <a:t>‹#›</a:t>
            </a:fld>
            <a:endParaRPr lang="en-US"/>
          </a:p>
        </p:txBody>
      </p:sp>
    </p:spTree>
    <p:extLst>
      <p:ext uri="{BB962C8B-B14F-4D97-AF65-F5344CB8AC3E}">
        <p14:creationId xmlns:p14="http://schemas.microsoft.com/office/powerpoint/2010/main" val="40677649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3222506-91B9-4608-A17B-3DCA2CD2D529}" type="slidenum">
              <a:rPr lang="en-US" smtClean="0"/>
              <a:pPr>
                <a:defRPr/>
              </a:pPr>
              <a:t>18</a:t>
            </a:fld>
            <a:endParaRPr lang="en-US"/>
          </a:p>
        </p:txBody>
      </p:sp>
    </p:spTree>
    <p:extLst>
      <p:ext uri="{BB962C8B-B14F-4D97-AF65-F5344CB8AC3E}">
        <p14:creationId xmlns:p14="http://schemas.microsoft.com/office/powerpoint/2010/main" val="5854018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gray">
          <a:xfrm>
            <a:off x="8004175" y="0"/>
            <a:ext cx="1139825" cy="6858000"/>
          </a:xfrm>
          <a:prstGeom prst="rect">
            <a:avLst/>
          </a:prstGeom>
          <a:solidFill>
            <a:schemeClr val="bg2">
              <a:alpha val="39999"/>
            </a:schemeClr>
          </a:solidFill>
          <a:ln w="9525">
            <a:noFill/>
            <a:miter lim="800000"/>
            <a:headEnd/>
            <a:tailEnd/>
          </a:ln>
          <a:effectLst/>
        </p:spPr>
        <p:txBody>
          <a:bodyPr wrap="none" anchor="ctr"/>
          <a:lstStyle/>
          <a:p>
            <a:pPr>
              <a:defRPr/>
            </a:pPr>
            <a:endParaRPr lang="en-US"/>
          </a:p>
        </p:txBody>
      </p:sp>
      <p:sp>
        <p:nvSpPr>
          <p:cNvPr id="5" name="Rectangle 4"/>
          <p:cNvSpPr>
            <a:spLocks noChangeArrowheads="1"/>
          </p:cNvSpPr>
          <p:nvPr/>
        </p:nvSpPr>
        <p:spPr bwMode="white">
          <a:xfrm>
            <a:off x="0" y="4638675"/>
            <a:ext cx="9144000" cy="2219325"/>
          </a:xfrm>
          <a:prstGeom prst="rect">
            <a:avLst/>
          </a:prstGeom>
          <a:solidFill>
            <a:schemeClr val="folHlink">
              <a:alpha val="31000"/>
            </a:schemeClr>
          </a:solidFill>
          <a:ln w="9525">
            <a:noFill/>
            <a:miter lim="800000"/>
            <a:headEnd/>
            <a:tailEnd/>
          </a:ln>
          <a:effectLst/>
        </p:spPr>
        <p:txBody>
          <a:bodyPr wrap="none" anchor="ctr"/>
          <a:lstStyle/>
          <a:p>
            <a:pPr>
              <a:defRPr/>
            </a:pPr>
            <a:endParaRPr lang="en-US"/>
          </a:p>
        </p:txBody>
      </p:sp>
      <p:sp>
        <p:nvSpPr>
          <p:cNvPr id="6" name="Rectangle 5"/>
          <p:cNvSpPr>
            <a:spLocks noChangeArrowheads="1"/>
          </p:cNvSpPr>
          <p:nvPr/>
        </p:nvSpPr>
        <p:spPr bwMode="gray">
          <a:xfrm>
            <a:off x="0" y="2149475"/>
            <a:ext cx="9144000" cy="2498725"/>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7" name="Freeform 6"/>
          <p:cNvSpPr>
            <a:spLocks/>
          </p:cNvSpPr>
          <p:nvPr/>
        </p:nvSpPr>
        <p:spPr bwMode="gray">
          <a:xfrm>
            <a:off x="-9525" y="2138363"/>
            <a:ext cx="8015288" cy="2271712"/>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solidFill>
            <a:schemeClr val="folHlink">
              <a:alpha val="73000"/>
            </a:schemeClr>
          </a:solidFill>
          <a:ln w="9525">
            <a:noFill/>
            <a:round/>
            <a:headEnd/>
            <a:tailEnd/>
          </a:ln>
          <a:effectLst/>
        </p:spPr>
        <p:txBody>
          <a:bodyPr/>
          <a:lstStyle/>
          <a:p>
            <a:pPr>
              <a:defRPr/>
            </a:pPr>
            <a:endParaRPr lang="en-US"/>
          </a:p>
        </p:txBody>
      </p:sp>
      <p:sp>
        <p:nvSpPr>
          <p:cNvPr id="8"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w="9525">
            <a:noFill/>
            <a:miter lim="800000"/>
            <a:headEnd/>
            <a:tailEnd/>
          </a:ln>
          <a:effectLst/>
        </p:spPr>
        <p:txBody>
          <a:bodyPr wrap="none" anchor="ctr"/>
          <a:lstStyle/>
          <a:p>
            <a:pPr>
              <a:defRPr/>
            </a:pPr>
            <a:endParaRPr lang="en-US"/>
          </a:p>
        </p:txBody>
      </p:sp>
      <p:sp>
        <p:nvSpPr>
          <p:cNvPr id="9"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w="9525">
            <a:noFill/>
            <a:miter lim="800000"/>
            <a:headEnd/>
            <a:tailEnd/>
          </a:ln>
          <a:effectLst/>
        </p:spPr>
        <p:txBody>
          <a:bodyPr wrap="none" anchor="ctr"/>
          <a:lstStyle/>
          <a:p>
            <a:pPr>
              <a:defRPr/>
            </a:pPr>
            <a:endParaRPr lang="en-US"/>
          </a:p>
        </p:txBody>
      </p:sp>
      <p:sp>
        <p:nvSpPr>
          <p:cNvPr id="10"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w="9525">
            <a:noFill/>
            <a:miter lim="800000"/>
            <a:headEnd/>
            <a:tailEnd/>
          </a:ln>
          <a:effectLst/>
        </p:spPr>
        <p:txBody>
          <a:bodyPr wrap="none" anchor="ctr"/>
          <a:lstStyle/>
          <a:p>
            <a:pPr>
              <a:defRPr/>
            </a:pPr>
            <a:endParaRPr lang="en-US"/>
          </a:p>
        </p:txBody>
      </p:sp>
      <p:sp>
        <p:nvSpPr>
          <p:cNvPr id="11" name="Text Box 14"/>
          <p:cNvSpPr txBox="1">
            <a:spLocks noChangeArrowheads="1"/>
          </p:cNvSpPr>
          <p:nvPr/>
        </p:nvSpPr>
        <p:spPr bwMode="auto">
          <a:xfrm>
            <a:off x="304800" y="228600"/>
            <a:ext cx="1447800" cy="519113"/>
          </a:xfrm>
          <a:prstGeom prst="rect">
            <a:avLst/>
          </a:prstGeom>
          <a:noFill/>
          <a:ln w="9525">
            <a:noFill/>
            <a:miter lim="800000"/>
            <a:headEnd/>
            <a:tailEnd/>
          </a:ln>
          <a:effectLst/>
        </p:spPr>
        <p:txBody>
          <a:bodyPr>
            <a:spAutoFit/>
          </a:bodyPr>
          <a:lstStyle/>
          <a:p>
            <a:pPr eaLnBrk="1" hangingPunct="1">
              <a:defRPr/>
            </a:pPr>
            <a:r>
              <a:rPr lang="en-US" sz="2800" b="1">
                <a:solidFill>
                  <a:schemeClr val="tx2"/>
                </a:solidFill>
                <a:latin typeface="Verdana" pitchFamily="34" charset="0"/>
              </a:rPr>
              <a:t>LOGO</a:t>
            </a:r>
          </a:p>
        </p:txBody>
      </p:sp>
      <p:grpSp>
        <p:nvGrpSpPr>
          <p:cNvPr id="12" name="Group 116"/>
          <p:cNvGrpSpPr>
            <a:grpSpLocks/>
          </p:cNvGrpSpPr>
          <p:nvPr/>
        </p:nvGrpSpPr>
        <p:grpSpPr bwMode="auto">
          <a:xfrm>
            <a:off x="190500" y="2324100"/>
            <a:ext cx="3276600" cy="3314700"/>
            <a:chOff x="120" y="1464"/>
            <a:chExt cx="2064" cy="2088"/>
          </a:xfrm>
        </p:grpSpPr>
        <p:sp>
          <p:nvSpPr>
            <p:cNvPr id="13"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defRPr/>
              </a:pPr>
              <a:endParaRPr lang="ko-KR" altLang="en-US" sz="1800">
                <a:solidFill>
                  <a:schemeClr val="tx1"/>
                </a:solidFill>
                <a:latin typeface="Times New Roman" pitchFamily="18" charset="0"/>
                <a:ea typeface="Gulim" pitchFamily="34" charset="-127"/>
              </a:endParaRPr>
            </a:p>
          </p:txBody>
        </p:sp>
        <p:sp>
          <p:nvSpPr>
            <p:cNvPr id="14"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defRPr/>
              </a:pPr>
              <a:endParaRPr lang="ko-KR" altLang="en-US" sz="1800">
                <a:solidFill>
                  <a:schemeClr val="tx1"/>
                </a:solidFill>
                <a:latin typeface="Times New Roman" pitchFamily="18" charset="0"/>
                <a:ea typeface="Gulim" pitchFamily="34" charset="-127"/>
              </a:endParaRPr>
            </a:p>
          </p:txBody>
        </p:sp>
        <p:sp>
          <p:nvSpPr>
            <p:cNvPr id="15"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defRPr/>
              </a:pPr>
              <a:endParaRPr lang="ko-KR" altLang="en-US" sz="1800">
                <a:solidFill>
                  <a:schemeClr val="tx1"/>
                </a:solidFill>
                <a:latin typeface="Times New Roman" pitchFamily="18" charset="0"/>
                <a:ea typeface="Gulim" pitchFamily="34" charset="-127"/>
              </a:endParaRPr>
            </a:p>
          </p:txBody>
        </p:sp>
      </p:grpSp>
      <p:sp>
        <p:nvSpPr>
          <p:cNvPr id="3074" name="Rectangle 2"/>
          <p:cNvSpPr>
            <a:spLocks noGrp="1" noChangeArrowheads="1"/>
          </p:cNvSpPr>
          <p:nvPr>
            <p:ph type="ctrTitle"/>
          </p:nvPr>
        </p:nvSpPr>
        <p:spPr bwMode="gray">
          <a:xfrm>
            <a:off x="1143000" y="990600"/>
            <a:ext cx="6705600" cy="1012825"/>
          </a:xfrm>
        </p:spPr>
        <p:txBody>
          <a:bodyPr/>
          <a:lstStyle>
            <a:lvl1pPr algn="ctr">
              <a:defRPr sz="3600" b="1">
                <a:solidFill>
                  <a:schemeClr val="tx2"/>
                </a:solidFill>
              </a:defRPr>
            </a:lvl1pPr>
          </a:lstStyle>
          <a:p>
            <a:r>
              <a:rPr lang="en-US"/>
              <a:t>Click to edit Master title style</a:t>
            </a:r>
          </a:p>
        </p:txBody>
      </p:sp>
      <p:sp>
        <p:nvSpPr>
          <p:cNvPr id="3075"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1600">
                <a:solidFill>
                  <a:schemeClr val="bg1"/>
                </a:solidFill>
              </a:defRPr>
            </a:lvl1pPr>
          </a:lstStyle>
          <a:p>
            <a:r>
              <a:rPr lang="en-US"/>
              <a:t>Click to edit Master subtitle style</a:t>
            </a:r>
          </a:p>
        </p:txBody>
      </p:sp>
      <p:sp>
        <p:nvSpPr>
          <p:cNvPr id="16" name="Rectangle 4"/>
          <p:cNvSpPr>
            <a:spLocks noGrp="1" noChangeArrowheads="1"/>
          </p:cNvSpPr>
          <p:nvPr>
            <p:ph type="dt" sz="half" idx="10"/>
          </p:nvPr>
        </p:nvSpPr>
        <p:spPr>
          <a:xfrm>
            <a:off x="3352800" y="6553200"/>
            <a:ext cx="2133600" cy="152400"/>
          </a:xfrm>
        </p:spPr>
        <p:txBody>
          <a:bodyPr/>
          <a:lstStyle>
            <a:lvl1pPr algn="r">
              <a:defRPr sz="1000">
                <a:solidFill>
                  <a:schemeClr val="tx2"/>
                </a:solidFill>
                <a:latin typeface="+mn-lt"/>
              </a:defRPr>
            </a:lvl1pPr>
          </a:lstStyle>
          <a:p>
            <a:pPr>
              <a:defRPr/>
            </a:pPr>
            <a:r>
              <a:rPr lang="en-US" smtClean="0"/>
              <a:t>Khoa CNTT - UNETI</a:t>
            </a:r>
            <a:endParaRPr lang="en-US"/>
          </a:p>
        </p:txBody>
      </p:sp>
      <p:sp>
        <p:nvSpPr>
          <p:cNvPr id="17" name="Rectangle 5"/>
          <p:cNvSpPr>
            <a:spLocks noGrp="1" noChangeArrowheads="1"/>
          </p:cNvSpPr>
          <p:nvPr>
            <p:ph type="ftr" sz="quarter" idx="11"/>
          </p:nvPr>
        </p:nvSpPr>
        <p:spPr>
          <a:xfrm>
            <a:off x="304800" y="6477000"/>
            <a:ext cx="2590800" cy="228600"/>
          </a:xfrm>
        </p:spPr>
        <p:txBody>
          <a:bodyPr/>
          <a:lstStyle>
            <a:lvl1pPr algn="ctr">
              <a:defRPr sz="1200">
                <a:solidFill>
                  <a:schemeClr val="tx2"/>
                </a:solidFill>
                <a:latin typeface="Arial" charset="0"/>
              </a:defRPr>
            </a:lvl1pPr>
          </a:lstStyle>
          <a:p>
            <a:pPr>
              <a:defRPr/>
            </a:pPr>
            <a:endParaRPr lang="en-US"/>
          </a:p>
        </p:txBody>
      </p:sp>
      <p:sp>
        <p:nvSpPr>
          <p:cNvPr id="18" name="Rectangle 6"/>
          <p:cNvSpPr>
            <a:spLocks noGrp="1" noChangeArrowheads="1"/>
          </p:cNvSpPr>
          <p:nvPr>
            <p:ph type="sldNum" sz="quarter" idx="12"/>
          </p:nvPr>
        </p:nvSpPr>
        <p:spPr>
          <a:xfrm>
            <a:off x="8210550" y="6467475"/>
            <a:ext cx="533400" cy="244475"/>
          </a:xfrm>
        </p:spPr>
        <p:txBody>
          <a:bodyPr/>
          <a:lstStyle>
            <a:lvl1pPr>
              <a:defRPr sz="1200">
                <a:latin typeface="Arial" charset="0"/>
              </a:defRPr>
            </a:lvl1pPr>
          </a:lstStyle>
          <a:p>
            <a:pPr>
              <a:defRPr/>
            </a:pPr>
            <a:fld id="{C6D4949A-6AB1-4FC2-9B68-AD4CBDC6154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9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136334957"/>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10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683744913"/>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10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870155887"/>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10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137125025"/>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10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708996789"/>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10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876036286"/>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obj" preserve="1">
  <p:cSld name="10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388868162"/>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9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752953755"/>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9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4154435532"/>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9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557341558"/>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9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8311053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9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807584391"/>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9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512616078"/>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9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977525753"/>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9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333923888"/>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9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632279134"/>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9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874426611"/>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reserve="1">
  <p:cSld name="9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099747610"/>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type="obj" preserve="1">
  <p:cSld name="8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538328227"/>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8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117498170"/>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type="obj" preserve="1">
  <p:cSld name="8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821420240"/>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8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50360370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9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581472752"/>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reserve="1">
  <p:cSld name="8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715263180"/>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8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4210118574"/>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8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543471631"/>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8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784459653"/>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8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456762934"/>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8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678952464"/>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type="obj" preserve="1">
  <p:cSld name="7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881700819"/>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type="obj" preserve="1">
  <p:cSld name="7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899902865"/>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7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15105481"/>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reserve="1">
  <p:cSld name="7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49411981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9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19561811"/>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type="obj" preserve="1">
  <p:cSld name="7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890317021"/>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type="obj" preserve="1">
  <p:cSld name="7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405006100"/>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reserve="1">
  <p:cSld name="7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674596070"/>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7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802958867"/>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7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530445814"/>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7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014370726"/>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reserve="1">
  <p:cSld name="6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766142375"/>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type="obj" preserve="1">
  <p:cSld name="6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327647862"/>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type="obj" preserve="1">
  <p:cSld name="6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239741649"/>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type="obj" preserve="1">
  <p:cSld name="6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49775146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9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176739509"/>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obj" preserve="1">
  <p:cSld name="6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443122378"/>
      </p:ext>
    </p:extLst>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type="obj" preserve="1">
  <p:cSld name="6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678308127"/>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reserve="1">
  <p:cSld name="6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388852312"/>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type="obj" preserve="1">
  <p:cSld name="6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27317810"/>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type="obj" preserve="1">
  <p:cSld name="6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420185908"/>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6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048669666"/>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5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539596356"/>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5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4127327470"/>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type="obj" preserve="1">
  <p:cSld name="5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081263756"/>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type="obj" preserve="1">
  <p:cSld name="5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90906435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9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948141848"/>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type="obj" preserve="1">
  <p:cSld name="5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622638756"/>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type="obj" preserve="1">
  <p:cSld name="5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4030564479"/>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type="obj" preserve="1">
  <p:cSld name="5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623863519"/>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type="obj" preserve="1">
  <p:cSld name="5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675396903"/>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type="obj" preserve="1">
  <p:cSld name="5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4060670285"/>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type="obj" preserve="1">
  <p:cSld name="5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086325630"/>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4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825900279"/>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type="obj" preserve="1">
  <p:cSld name="4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329376330"/>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4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098388990"/>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4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24978357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18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819409813"/>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type="obj" preserve="1">
  <p:cSld name="4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69042260"/>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type="obj" preserve="1">
  <p:cSld name="4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711896554"/>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type="obj" preserve="1">
  <p:cSld name="4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933329630"/>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type="obj" preserve="1">
  <p:cSld name="4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990345490"/>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type="obj" preserve="1">
  <p:cSld name="4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813097851"/>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type="obj" preserve="1">
  <p:cSld name="4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727741393"/>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type="obj" preserve="1">
  <p:cSld name="3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558829279"/>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3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077476087"/>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type="obj" preserve="1">
  <p:cSld name="3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70250310"/>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type="obj" preserve="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66554277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18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264694321"/>
      </p:ext>
    </p:extLst>
  </p:cSld>
  <p:clrMapOvr>
    <a:masterClrMapping/>
  </p:clrMapOvr>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564457221"/>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type="obj" preserve="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798550745"/>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type="obj" preserve="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422353807"/>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type="obj" preserve="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771987309"/>
      </p:ext>
    </p:extLst>
  </p:cSld>
  <p:clrMapOvr>
    <a:masterClrMapping/>
  </p:clrMapOvr>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type="obj" preserve="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698820307"/>
      </p:ext>
    </p:extLst>
  </p:cSld>
  <p:clrMapOvr>
    <a:masterClrMapping/>
  </p:clrMapOvr>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type="obj" preserve="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382649341"/>
      </p:ext>
    </p:extLst>
  </p:cSld>
  <p:clrMapOvr>
    <a:masterClrMapping/>
  </p:clrMapOvr>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type="obj" preserve="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44499895"/>
      </p:ext>
    </p:extLst>
  </p:cSld>
  <p:clrMapOvr>
    <a:masterClrMapping/>
  </p:clrMapOvr>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type="obj" preserve="1">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781520075"/>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951633101"/>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type="obj" preserve="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206884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8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3978433"/>
      </p:ext>
    </p:extLst>
  </p:cSld>
  <p:clrMapOvr>
    <a:masterClrMapping/>
  </p:clrMapOvr>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type="obj" preserve="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561032336"/>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type="obj" preserve="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801289649"/>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30309412"/>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type="obj" preserve="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585023919"/>
      </p:ext>
    </p:extLst>
  </p:cSld>
  <p:clrMapOvr>
    <a:masterClrMapping/>
  </p:clrMapOvr>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type="obj" preserve="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143355984"/>
      </p:ext>
    </p:extLst>
  </p:cSld>
  <p:clrMapOvr>
    <a:masterClrMapping/>
  </p:clrMapOvr>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type="obj" preserve="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244698490"/>
      </p:ext>
    </p:extLst>
  </p:cSld>
  <p:clrMapOvr>
    <a:masterClrMapping/>
  </p:clrMapOvr>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type="obj" preserve="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873620795"/>
      </p:ext>
    </p:extLst>
  </p:cSld>
  <p:clrMapOvr>
    <a:masterClrMapping/>
  </p:clrMapOvr>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type="obj" preserve="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09980943"/>
      </p:ext>
    </p:extLst>
  </p:cSld>
  <p:clrMapOvr>
    <a:masterClrMapping/>
  </p:clrMapOvr>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type="obj" preserve="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811252533"/>
      </p:ext>
    </p:extLst>
  </p:cSld>
  <p:clrMapOvr>
    <a:masterClrMapping/>
  </p:clrMapOvr>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26747110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18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886575065"/>
      </p:ext>
    </p:extLst>
  </p:cSld>
  <p:clrMapOvr>
    <a:masterClrMapping/>
  </p:clrMapOvr>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type="obj" preserve="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779341327"/>
      </p:ext>
    </p:extLst>
  </p:cSld>
  <p:clrMapOvr>
    <a:masterClrMapping/>
  </p:clrMapOvr>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type="obj" preserve="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267942004"/>
      </p:ext>
    </p:extLst>
  </p:cSld>
  <p:clrMapOvr>
    <a:masterClrMapping/>
  </p:clrMapOvr>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type="obj" preserve="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449510909"/>
      </p:ext>
    </p:extLst>
  </p:cSld>
  <p:clrMapOvr>
    <a:masterClrMapping/>
  </p:clrMapOvr>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type="obj" preserve="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632960972"/>
      </p:ext>
    </p:extLst>
  </p:cSld>
  <p:clrMapOvr>
    <a:masterClrMapping/>
  </p:clrMapOvr>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977214143"/>
      </p:ext>
    </p:extLst>
  </p:cSld>
  <p:clrMapOvr>
    <a:masterClrMapping/>
  </p:clrMapOvr>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type="obj" preserve="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454474428"/>
      </p:ext>
    </p:extLst>
  </p:cSld>
  <p:clrMapOvr>
    <a:masterClrMapping/>
  </p:clrMapOvr>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type="obj" preserve="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460339587"/>
      </p:ext>
    </p:extLst>
  </p:cSld>
  <p:clrMapOvr>
    <a:masterClrMapping/>
  </p:clrMapOvr>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466396068"/>
      </p:ext>
    </p:extLst>
  </p:cSld>
  <p:clrMapOvr>
    <a:masterClrMapping/>
  </p:clrMapOvr>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type="obj"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631940107"/>
      </p:ext>
    </p:extLst>
  </p:cSld>
  <p:clrMapOvr>
    <a:masterClrMapping/>
  </p:clrMapOvr>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type="obj"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4305592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18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619127437"/>
      </p:ext>
    </p:extLst>
  </p:cSld>
  <p:clrMapOvr>
    <a:masterClrMapping/>
  </p:clrMapOvr>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699785201"/>
      </p:ext>
    </p:extLst>
  </p:cSld>
  <p:clrMapOvr>
    <a:masterClrMapping/>
  </p:clrMapOvr>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681678794"/>
      </p:ext>
    </p:extLst>
  </p:cSld>
  <p:clrMapOvr>
    <a:masterClrMapping/>
  </p:clrMapOvr>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541974968"/>
      </p:ext>
    </p:extLst>
  </p:cSld>
  <p:clrMapOvr>
    <a:masterClrMapping/>
  </p:clrMapOvr>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715636039"/>
      </p:ext>
    </p:extLst>
  </p:cSld>
  <p:clrMapOvr>
    <a:masterClrMapping/>
  </p:clrMapOvr>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19379276"/>
      </p:ext>
    </p:extLst>
  </p:cSld>
  <p:clrMapOvr>
    <a:masterClrMapping/>
  </p:clrMapOvr>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FA5E583-F5BB-4A7C-968E-806973EDB114}" type="slidenum">
              <a:rPr lang="en-US"/>
              <a:pPr>
                <a:defRPr/>
              </a:pPr>
              <a:t>‹#›</a:t>
            </a:fld>
            <a:endParaRPr lang="en-US"/>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6EADD87-5DE4-4FC8-9754-98A33C5556A2}" type="slidenum">
              <a:rPr lang="en-US"/>
              <a:pPr>
                <a:defRPr/>
              </a:pPr>
              <a:t>‹#›</a:t>
            </a:fld>
            <a:endParaRPr lang="en-US"/>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9FAD1ED-0F27-4714-8A61-3EA2C1E88139}" type="slidenum">
              <a:rPr lang="en-US"/>
              <a:pPr>
                <a:defRPr/>
              </a:pPr>
              <a:t>‹#›</a:t>
            </a:fld>
            <a:endParaRPr lang="en-US"/>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B3A908F-56BE-4858-AD2D-1A4CAAE951CC}" type="slidenum">
              <a:rPr lang="en-US"/>
              <a:pPr>
                <a:defRPr/>
              </a:pPr>
              <a:t>‹#›</a:t>
            </a:fld>
            <a:endParaRPr lang="en-US"/>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1136BFC-504A-480F-875D-D2CFCCA5FFC9}"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18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030782432"/>
      </p:ext>
    </p:extLst>
  </p:cSld>
  <p:clrMapOvr>
    <a:masterClrMapping/>
  </p:clrMapOvr>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CC38E81-E6E1-4595-9BE0-D4ED4704EBC3}" type="slidenum">
              <a:rPr lang="en-US"/>
              <a:pPr>
                <a:defRPr/>
              </a:pPr>
              <a:t>‹#›</a:t>
            </a:fld>
            <a:endParaRPr lang="en-US"/>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76259F6-250F-48F2-A908-7B59FD9010F8}" type="slidenum">
              <a:rPr lang="en-US"/>
              <a:pPr>
                <a:defRPr/>
              </a:pPr>
              <a:t>‹#›</a:t>
            </a:fld>
            <a:endParaRPr lang="en-US"/>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513BACE-ADF4-4A55-8B8C-495A02FEA026}" type="slidenum">
              <a:rPr lang="en-US"/>
              <a:pPr>
                <a:defRPr/>
              </a:pPr>
              <a:t>‹#›</a:t>
            </a:fld>
            <a:endParaRPr lang="en-US"/>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B9936B-AF50-4F83-B203-9D59168E1E35}" type="slidenum">
              <a:rPr lang="en-US"/>
              <a:pPr>
                <a:defRPr/>
              </a:pPr>
              <a:t>‹#›</a:t>
            </a:fld>
            <a:endParaRPr lang="en-US"/>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539669295"/>
      </p:ext>
    </p:extLst>
  </p:cSld>
  <p:clrMapOvr>
    <a:masterClrMapping/>
  </p:clrMapOvr>
  <p:transition spd="med"/>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userDrawn="1">
  <p:cSld name="67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477656071"/>
      </p:ext>
    </p:extLst>
  </p:cSld>
  <p:clrMapOvr>
    <a:masterClrMapping/>
  </p:clrMapOvr>
  <p:transition spd="med"/>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userDrawn="1">
  <p:cSld name="66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835775008"/>
      </p:ext>
    </p:extLst>
  </p:cSld>
  <p:clrMapOvr>
    <a:masterClrMapping/>
  </p:clrMapOvr>
  <p:transition spd="med"/>
  <p:timing>
    <p:tnLst>
      <p:par>
        <p:cT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userDrawn="1">
  <p:cSld name="65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216138373"/>
      </p:ext>
    </p:extLst>
  </p:cSld>
  <p:clrMapOvr>
    <a:masterClrMapping/>
  </p:clrMapOvr>
  <p:transition spd="med"/>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userDrawn="1">
  <p:cSld name="64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527206004"/>
      </p:ext>
    </p:extLst>
  </p:cSld>
  <p:clrMapOvr>
    <a:masterClrMapping/>
  </p:clrMapOvr>
  <p:transition spd="med"/>
  <p:timing>
    <p:tnLst>
      <p:par>
        <p:cTn id="1" dur="indefinite" restart="never" nodeType="tmRoot"/>
      </p:par>
    </p:tnLst>
  </p:timing>
</p:sldLayout>
</file>

<file path=ppt/slideLayouts/slideLayout219.xml><?xml version="1.0" encoding="utf-8"?>
<p:sldLayout xmlns:a="http://schemas.openxmlformats.org/drawingml/2006/main" xmlns:r="http://schemas.openxmlformats.org/officeDocument/2006/relationships" xmlns:p="http://schemas.openxmlformats.org/presentationml/2006/main" userDrawn="1">
  <p:cSld name="63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380128540"/>
      </p:ext>
    </p:extLst>
  </p:cSld>
  <p:clrMapOvr>
    <a:masterClrMapping/>
  </p:clrMapOvr>
  <p:transition spd="med"/>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18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60770256"/>
      </p:ext>
    </p:extLst>
  </p:cSld>
  <p:clrMapOvr>
    <a:masterClrMapping/>
  </p:clrMapOvr>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userDrawn="1">
  <p:cSld name="62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431159062"/>
      </p:ext>
    </p:extLst>
  </p:cSld>
  <p:clrMapOvr>
    <a:masterClrMapping/>
  </p:clrMapOvr>
  <p:transition spd="med"/>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userDrawn="1">
  <p:cSld name="61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49105351"/>
      </p:ext>
    </p:extLst>
  </p:cSld>
  <p:clrMapOvr>
    <a:masterClrMapping/>
  </p:clrMapOvr>
  <p:transition spd="med"/>
  <p:timing>
    <p:tnLst>
      <p:par>
        <p:cTn id="1" dur="indefinite" restart="never" nodeType="tmRoot"/>
      </p:par>
    </p:tnLst>
  </p:timing>
</p:sldLayout>
</file>

<file path=ppt/slideLayouts/slideLayout222.xml><?xml version="1.0" encoding="utf-8"?>
<p:sldLayout xmlns:a="http://schemas.openxmlformats.org/drawingml/2006/main" xmlns:r="http://schemas.openxmlformats.org/officeDocument/2006/relationships" xmlns:p="http://schemas.openxmlformats.org/presentationml/2006/main" userDrawn="1">
  <p:cSld name="60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60778971"/>
      </p:ext>
    </p:extLst>
  </p:cSld>
  <p:clrMapOvr>
    <a:masterClrMapping/>
  </p:clrMapOvr>
  <p:transition spd="med"/>
  <p:timing>
    <p:tnLst>
      <p:par>
        <p:cT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userDrawn="1">
  <p:cSld name="59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396179701"/>
      </p:ext>
    </p:extLst>
  </p:cSld>
  <p:clrMapOvr>
    <a:masterClrMapping/>
  </p:clrMapOvr>
  <p:transition spd="med"/>
  <p:timing>
    <p:tnLst>
      <p:par>
        <p:cTn id="1" dur="indefinite" restart="never" nodeType="tmRoot"/>
      </p:par>
    </p:tnLst>
  </p:timing>
</p:sldLayout>
</file>

<file path=ppt/slideLayouts/slideLayout224.xml><?xml version="1.0" encoding="utf-8"?>
<p:sldLayout xmlns:a="http://schemas.openxmlformats.org/drawingml/2006/main" xmlns:r="http://schemas.openxmlformats.org/officeDocument/2006/relationships" xmlns:p="http://schemas.openxmlformats.org/presentationml/2006/main" userDrawn="1">
  <p:cSld name="58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762605527"/>
      </p:ext>
    </p:extLst>
  </p:cSld>
  <p:clrMapOvr>
    <a:masterClrMapping/>
  </p:clrMapOvr>
  <p:transition spd="med"/>
  <p:timing>
    <p:tnLst>
      <p:par>
        <p:cTn id="1" dur="indefinite" restart="never" nodeType="tmRoot"/>
      </p:par>
    </p:tnLst>
  </p:timing>
</p:sldLayout>
</file>

<file path=ppt/slideLayouts/slideLayout225.xml><?xml version="1.0" encoding="utf-8"?>
<p:sldLayout xmlns:a="http://schemas.openxmlformats.org/drawingml/2006/main" xmlns:r="http://schemas.openxmlformats.org/officeDocument/2006/relationships" xmlns:p="http://schemas.openxmlformats.org/presentationml/2006/main" userDrawn="1">
  <p:cSld name="57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928983721"/>
      </p:ext>
    </p:extLst>
  </p:cSld>
  <p:clrMapOvr>
    <a:masterClrMapping/>
  </p:clrMapOvr>
  <p:transition spd="med"/>
  <p:timing>
    <p:tnLst>
      <p:par>
        <p:cTn id="1" dur="indefinite" restart="never" nodeType="tmRoot"/>
      </p:par>
    </p:tn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userDrawn="1">
  <p:cSld name="56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408053576"/>
      </p:ext>
    </p:extLst>
  </p:cSld>
  <p:clrMapOvr>
    <a:masterClrMapping/>
  </p:clrMapOvr>
  <p:transition spd="med"/>
  <p:timing>
    <p:tnLst>
      <p:par>
        <p:cTn id="1" dur="indefinite" restart="never" nodeType="tmRoot"/>
      </p:par>
    </p:tnLst>
  </p:timing>
</p:sldLayout>
</file>

<file path=ppt/slideLayouts/slideLayout227.xml><?xml version="1.0" encoding="utf-8"?>
<p:sldLayout xmlns:a="http://schemas.openxmlformats.org/drawingml/2006/main" xmlns:r="http://schemas.openxmlformats.org/officeDocument/2006/relationships" xmlns:p="http://schemas.openxmlformats.org/presentationml/2006/main" userDrawn="1">
  <p:cSld name="55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446448776"/>
      </p:ext>
    </p:extLst>
  </p:cSld>
  <p:clrMapOvr>
    <a:masterClrMapping/>
  </p:clrMapOvr>
  <p:transition spd="med"/>
  <p:timing>
    <p:tnLst>
      <p:par>
        <p:cTn id="1" dur="indefinite" restart="never" nodeType="tmRoot"/>
      </p:par>
    </p:tn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userDrawn="1">
  <p:cSld name="54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056682773"/>
      </p:ext>
    </p:extLst>
  </p:cSld>
  <p:clrMapOvr>
    <a:masterClrMapping/>
  </p:clrMapOvr>
  <p:transition spd="med"/>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userDrawn="1">
  <p:cSld name="53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695915469"/>
      </p:ext>
    </p:extLst>
  </p:cSld>
  <p:clrMapOvr>
    <a:masterClrMapping/>
  </p:clrMapOvr>
  <p:transition spd="med"/>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18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802970277"/>
      </p:ext>
    </p:extLst>
  </p:cSld>
  <p:clrMapOvr>
    <a:masterClrMapping/>
  </p:clrMapOvr>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userDrawn="1">
  <p:cSld name="52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895203109"/>
      </p:ext>
    </p:extLst>
  </p:cSld>
  <p:clrMapOvr>
    <a:masterClrMapping/>
  </p:clrMapOvr>
  <p:transition spd="med"/>
  <p:timing>
    <p:tnLst>
      <p:par>
        <p:cTn id="1" dur="indefinite" restart="never" nodeType="tmRoot"/>
      </p:par>
    </p:tn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userDrawn="1">
  <p:cSld name="51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91729854"/>
      </p:ext>
    </p:extLst>
  </p:cSld>
  <p:clrMapOvr>
    <a:masterClrMapping/>
  </p:clrMapOvr>
  <p:transition spd="med"/>
  <p:timing>
    <p:tnLst>
      <p:par>
        <p:cTn id="1" dur="indefinite" restart="never" nodeType="tmRoot"/>
      </p:par>
    </p:tnLst>
  </p:timing>
</p:sldLayout>
</file>

<file path=ppt/slideLayouts/slideLayout232.xml><?xml version="1.0" encoding="utf-8"?>
<p:sldLayout xmlns:a="http://schemas.openxmlformats.org/drawingml/2006/main" xmlns:r="http://schemas.openxmlformats.org/officeDocument/2006/relationships" xmlns:p="http://schemas.openxmlformats.org/presentationml/2006/main" userDrawn="1">
  <p:cSld name="50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054250022"/>
      </p:ext>
    </p:extLst>
  </p:cSld>
  <p:clrMapOvr>
    <a:masterClrMapping/>
  </p:clrMapOvr>
  <p:transition spd="med"/>
  <p:timing>
    <p:tnLst>
      <p:par>
        <p:cTn id="1" dur="indefinite" restart="never" nodeType="tmRoot"/>
      </p:par>
    </p:tnLst>
  </p:timing>
</p:sldLayout>
</file>

<file path=ppt/slideLayouts/slideLayout233.xml><?xml version="1.0" encoding="utf-8"?>
<p:sldLayout xmlns:a="http://schemas.openxmlformats.org/drawingml/2006/main" xmlns:r="http://schemas.openxmlformats.org/officeDocument/2006/relationships" xmlns:p="http://schemas.openxmlformats.org/presentationml/2006/main" userDrawn="1">
  <p:cSld name="49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254365525"/>
      </p:ext>
    </p:extLst>
  </p:cSld>
  <p:clrMapOvr>
    <a:masterClrMapping/>
  </p:clrMapOvr>
  <p:transition spd="med"/>
  <p:timing>
    <p:tnLst>
      <p:par>
        <p:cTn id="1" dur="indefinite" restart="never" nodeType="tmRoot"/>
      </p:par>
    </p:tnLst>
  </p:timing>
</p:sldLayout>
</file>

<file path=ppt/slideLayouts/slideLayout234.xml><?xml version="1.0" encoding="utf-8"?>
<p:sldLayout xmlns:a="http://schemas.openxmlformats.org/drawingml/2006/main" xmlns:r="http://schemas.openxmlformats.org/officeDocument/2006/relationships" xmlns:p="http://schemas.openxmlformats.org/presentationml/2006/main" userDrawn="1">
  <p:cSld name="48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269242109"/>
      </p:ext>
    </p:extLst>
  </p:cSld>
  <p:clrMapOvr>
    <a:masterClrMapping/>
  </p:clrMapOvr>
  <p:transition spd="med"/>
  <p:timing>
    <p:tnLst>
      <p:par>
        <p:cTn id="1" dur="indefinite" restart="never" nodeType="tmRoot"/>
      </p:par>
    </p:tnLst>
  </p:timing>
</p:sldLayout>
</file>

<file path=ppt/slideLayouts/slideLayout235.xml><?xml version="1.0" encoding="utf-8"?>
<p:sldLayout xmlns:a="http://schemas.openxmlformats.org/drawingml/2006/main" xmlns:r="http://schemas.openxmlformats.org/officeDocument/2006/relationships" xmlns:p="http://schemas.openxmlformats.org/presentationml/2006/main" userDrawn="1">
  <p:cSld name="47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328026481"/>
      </p:ext>
    </p:extLst>
  </p:cSld>
  <p:clrMapOvr>
    <a:masterClrMapping/>
  </p:clrMapOvr>
  <p:transition spd="med"/>
  <p:timing>
    <p:tnLst>
      <p:par>
        <p:cTn id="1" dur="indefinite" restart="never" nodeType="tmRoot"/>
      </p:par>
    </p:tnLst>
  </p:timing>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46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4104881650"/>
      </p:ext>
    </p:extLst>
  </p:cSld>
  <p:clrMapOvr>
    <a:masterClrMapping/>
  </p:clrMapOvr>
  <p:transition spd="med"/>
  <p:timing>
    <p:tnLst>
      <p:par>
        <p:cTn id="1" dur="indefinite" restart="never" nodeType="tmRoot"/>
      </p:par>
    </p:tnLst>
  </p:timing>
</p:sldLayout>
</file>

<file path=ppt/slideLayouts/slideLayout237.xml><?xml version="1.0" encoding="utf-8"?>
<p:sldLayout xmlns:a="http://schemas.openxmlformats.org/drawingml/2006/main" xmlns:r="http://schemas.openxmlformats.org/officeDocument/2006/relationships" xmlns:p="http://schemas.openxmlformats.org/presentationml/2006/main" userDrawn="1">
  <p:cSld name="45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350971545"/>
      </p:ext>
    </p:extLst>
  </p:cSld>
  <p:clrMapOvr>
    <a:masterClrMapping/>
  </p:clrMapOvr>
  <p:transition spd="med"/>
  <p:timing>
    <p:tnLst>
      <p:par>
        <p:cTn id="1" dur="indefinite" restart="never" nodeType="tmRoot"/>
      </p:par>
    </p:tnLst>
  </p:timing>
</p:sldLayout>
</file>

<file path=ppt/slideLayouts/slideLayout238.xml><?xml version="1.0" encoding="utf-8"?>
<p:sldLayout xmlns:a="http://schemas.openxmlformats.org/drawingml/2006/main" xmlns:r="http://schemas.openxmlformats.org/officeDocument/2006/relationships" xmlns:p="http://schemas.openxmlformats.org/presentationml/2006/main" userDrawn="1">
  <p:cSld name="44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769645641"/>
      </p:ext>
    </p:extLst>
  </p:cSld>
  <p:clrMapOvr>
    <a:masterClrMapping/>
  </p:clrMapOvr>
  <p:transition spd="med"/>
  <p:timing>
    <p:tnLst>
      <p:par>
        <p:cTn id="1" dur="indefinite" restart="never" nodeType="tmRoot"/>
      </p:par>
    </p:tnLst>
  </p:timing>
</p:sldLayout>
</file>

<file path=ppt/slideLayouts/slideLayout239.xml><?xml version="1.0" encoding="utf-8"?>
<p:sldLayout xmlns:a="http://schemas.openxmlformats.org/drawingml/2006/main" xmlns:r="http://schemas.openxmlformats.org/officeDocument/2006/relationships" xmlns:p="http://schemas.openxmlformats.org/presentationml/2006/main" userDrawn="1">
  <p:cSld name="43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274903421"/>
      </p:ext>
    </p:extLst>
  </p:cSld>
  <p:clrMapOvr>
    <a:masterClrMapping/>
  </p:clrMapOvr>
  <p:transition spd="med"/>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8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102722154"/>
      </p:ext>
    </p:extLst>
  </p:cSld>
  <p:clrMapOvr>
    <a:masterClrMapping/>
  </p:clrMapOvr>
  <p:timing>
    <p:tnLst>
      <p:par>
        <p:cTn id="1" dur="indefinite" restart="never" nodeType="tmRoot"/>
      </p:par>
    </p:tnLst>
  </p:timing>
</p:sldLayout>
</file>

<file path=ppt/slideLayouts/slideLayout240.xml><?xml version="1.0" encoding="utf-8"?>
<p:sldLayout xmlns:a="http://schemas.openxmlformats.org/drawingml/2006/main" xmlns:r="http://schemas.openxmlformats.org/officeDocument/2006/relationships" xmlns:p="http://schemas.openxmlformats.org/presentationml/2006/main" userDrawn="1">
  <p:cSld name="42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037995420"/>
      </p:ext>
    </p:extLst>
  </p:cSld>
  <p:clrMapOvr>
    <a:masterClrMapping/>
  </p:clrMapOvr>
  <p:transition spd="med"/>
  <p:timing>
    <p:tnLst>
      <p:par>
        <p:cTn id="1" dur="indefinite" restart="never" nodeType="tmRoot"/>
      </p:par>
    </p:tnLst>
  </p:timing>
</p:sldLayout>
</file>

<file path=ppt/slideLayouts/slideLayout241.xml><?xml version="1.0" encoding="utf-8"?>
<p:sldLayout xmlns:a="http://schemas.openxmlformats.org/drawingml/2006/main" xmlns:r="http://schemas.openxmlformats.org/officeDocument/2006/relationships" xmlns:p="http://schemas.openxmlformats.org/presentationml/2006/main" userDrawn="1">
  <p:cSld name="41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421435377"/>
      </p:ext>
    </p:extLst>
  </p:cSld>
  <p:clrMapOvr>
    <a:masterClrMapping/>
  </p:clrMapOvr>
  <p:transition spd="med"/>
  <p:timing>
    <p:tnLst>
      <p:par>
        <p:cTn id="1" dur="indefinite" restart="never" nodeType="tmRoot"/>
      </p:par>
    </p:tnLst>
  </p:timing>
</p:sldLayout>
</file>

<file path=ppt/slideLayouts/slideLayout242.xml><?xml version="1.0" encoding="utf-8"?>
<p:sldLayout xmlns:a="http://schemas.openxmlformats.org/drawingml/2006/main" xmlns:r="http://schemas.openxmlformats.org/officeDocument/2006/relationships" xmlns:p="http://schemas.openxmlformats.org/presentationml/2006/main" userDrawn="1">
  <p:cSld name="40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058752643"/>
      </p:ext>
    </p:extLst>
  </p:cSld>
  <p:clrMapOvr>
    <a:masterClrMapping/>
  </p:clrMapOvr>
  <p:transition spd="med"/>
  <p:timing>
    <p:tnLst>
      <p:par>
        <p:cTn id="1" dur="indefinite" restart="never" nodeType="tmRoot"/>
      </p:par>
    </p:tnLst>
  </p:timing>
</p:sldLayout>
</file>

<file path=ppt/slideLayouts/slideLayout243.xml><?xml version="1.0" encoding="utf-8"?>
<p:sldLayout xmlns:a="http://schemas.openxmlformats.org/drawingml/2006/main" xmlns:r="http://schemas.openxmlformats.org/officeDocument/2006/relationships" xmlns:p="http://schemas.openxmlformats.org/presentationml/2006/main" userDrawn="1">
  <p:cSld name="39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494480597"/>
      </p:ext>
    </p:extLst>
  </p:cSld>
  <p:clrMapOvr>
    <a:masterClrMapping/>
  </p:clrMapOvr>
  <p:transition spd="med"/>
  <p:timing>
    <p:tnLst>
      <p:par>
        <p:cTn id="1" dur="indefinite" restart="never" nodeType="tmRoot"/>
      </p:par>
    </p:tnLst>
  </p:timing>
</p:sldLayout>
</file>

<file path=ppt/slideLayouts/slideLayout244.xml><?xml version="1.0" encoding="utf-8"?>
<p:sldLayout xmlns:a="http://schemas.openxmlformats.org/drawingml/2006/main" xmlns:r="http://schemas.openxmlformats.org/officeDocument/2006/relationships" xmlns:p="http://schemas.openxmlformats.org/presentationml/2006/main" userDrawn="1">
  <p:cSld name="38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653650543"/>
      </p:ext>
    </p:extLst>
  </p:cSld>
  <p:clrMapOvr>
    <a:masterClrMapping/>
  </p:clrMapOvr>
  <p:transition spd="med"/>
  <p:timing>
    <p:tnLst>
      <p:par>
        <p:cTn id="1" dur="indefinite" restart="never" nodeType="tmRoot"/>
      </p:par>
    </p:tnLst>
  </p:timing>
</p:sldLayout>
</file>

<file path=ppt/slideLayouts/slideLayout245.xml><?xml version="1.0" encoding="utf-8"?>
<p:sldLayout xmlns:a="http://schemas.openxmlformats.org/drawingml/2006/main" xmlns:r="http://schemas.openxmlformats.org/officeDocument/2006/relationships" xmlns:p="http://schemas.openxmlformats.org/presentationml/2006/main" userDrawn="1">
  <p:cSld name="37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306450299"/>
      </p:ext>
    </p:extLst>
  </p:cSld>
  <p:clrMapOvr>
    <a:masterClrMapping/>
  </p:clrMapOvr>
  <p:transition spd="med"/>
  <p:timing>
    <p:tnLst>
      <p:par>
        <p:cTn id="1" dur="indefinite" restart="never" nodeType="tmRoot"/>
      </p:par>
    </p:tnLst>
  </p:timing>
</p:sldLayout>
</file>

<file path=ppt/slideLayouts/slideLayout246.xml><?xml version="1.0" encoding="utf-8"?>
<p:sldLayout xmlns:a="http://schemas.openxmlformats.org/drawingml/2006/main" xmlns:r="http://schemas.openxmlformats.org/officeDocument/2006/relationships" xmlns:p="http://schemas.openxmlformats.org/presentationml/2006/main" userDrawn="1">
  <p:cSld name="36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138622663"/>
      </p:ext>
    </p:extLst>
  </p:cSld>
  <p:clrMapOvr>
    <a:masterClrMapping/>
  </p:clrMapOvr>
  <p:transition spd="med"/>
  <p:timing>
    <p:tnLst>
      <p:par>
        <p:cTn id="1" dur="indefinite" restart="never" nodeType="tmRoot"/>
      </p:par>
    </p:tnLst>
  </p:timing>
</p:sldLayout>
</file>

<file path=ppt/slideLayouts/slideLayout247.xml><?xml version="1.0" encoding="utf-8"?>
<p:sldLayout xmlns:a="http://schemas.openxmlformats.org/drawingml/2006/main" xmlns:r="http://schemas.openxmlformats.org/officeDocument/2006/relationships" xmlns:p="http://schemas.openxmlformats.org/presentationml/2006/main" userDrawn="1">
  <p:cSld name="35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459858877"/>
      </p:ext>
    </p:extLst>
  </p:cSld>
  <p:clrMapOvr>
    <a:masterClrMapping/>
  </p:clrMapOvr>
  <p:transition spd="med"/>
  <p:timing>
    <p:tnLst>
      <p:par>
        <p:cTn id="1" dur="indefinite" restart="never" nodeType="tmRoot"/>
      </p:par>
    </p:tnLst>
  </p:timing>
</p:sldLayout>
</file>

<file path=ppt/slideLayouts/slideLayout248.xml><?xml version="1.0" encoding="utf-8"?>
<p:sldLayout xmlns:a="http://schemas.openxmlformats.org/drawingml/2006/main" xmlns:r="http://schemas.openxmlformats.org/officeDocument/2006/relationships" xmlns:p="http://schemas.openxmlformats.org/presentationml/2006/main" userDrawn="1">
  <p:cSld name="34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961069104"/>
      </p:ext>
    </p:extLst>
  </p:cSld>
  <p:clrMapOvr>
    <a:masterClrMapping/>
  </p:clrMapOvr>
  <p:transition spd="med"/>
  <p:timing>
    <p:tnLst>
      <p:par>
        <p:cTn id="1" dur="indefinite" restart="never" nodeType="tmRoot"/>
      </p:par>
    </p:tnLst>
  </p:timing>
</p:sldLayout>
</file>

<file path=ppt/slideLayouts/slideLayout249.xml><?xml version="1.0" encoding="utf-8"?>
<p:sldLayout xmlns:a="http://schemas.openxmlformats.org/drawingml/2006/main" xmlns:r="http://schemas.openxmlformats.org/officeDocument/2006/relationships" xmlns:p="http://schemas.openxmlformats.org/presentationml/2006/main" userDrawn="1">
  <p:cSld name="33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794401819"/>
      </p:ext>
    </p:extLst>
  </p:cSld>
  <p:clrMapOvr>
    <a:masterClrMapping/>
  </p:clrMapOvr>
  <p:transition spd="med"/>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8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158736065"/>
      </p:ext>
    </p:extLst>
  </p:cSld>
  <p:clrMapOvr>
    <a:masterClrMapping/>
  </p:clrMapOvr>
  <p:timing>
    <p:tnLst>
      <p:par>
        <p:cTn id="1" dur="indefinite" restart="never" nodeType="tmRoot"/>
      </p:par>
    </p:tnLst>
  </p:timing>
</p:sldLayout>
</file>

<file path=ppt/slideLayouts/slideLayout250.xml><?xml version="1.0" encoding="utf-8"?>
<p:sldLayout xmlns:a="http://schemas.openxmlformats.org/drawingml/2006/main" xmlns:r="http://schemas.openxmlformats.org/officeDocument/2006/relationships" xmlns:p="http://schemas.openxmlformats.org/presentationml/2006/main" userDrawn="1">
  <p:cSld name="32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799243804"/>
      </p:ext>
    </p:extLst>
  </p:cSld>
  <p:clrMapOvr>
    <a:masterClrMapping/>
  </p:clrMapOvr>
  <p:transition spd="med"/>
  <p:timing>
    <p:tnLst>
      <p:par>
        <p:cTn id="1" dur="indefinite" restart="never" nodeType="tmRoot"/>
      </p:par>
    </p:tnLst>
  </p:timing>
</p:sldLayout>
</file>

<file path=ppt/slideLayouts/slideLayout251.xml><?xml version="1.0" encoding="utf-8"?>
<p:sldLayout xmlns:a="http://schemas.openxmlformats.org/drawingml/2006/main" xmlns:r="http://schemas.openxmlformats.org/officeDocument/2006/relationships" xmlns:p="http://schemas.openxmlformats.org/presentationml/2006/main" userDrawn="1">
  <p:cSld name="31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854567027"/>
      </p:ext>
    </p:extLst>
  </p:cSld>
  <p:clrMapOvr>
    <a:masterClrMapping/>
  </p:clrMapOvr>
  <p:transition spd="med"/>
  <p:timing>
    <p:tnLst>
      <p:par>
        <p:cTn id="1" dur="indefinite" restart="never" nodeType="tmRoot"/>
      </p:par>
    </p:tnLst>
  </p:timing>
</p:sldLayout>
</file>

<file path=ppt/slideLayouts/slideLayout252.xml><?xml version="1.0" encoding="utf-8"?>
<p:sldLayout xmlns:a="http://schemas.openxmlformats.org/drawingml/2006/main" xmlns:r="http://schemas.openxmlformats.org/officeDocument/2006/relationships" xmlns:p="http://schemas.openxmlformats.org/presentationml/2006/main" userDrawn="1">
  <p:cSld name="30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066609464"/>
      </p:ext>
    </p:extLst>
  </p:cSld>
  <p:clrMapOvr>
    <a:masterClrMapping/>
  </p:clrMapOvr>
  <p:transition spd="med"/>
  <p:timing>
    <p:tnLst>
      <p:par>
        <p:cTn id="1" dur="indefinite" restart="never" nodeType="tmRoot"/>
      </p:par>
    </p:tnLst>
  </p:timing>
</p:sldLayout>
</file>

<file path=ppt/slideLayouts/slideLayout253.xml><?xml version="1.0" encoding="utf-8"?>
<p:sldLayout xmlns:a="http://schemas.openxmlformats.org/drawingml/2006/main" xmlns:r="http://schemas.openxmlformats.org/officeDocument/2006/relationships" xmlns:p="http://schemas.openxmlformats.org/presentationml/2006/main" userDrawn="1">
  <p:cSld name="29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02259748"/>
      </p:ext>
    </p:extLst>
  </p:cSld>
  <p:clrMapOvr>
    <a:masterClrMapping/>
  </p:clrMapOvr>
  <p:transition spd="med"/>
  <p:timing>
    <p:tnLst>
      <p:par>
        <p:cTn id="1" dur="indefinite" restart="never" nodeType="tmRoot"/>
      </p:par>
    </p:tnLst>
  </p:timing>
</p:sldLayout>
</file>

<file path=ppt/slideLayouts/slideLayout254.xml><?xml version="1.0" encoding="utf-8"?>
<p:sldLayout xmlns:a="http://schemas.openxmlformats.org/drawingml/2006/main" xmlns:r="http://schemas.openxmlformats.org/officeDocument/2006/relationships" xmlns:p="http://schemas.openxmlformats.org/presentationml/2006/main" userDrawn="1">
  <p:cSld name="28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895726803"/>
      </p:ext>
    </p:extLst>
  </p:cSld>
  <p:clrMapOvr>
    <a:masterClrMapping/>
  </p:clrMapOvr>
  <p:transition spd="med"/>
  <p:timing>
    <p:tnLst>
      <p:par>
        <p:cTn id="1" dur="indefinite" restart="never" nodeType="tmRoot"/>
      </p:par>
    </p:tnLst>
  </p:timing>
</p:sldLayout>
</file>

<file path=ppt/slideLayouts/slideLayout255.xml><?xml version="1.0" encoding="utf-8"?>
<p:sldLayout xmlns:a="http://schemas.openxmlformats.org/drawingml/2006/main" xmlns:r="http://schemas.openxmlformats.org/officeDocument/2006/relationships" xmlns:p="http://schemas.openxmlformats.org/presentationml/2006/main" userDrawn="1">
  <p:cSld name="27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664605295"/>
      </p:ext>
    </p:extLst>
  </p:cSld>
  <p:clrMapOvr>
    <a:masterClrMapping/>
  </p:clrMapOvr>
  <p:transition spd="med"/>
  <p:timing>
    <p:tnLst>
      <p:par>
        <p:cTn id="1" dur="indefinite" restart="never" nodeType="tmRoot"/>
      </p:par>
    </p:tnLst>
  </p:timing>
</p:sldLayout>
</file>

<file path=ppt/slideLayouts/slideLayout256.xml><?xml version="1.0" encoding="utf-8"?>
<p:sldLayout xmlns:a="http://schemas.openxmlformats.org/drawingml/2006/main" xmlns:r="http://schemas.openxmlformats.org/officeDocument/2006/relationships" xmlns:p="http://schemas.openxmlformats.org/presentationml/2006/main" userDrawn="1">
  <p:cSld name="26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93007713"/>
      </p:ext>
    </p:extLst>
  </p:cSld>
  <p:clrMapOvr>
    <a:masterClrMapping/>
  </p:clrMapOvr>
  <p:transition spd="med"/>
  <p:timing>
    <p:tnLst>
      <p:par>
        <p:cTn id="1" dur="indefinite" restart="never" nodeType="tmRoot"/>
      </p:par>
    </p:tnLst>
  </p:timing>
</p:sldLayout>
</file>

<file path=ppt/slideLayouts/slideLayout257.xml><?xml version="1.0" encoding="utf-8"?>
<p:sldLayout xmlns:a="http://schemas.openxmlformats.org/drawingml/2006/main" xmlns:r="http://schemas.openxmlformats.org/officeDocument/2006/relationships" xmlns:p="http://schemas.openxmlformats.org/presentationml/2006/main" userDrawn="1">
  <p:cSld name="25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742353784"/>
      </p:ext>
    </p:extLst>
  </p:cSld>
  <p:clrMapOvr>
    <a:masterClrMapping/>
  </p:clrMapOvr>
  <p:transition spd="med"/>
  <p:timing>
    <p:tnLst>
      <p:par>
        <p:cTn id="1" dur="indefinite" restart="never" nodeType="tmRoot"/>
      </p:par>
    </p:tnLst>
  </p:timing>
</p:sldLayout>
</file>

<file path=ppt/slideLayouts/slideLayout258.xml><?xml version="1.0" encoding="utf-8"?>
<p:sldLayout xmlns:a="http://schemas.openxmlformats.org/drawingml/2006/main" xmlns:r="http://schemas.openxmlformats.org/officeDocument/2006/relationships" xmlns:p="http://schemas.openxmlformats.org/presentationml/2006/main" userDrawn="1">
  <p:cSld name="24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610078484"/>
      </p:ext>
    </p:extLst>
  </p:cSld>
  <p:clrMapOvr>
    <a:masterClrMapping/>
  </p:clrMapOvr>
  <p:transition spd="med"/>
  <p:timing>
    <p:tnLst>
      <p:par>
        <p:cTn id="1" dur="indefinite" restart="never" nodeType="tmRoot"/>
      </p:par>
    </p:tnLst>
  </p:timing>
</p:sldLayout>
</file>

<file path=ppt/slideLayouts/slideLayout259.xml><?xml version="1.0" encoding="utf-8"?>
<p:sldLayout xmlns:a="http://schemas.openxmlformats.org/drawingml/2006/main" xmlns:r="http://schemas.openxmlformats.org/officeDocument/2006/relationships" xmlns:p="http://schemas.openxmlformats.org/presentationml/2006/main" userDrawn="1">
  <p:cSld name="23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010598200"/>
      </p:ext>
    </p:extLst>
  </p:cSld>
  <p:clrMapOvr>
    <a:masterClrMapping/>
  </p:clrMapOvr>
  <p:transition spd="med"/>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17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4224026115"/>
      </p:ext>
    </p:extLst>
  </p:cSld>
  <p:clrMapOvr>
    <a:masterClrMapping/>
  </p:clrMapOvr>
  <p:timing>
    <p:tnLst>
      <p:par>
        <p:cTn id="1" dur="indefinite" restart="never" nodeType="tmRoot"/>
      </p:par>
    </p:tnLst>
  </p:timing>
</p:sldLayout>
</file>

<file path=ppt/slideLayouts/slideLayout260.xml><?xml version="1.0" encoding="utf-8"?>
<p:sldLayout xmlns:a="http://schemas.openxmlformats.org/drawingml/2006/main" xmlns:r="http://schemas.openxmlformats.org/officeDocument/2006/relationships" xmlns:p="http://schemas.openxmlformats.org/presentationml/2006/main" userDrawn="1">
  <p:cSld name="22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643720789"/>
      </p:ext>
    </p:extLst>
  </p:cSld>
  <p:clrMapOvr>
    <a:masterClrMapping/>
  </p:clrMapOvr>
  <p:transition spd="med"/>
  <p:timing>
    <p:tnLst>
      <p:par>
        <p:cTn id="1" dur="indefinite" restart="never" nodeType="tmRoot"/>
      </p:par>
    </p:tnLst>
  </p:timing>
</p:sldLayout>
</file>

<file path=ppt/slideLayouts/slideLayout261.xml><?xml version="1.0" encoding="utf-8"?>
<p:sldLayout xmlns:a="http://schemas.openxmlformats.org/drawingml/2006/main" xmlns:r="http://schemas.openxmlformats.org/officeDocument/2006/relationships" xmlns:p="http://schemas.openxmlformats.org/presentationml/2006/main" userDrawn="1">
  <p:cSld name="21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488326501"/>
      </p:ext>
    </p:extLst>
  </p:cSld>
  <p:clrMapOvr>
    <a:masterClrMapping/>
  </p:clrMapOvr>
  <p:transition spd="med"/>
  <p:timing>
    <p:tnLst>
      <p:par>
        <p:cTn id="1" dur="indefinite" restart="never" nodeType="tmRoot"/>
      </p:par>
    </p:tnLst>
  </p:timing>
</p:sldLayout>
</file>

<file path=ppt/slideLayouts/slideLayout262.xml><?xml version="1.0" encoding="utf-8"?>
<p:sldLayout xmlns:a="http://schemas.openxmlformats.org/drawingml/2006/main" xmlns:r="http://schemas.openxmlformats.org/officeDocument/2006/relationships" xmlns:p="http://schemas.openxmlformats.org/presentationml/2006/main" userDrawn="1">
  <p:cSld name="20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500857423"/>
      </p:ext>
    </p:extLst>
  </p:cSld>
  <p:clrMapOvr>
    <a:masterClrMapping/>
  </p:clrMapOvr>
  <p:transition spd="med"/>
  <p:timing>
    <p:tnLst>
      <p:par>
        <p:cTn id="1" dur="indefinite" restart="never" nodeType="tmRoot"/>
      </p:par>
    </p:tnLst>
  </p:timing>
</p:sldLayout>
</file>

<file path=ppt/slideLayouts/slideLayout263.xml><?xml version="1.0" encoding="utf-8"?>
<p:sldLayout xmlns:a="http://schemas.openxmlformats.org/drawingml/2006/main" xmlns:r="http://schemas.openxmlformats.org/officeDocument/2006/relationships" xmlns:p="http://schemas.openxmlformats.org/presentationml/2006/main" userDrawn="1">
  <p:cSld name="19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809347553"/>
      </p:ext>
    </p:extLst>
  </p:cSld>
  <p:clrMapOvr>
    <a:masterClrMapping/>
  </p:clrMapOvr>
  <p:transition spd="med"/>
  <p:timing>
    <p:tnLst>
      <p:par>
        <p:cTn id="1" dur="indefinite" restart="never" nodeType="tmRoot"/>
      </p:par>
    </p:tnLst>
  </p:timing>
</p:sldLayout>
</file>

<file path=ppt/slideLayouts/slideLayout264.xml><?xml version="1.0" encoding="utf-8"?>
<p:sldLayout xmlns:a="http://schemas.openxmlformats.org/drawingml/2006/main" xmlns:r="http://schemas.openxmlformats.org/officeDocument/2006/relationships" xmlns:p="http://schemas.openxmlformats.org/presentationml/2006/main" userDrawn="1">
  <p:cSld name="18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995918239"/>
      </p:ext>
    </p:extLst>
  </p:cSld>
  <p:clrMapOvr>
    <a:masterClrMapping/>
  </p:clrMapOvr>
  <p:transition spd="med"/>
  <p:timing>
    <p:tnLst>
      <p:par>
        <p:cTn id="1" dur="indefinite" restart="never" nodeType="tmRoot"/>
      </p:par>
    </p:tnLst>
  </p:timing>
</p:sldLayout>
</file>

<file path=ppt/slideLayouts/slideLayout265.xml><?xml version="1.0" encoding="utf-8"?>
<p:sldLayout xmlns:a="http://schemas.openxmlformats.org/drawingml/2006/main" xmlns:r="http://schemas.openxmlformats.org/officeDocument/2006/relationships" xmlns:p="http://schemas.openxmlformats.org/presentationml/2006/main" userDrawn="1">
  <p:cSld name="17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071648917"/>
      </p:ext>
    </p:extLst>
  </p:cSld>
  <p:clrMapOvr>
    <a:masterClrMapping/>
  </p:clrMapOvr>
  <p:transition spd="med"/>
  <p:timing>
    <p:tnLst>
      <p:par>
        <p:cTn id="1" dur="indefinite" restart="never" nodeType="tmRoot"/>
      </p:par>
    </p:tnLst>
  </p:timing>
</p:sldLayout>
</file>

<file path=ppt/slideLayouts/slideLayout266.xml><?xml version="1.0" encoding="utf-8"?>
<p:sldLayout xmlns:a="http://schemas.openxmlformats.org/drawingml/2006/main" xmlns:r="http://schemas.openxmlformats.org/officeDocument/2006/relationships" xmlns:p="http://schemas.openxmlformats.org/presentationml/2006/main" userDrawn="1">
  <p:cSld name="16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262771484"/>
      </p:ext>
    </p:extLst>
  </p:cSld>
  <p:clrMapOvr>
    <a:masterClrMapping/>
  </p:clrMapOvr>
  <p:transition spd="med"/>
  <p:timing>
    <p:tnLst>
      <p:par>
        <p:cTn id="1" dur="indefinite" restart="never" nodeType="tmRoot"/>
      </p:par>
    </p:tnLst>
  </p:timing>
</p:sldLayout>
</file>

<file path=ppt/slideLayouts/slideLayout267.xml><?xml version="1.0" encoding="utf-8"?>
<p:sldLayout xmlns:a="http://schemas.openxmlformats.org/drawingml/2006/main" xmlns:r="http://schemas.openxmlformats.org/officeDocument/2006/relationships" xmlns:p="http://schemas.openxmlformats.org/presentationml/2006/main" userDrawn="1">
  <p:cSld name="15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054838752"/>
      </p:ext>
    </p:extLst>
  </p:cSld>
  <p:clrMapOvr>
    <a:masterClrMapping/>
  </p:clrMapOvr>
  <p:transition spd="med"/>
  <p:timing>
    <p:tnLst>
      <p:par>
        <p:cTn id="1" dur="indefinite" restart="never" nodeType="tmRoot"/>
      </p:par>
    </p:tnLst>
  </p:timing>
</p:sldLayout>
</file>

<file path=ppt/slideLayouts/slideLayout268.xml><?xml version="1.0" encoding="utf-8"?>
<p:sldLayout xmlns:a="http://schemas.openxmlformats.org/drawingml/2006/main" xmlns:r="http://schemas.openxmlformats.org/officeDocument/2006/relationships" xmlns:p="http://schemas.openxmlformats.org/presentationml/2006/main" userDrawn="1">
  <p:cSld name="14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227015686"/>
      </p:ext>
    </p:extLst>
  </p:cSld>
  <p:clrMapOvr>
    <a:masterClrMapping/>
  </p:clrMapOvr>
  <p:transition spd="med"/>
  <p:timing>
    <p:tnLst>
      <p:par>
        <p:cTn id="1" dur="indefinite" restart="never" nodeType="tmRoot"/>
      </p:par>
    </p:tnLst>
  </p:timing>
</p:sldLayout>
</file>

<file path=ppt/slideLayouts/slideLayout269.xml><?xml version="1.0" encoding="utf-8"?>
<p:sldLayout xmlns:a="http://schemas.openxmlformats.org/drawingml/2006/main" xmlns:r="http://schemas.openxmlformats.org/officeDocument/2006/relationships" xmlns:p="http://schemas.openxmlformats.org/presentationml/2006/main" userDrawn="1">
  <p:cSld name="13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28527697"/>
      </p:ext>
    </p:extLst>
  </p:cSld>
  <p:clrMapOvr>
    <a:masterClrMapping/>
  </p:clrMapOvr>
  <p:transition spd="med"/>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17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864997924"/>
      </p:ext>
    </p:extLst>
  </p:cSld>
  <p:clrMapOvr>
    <a:masterClrMapping/>
  </p:clrMapOvr>
  <p:timing>
    <p:tnLst>
      <p:par>
        <p:cTn id="1" dur="indefinite" restart="never" nodeType="tmRoot"/>
      </p:par>
    </p:tnLst>
  </p:timing>
</p:sldLayout>
</file>

<file path=ppt/slideLayouts/slideLayout270.xml><?xml version="1.0" encoding="utf-8"?>
<p:sldLayout xmlns:a="http://schemas.openxmlformats.org/drawingml/2006/main" xmlns:r="http://schemas.openxmlformats.org/officeDocument/2006/relationships" xmlns:p="http://schemas.openxmlformats.org/presentationml/2006/main" userDrawn="1">
  <p:cSld name="12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995113788"/>
      </p:ext>
    </p:extLst>
  </p:cSld>
  <p:clrMapOvr>
    <a:masterClrMapping/>
  </p:clrMapOvr>
  <p:transition spd="med"/>
  <p:timing>
    <p:tnLst>
      <p:par>
        <p:cTn id="1" dur="indefinite" restart="never" nodeType="tmRoot"/>
      </p:par>
    </p:tnLst>
  </p:timing>
</p:sldLayout>
</file>

<file path=ppt/slideLayouts/slideLayout271.xml><?xml version="1.0" encoding="utf-8"?>
<p:sldLayout xmlns:a="http://schemas.openxmlformats.org/drawingml/2006/main" xmlns:r="http://schemas.openxmlformats.org/officeDocument/2006/relationships" xmlns:p="http://schemas.openxmlformats.org/presentationml/2006/main" userDrawn="1">
  <p:cSld name="11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4134753335"/>
      </p:ext>
    </p:extLst>
  </p:cSld>
  <p:clrMapOvr>
    <a:masterClrMapping/>
  </p:clrMapOvr>
  <p:transition spd="med"/>
  <p:timing>
    <p:tnLst>
      <p:par>
        <p:cTn id="1" dur="indefinite" restart="never" nodeType="tmRoot"/>
      </p:par>
    </p:tnLst>
  </p:timing>
</p:sldLayout>
</file>

<file path=ppt/slideLayouts/slideLayout272.xml><?xml version="1.0" encoding="utf-8"?>
<p:sldLayout xmlns:a="http://schemas.openxmlformats.org/drawingml/2006/main" xmlns:r="http://schemas.openxmlformats.org/officeDocument/2006/relationships" xmlns:p="http://schemas.openxmlformats.org/presentationml/2006/main" userDrawn="1">
  <p:cSld name="10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79810582"/>
      </p:ext>
    </p:extLst>
  </p:cSld>
  <p:clrMapOvr>
    <a:masterClrMapping/>
  </p:clrMapOvr>
  <p:transition spd="med"/>
  <p:timing>
    <p:tnLst>
      <p:par>
        <p:cTn id="1" dur="indefinite" restart="never" nodeType="tmRoot"/>
      </p:par>
    </p:tnLst>
  </p:timing>
</p:sldLayout>
</file>

<file path=ppt/slideLayouts/slideLayout273.xml><?xml version="1.0" encoding="utf-8"?>
<p:sldLayout xmlns:a="http://schemas.openxmlformats.org/drawingml/2006/main" xmlns:r="http://schemas.openxmlformats.org/officeDocument/2006/relationships" xmlns:p="http://schemas.openxmlformats.org/presentationml/2006/main" userDrawn="1">
  <p:cSld name="9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492286947"/>
      </p:ext>
    </p:extLst>
  </p:cSld>
  <p:clrMapOvr>
    <a:masterClrMapping/>
  </p:clrMapOvr>
  <p:transition spd="med"/>
  <p:timing>
    <p:tnLst>
      <p:par>
        <p:cTn id="1" dur="indefinite" restart="never" nodeType="tmRoot"/>
      </p:par>
    </p:tnLst>
  </p:timing>
</p:sldLayout>
</file>

<file path=ppt/slideLayouts/slideLayout274.xml><?xml version="1.0" encoding="utf-8"?>
<p:sldLayout xmlns:a="http://schemas.openxmlformats.org/drawingml/2006/main" xmlns:r="http://schemas.openxmlformats.org/officeDocument/2006/relationships" xmlns:p="http://schemas.openxmlformats.org/presentationml/2006/main" userDrawn="1">
  <p:cSld name="8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472457949"/>
      </p:ext>
    </p:extLst>
  </p:cSld>
  <p:clrMapOvr>
    <a:masterClrMapping/>
  </p:clrMapOvr>
  <p:transition spd="med"/>
  <p:timing>
    <p:tnLst>
      <p:par>
        <p:cTn id="1" dur="indefinite" restart="never" nodeType="tmRoot"/>
      </p:par>
    </p:tnLst>
  </p:timing>
</p:sldLayout>
</file>

<file path=ppt/slideLayouts/slideLayout275.xml><?xml version="1.0" encoding="utf-8"?>
<p:sldLayout xmlns:a="http://schemas.openxmlformats.org/drawingml/2006/main" xmlns:r="http://schemas.openxmlformats.org/officeDocument/2006/relationships" xmlns:p="http://schemas.openxmlformats.org/presentationml/2006/main" userDrawn="1">
  <p:cSld name="7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3593329178"/>
      </p:ext>
    </p:extLst>
  </p:cSld>
  <p:clrMapOvr>
    <a:masterClrMapping/>
  </p:clrMapOvr>
  <p:transition spd="med"/>
  <p:timing>
    <p:tnLst>
      <p:par>
        <p:cTn id="1" dur="indefinite" restart="never" nodeType="tmRoot"/>
      </p:par>
    </p:tnLst>
  </p:timing>
</p:sldLayout>
</file>

<file path=ppt/slideLayouts/slideLayout276.xml><?xml version="1.0" encoding="utf-8"?>
<p:sldLayout xmlns:a="http://schemas.openxmlformats.org/drawingml/2006/main" xmlns:r="http://schemas.openxmlformats.org/officeDocument/2006/relationships" xmlns:p="http://schemas.openxmlformats.org/presentationml/2006/main" userDrawn="1">
  <p:cSld name="6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522474827"/>
      </p:ext>
    </p:extLst>
  </p:cSld>
  <p:clrMapOvr>
    <a:masterClrMapping/>
  </p:clrMapOvr>
  <p:transition spd="med"/>
  <p:timing>
    <p:tnLst>
      <p:par>
        <p:cTn id="1" dur="indefinite" restart="never" nodeType="tmRoot"/>
      </p:par>
    </p:tnLst>
  </p:timing>
</p:sldLayout>
</file>

<file path=ppt/slideLayouts/slideLayout277.xml><?xml version="1.0" encoding="utf-8"?>
<p:sldLayout xmlns:a="http://schemas.openxmlformats.org/drawingml/2006/main" xmlns:r="http://schemas.openxmlformats.org/officeDocument/2006/relationships" xmlns:p="http://schemas.openxmlformats.org/presentationml/2006/main" userDrawn="1">
  <p:cSld name="5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066508006"/>
      </p:ext>
    </p:extLst>
  </p:cSld>
  <p:clrMapOvr>
    <a:masterClrMapping/>
  </p:clrMapOvr>
  <p:transition spd="med"/>
  <p:timing>
    <p:tnLst>
      <p:par>
        <p:cTn id="1" dur="indefinite" restart="never" nodeType="tmRoot"/>
      </p:par>
    </p:tnLst>
  </p:timing>
</p:sldLayout>
</file>

<file path=ppt/slideLayouts/slideLayout278.xml><?xml version="1.0" encoding="utf-8"?>
<p:sldLayout xmlns:a="http://schemas.openxmlformats.org/drawingml/2006/main" xmlns:r="http://schemas.openxmlformats.org/officeDocument/2006/relationships" xmlns:p="http://schemas.openxmlformats.org/presentationml/2006/main" userDrawn="1">
  <p:cSld name="4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4052762969"/>
      </p:ext>
    </p:extLst>
  </p:cSld>
  <p:clrMapOvr>
    <a:masterClrMapping/>
  </p:clrMapOvr>
  <p:transition spd="med"/>
  <p:timing>
    <p:tnLst>
      <p:par>
        <p:cTn id="1" dur="indefinite" restart="never" nodeType="tmRoot"/>
      </p:par>
    </p:tnLst>
  </p:timing>
</p:sldLayout>
</file>

<file path=ppt/slideLayouts/slideLayout279.xml><?xml version="1.0" encoding="utf-8"?>
<p:sldLayout xmlns:a="http://schemas.openxmlformats.org/drawingml/2006/main" xmlns:r="http://schemas.openxmlformats.org/officeDocument/2006/relationships" xmlns:p="http://schemas.openxmlformats.org/presentationml/2006/main" userDrawn="1">
  <p:cSld name="3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2577712602"/>
      </p:ext>
    </p:extLst>
  </p:cSld>
  <p:clrMapOvr>
    <a:masterClrMapping/>
  </p:clrMapOvr>
  <p:transition spd="med"/>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17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915787505"/>
      </p:ext>
    </p:extLst>
  </p:cSld>
  <p:clrMapOvr>
    <a:masterClrMapping/>
  </p:clrMapOvr>
  <p:timing>
    <p:tnLst>
      <p:par>
        <p:cTn id="1" dur="indefinite" restart="never" nodeType="tmRoot"/>
      </p:par>
    </p:tnLst>
  </p:timing>
</p:sldLayout>
</file>

<file path=ppt/slideLayouts/slideLayout280.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4128690961"/>
      </p:ext>
    </p:extLst>
  </p:cSld>
  <p:clrMapOvr>
    <a:masterClrMapping/>
  </p:clrMapOvr>
  <p:transition spd="med"/>
  <p:timing>
    <p:tnLst>
      <p:par>
        <p:cTn id="1" dur="indefinite" restart="never" nodeType="tmRoot"/>
      </p:par>
    </p:tnLst>
  </p:timing>
</p:sldLayout>
</file>

<file path=ppt/slideLayouts/slideLayout281.xml><?xml version="1.0" encoding="utf-8"?>
<p:sldLayout xmlns:a="http://schemas.openxmlformats.org/drawingml/2006/main" xmlns:r="http://schemas.openxmlformats.org/officeDocument/2006/relationships" xmlns:p="http://schemas.openxmlformats.org/presentationml/2006/main" userDrawn="1">
  <p:cSld name="1_Default">
    <p:spTree>
      <p:nvGrpSpPr>
        <p:cNvPr id="1" name=""/>
        <p:cNvGrpSpPr/>
        <p:nvPr/>
      </p:nvGrpSpPr>
      <p:grpSpPr>
        <a:xfrm>
          <a:off x="0" y="0"/>
          <a:ext cx="0" cy="0"/>
          <a:chOff x="0" y="0"/>
          <a:chExt cx="0" cy="0"/>
        </a:xfrm>
      </p:grpSpPr>
      <p:sp>
        <p:nvSpPr>
          <p:cNvPr id="17" name="Shape 17"/>
          <p:cNvSpPr>
            <a:spLocks noGrp="1"/>
          </p:cNvSpPr>
          <p:nvPr>
            <p:ph type="sldNum" sz="quarter" idx="2"/>
          </p:nvPr>
        </p:nvSpPr>
        <p:spPr>
          <a:xfrm>
            <a:off x="8226244" y="6475414"/>
            <a:ext cx="245404" cy="226986"/>
          </a:xfrm>
          <a:prstGeom prst="rect">
            <a:avLst/>
          </a:prstGeom>
        </p:spPr>
        <p:txBody>
          <a:bodyPr/>
          <a:lstStyle/>
          <a:p>
            <a:fld id="{86CB4B4D-7CA3-9044-876B-883B54F8677D}" type="slidenum">
              <a:t>‹#›</a:t>
            </a:fld>
            <a:endParaRPr/>
          </a:p>
        </p:txBody>
      </p:sp>
      <p:sp>
        <p:nvSpPr>
          <p:cNvPr id="3" name="Text Placeholder 2"/>
          <p:cNvSpPr>
            <a:spLocks noGrp="1"/>
          </p:cNvSpPr>
          <p:nvPr>
            <p:ph type="body" sz="quarter" idx="10" hasCustomPrompt="1"/>
          </p:nvPr>
        </p:nvSpPr>
        <p:spPr>
          <a:xfrm>
            <a:off x="914399" y="6475414"/>
            <a:ext cx="3294530" cy="234668"/>
          </a:xfrm>
        </p:spPr>
        <p:txBody>
          <a:bodyPr/>
          <a:lstStyle>
            <a:lvl1pPr marL="0" indent="0">
              <a:buNone/>
              <a:defRPr sz="1400" baseline="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Uneti</a:t>
            </a:r>
            <a:endParaRPr lang="en-US" dirty="0" smtClean="0"/>
          </a:p>
        </p:txBody>
      </p:sp>
    </p:spTree>
    <p:extLst>
      <p:ext uri="{BB962C8B-B14F-4D97-AF65-F5344CB8AC3E}">
        <p14:creationId xmlns:p14="http://schemas.microsoft.com/office/powerpoint/2010/main" val="1809823301"/>
      </p:ext>
    </p:extLst>
  </p:cSld>
  <p:clrMapOvr>
    <a:masterClrMapping/>
  </p:clrMapOvr>
  <p:transition spd="med"/>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17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3507527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0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2149319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17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22278264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17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49376295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17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77753119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17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429320635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17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11954330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17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28955257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16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9360130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16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89979327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16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94395586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16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9876614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0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76935891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16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80743882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16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952804326"/>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16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37411257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16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71732250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16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71195194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16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49558104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15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70248342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15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4044761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15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8742417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15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6552602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0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57235070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15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99105420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15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05559445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15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98132447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15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313652834"/>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15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432577932"/>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15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51890280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14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019644769"/>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14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948841203"/>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14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180624610"/>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14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2318265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9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608258976"/>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4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296607109"/>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14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737027042"/>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14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382070979"/>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14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708212223"/>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14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898940192"/>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14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726602259"/>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13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157904985"/>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13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818085848"/>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13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568992496"/>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1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6239393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9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881033406"/>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1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936994812"/>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1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4011152537"/>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1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45368194"/>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1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4091229914"/>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1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540224629"/>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1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01904868"/>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1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108129450"/>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12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281875407"/>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1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962103002"/>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1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1141281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9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385060246"/>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1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212898489"/>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1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1792529668"/>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1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518675641"/>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1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sz="1400">
                <a:solidFill>
                  <a:srgbClr val="002060"/>
                </a:solidFill>
              </a:defRPr>
            </a:lvl1pPr>
          </a:lstStyle>
          <a:p>
            <a:pPr>
              <a:defRPr/>
            </a:pPr>
            <a:fld id="{38F16FD5-974A-40BB-8233-36E86F2AA732}" type="slidenum">
              <a:rPr lang="en-US" smtClean="0"/>
              <a:pPr>
                <a:defRPr/>
              </a:pPr>
              <a:t>‹#›</a:t>
            </a:fld>
            <a:endParaRPr lang="en-US"/>
          </a:p>
        </p:txBody>
      </p:sp>
    </p:spTree>
    <p:extLst>
      <p:ext uri="{BB962C8B-B14F-4D97-AF65-F5344CB8AC3E}">
        <p14:creationId xmlns:p14="http://schemas.microsoft.com/office/powerpoint/2010/main" val="2416010987"/>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1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980808102"/>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1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328808767"/>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1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079508731"/>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1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56724555"/>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1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706850790"/>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1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8987651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9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dirty="0"/>
          </a:p>
        </p:txBody>
      </p:sp>
    </p:spTree>
    <p:extLst>
      <p:ext uri="{BB962C8B-B14F-4D97-AF65-F5344CB8AC3E}">
        <p14:creationId xmlns:p14="http://schemas.microsoft.com/office/powerpoint/2010/main" val="3690476664"/>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1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571240596"/>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1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101053418"/>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1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2501321805"/>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1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165817130"/>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1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672646177"/>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1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772462580"/>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obj" preserve="1">
  <p:cSld name="10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446852122"/>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10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1950978489"/>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10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769575573"/>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10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Khoa CNTT - UNETI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16FD5-974A-40BB-8233-36E86F2AA732}" type="slidenum">
              <a:rPr lang="en-US"/>
              <a:pPr>
                <a:defRPr/>
              </a:pPr>
              <a:t>‹#›</a:t>
            </a:fld>
            <a:endParaRPr lang="en-US"/>
          </a:p>
        </p:txBody>
      </p:sp>
    </p:spTree>
    <p:extLst>
      <p:ext uri="{BB962C8B-B14F-4D97-AF65-F5344CB8AC3E}">
        <p14:creationId xmlns:p14="http://schemas.microsoft.com/office/powerpoint/2010/main" val="3798174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63" Type="http://schemas.openxmlformats.org/officeDocument/2006/relationships/slideLayout" Target="../slideLayouts/slideLayout63.xml"/><Relationship Id="rId159" Type="http://schemas.openxmlformats.org/officeDocument/2006/relationships/slideLayout" Target="../slideLayouts/slideLayout159.xml"/><Relationship Id="rId170" Type="http://schemas.openxmlformats.org/officeDocument/2006/relationships/slideLayout" Target="../slideLayouts/slideLayout170.xml"/><Relationship Id="rId226" Type="http://schemas.openxmlformats.org/officeDocument/2006/relationships/slideLayout" Target="../slideLayouts/slideLayout226.xml"/><Relationship Id="rId268" Type="http://schemas.openxmlformats.org/officeDocument/2006/relationships/slideLayout" Target="../slideLayouts/slideLayout268.xml"/><Relationship Id="rId32" Type="http://schemas.openxmlformats.org/officeDocument/2006/relationships/slideLayout" Target="../slideLayouts/slideLayout32.xml"/><Relationship Id="rId74" Type="http://schemas.openxmlformats.org/officeDocument/2006/relationships/slideLayout" Target="../slideLayouts/slideLayout74.xml"/><Relationship Id="rId128" Type="http://schemas.openxmlformats.org/officeDocument/2006/relationships/slideLayout" Target="../slideLayouts/slideLayout128.xml"/><Relationship Id="rId5" Type="http://schemas.openxmlformats.org/officeDocument/2006/relationships/slideLayout" Target="../slideLayouts/slideLayout5.xml"/><Relationship Id="rId181" Type="http://schemas.openxmlformats.org/officeDocument/2006/relationships/slideLayout" Target="../slideLayouts/slideLayout181.xml"/><Relationship Id="rId237" Type="http://schemas.openxmlformats.org/officeDocument/2006/relationships/slideLayout" Target="../slideLayouts/slideLayout237.xml"/><Relationship Id="rId279" Type="http://schemas.openxmlformats.org/officeDocument/2006/relationships/slideLayout" Target="../slideLayouts/slideLayout279.xml"/><Relationship Id="rId22" Type="http://schemas.openxmlformats.org/officeDocument/2006/relationships/slideLayout" Target="../slideLayouts/slideLayout22.xml"/><Relationship Id="rId43" Type="http://schemas.openxmlformats.org/officeDocument/2006/relationships/slideLayout" Target="../slideLayouts/slideLayout43.xml"/><Relationship Id="rId64" Type="http://schemas.openxmlformats.org/officeDocument/2006/relationships/slideLayout" Target="../slideLayouts/slideLayout64.xml"/><Relationship Id="rId118" Type="http://schemas.openxmlformats.org/officeDocument/2006/relationships/slideLayout" Target="../slideLayouts/slideLayout118.xml"/><Relationship Id="rId139" Type="http://schemas.openxmlformats.org/officeDocument/2006/relationships/slideLayout" Target="../slideLayouts/slideLayout139.xml"/><Relationship Id="rId85" Type="http://schemas.openxmlformats.org/officeDocument/2006/relationships/slideLayout" Target="../slideLayouts/slideLayout85.xml"/><Relationship Id="rId150" Type="http://schemas.openxmlformats.org/officeDocument/2006/relationships/slideLayout" Target="../slideLayouts/slideLayout150.xml"/><Relationship Id="rId171" Type="http://schemas.openxmlformats.org/officeDocument/2006/relationships/slideLayout" Target="../slideLayouts/slideLayout171.xml"/><Relationship Id="rId192" Type="http://schemas.openxmlformats.org/officeDocument/2006/relationships/slideLayout" Target="../slideLayouts/slideLayout192.xml"/><Relationship Id="rId206" Type="http://schemas.openxmlformats.org/officeDocument/2006/relationships/slideLayout" Target="../slideLayouts/slideLayout206.xml"/><Relationship Id="rId227" Type="http://schemas.openxmlformats.org/officeDocument/2006/relationships/slideLayout" Target="../slideLayouts/slideLayout227.xml"/><Relationship Id="rId248" Type="http://schemas.openxmlformats.org/officeDocument/2006/relationships/slideLayout" Target="../slideLayouts/slideLayout248.xml"/><Relationship Id="rId269" Type="http://schemas.openxmlformats.org/officeDocument/2006/relationships/slideLayout" Target="../slideLayouts/slideLayout269.xml"/><Relationship Id="rId12" Type="http://schemas.openxmlformats.org/officeDocument/2006/relationships/slideLayout" Target="../slideLayouts/slideLayout12.xml"/><Relationship Id="rId33" Type="http://schemas.openxmlformats.org/officeDocument/2006/relationships/slideLayout" Target="../slideLayouts/slideLayout33.xml"/><Relationship Id="rId108" Type="http://schemas.openxmlformats.org/officeDocument/2006/relationships/slideLayout" Target="../slideLayouts/slideLayout108.xml"/><Relationship Id="rId129" Type="http://schemas.openxmlformats.org/officeDocument/2006/relationships/slideLayout" Target="../slideLayouts/slideLayout129.xml"/><Relationship Id="rId280" Type="http://schemas.openxmlformats.org/officeDocument/2006/relationships/slideLayout" Target="../slideLayouts/slideLayout280.xml"/><Relationship Id="rId54" Type="http://schemas.openxmlformats.org/officeDocument/2006/relationships/slideLayout" Target="../slideLayouts/slideLayout54.xml"/><Relationship Id="rId75" Type="http://schemas.openxmlformats.org/officeDocument/2006/relationships/slideLayout" Target="../slideLayouts/slideLayout75.xml"/><Relationship Id="rId96" Type="http://schemas.openxmlformats.org/officeDocument/2006/relationships/slideLayout" Target="../slideLayouts/slideLayout96.xml"/><Relationship Id="rId140" Type="http://schemas.openxmlformats.org/officeDocument/2006/relationships/slideLayout" Target="../slideLayouts/slideLayout140.xml"/><Relationship Id="rId161" Type="http://schemas.openxmlformats.org/officeDocument/2006/relationships/slideLayout" Target="../slideLayouts/slideLayout161.xml"/><Relationship Id="rId182" Type="http://schemas.openxmlformats.org/officeDocument/2006/relationships/slideLayout" Target="../slideLayouts/slideLayout182.xml"/><Relationship Id="rId217" Type="http://schemas.openxmlformats.org/officeDocument/2006/relationships/slideLayout" Target="../slideLayouts/slideLayout217.xml"/><Relationship Id="rId6" Type="http://schemas.openxmlformats.org/officeDocument/2006/relationships/slideLayout" Target="../slideLayouts/slideLayout6.xml"/><Relationship Id="rId238" Type="http://schemas.openxmlformats.org/officeDocument/2006/relationships/slideLayout" Target="../slideLayouts/slideLayout238.xml"/><Relationship Id="rId259" Type="http://schemas.openxmlformats.org/officeDocument/2006/relationships/slideLayout" Target="../slideLayouts/slideLayout259.xml"/><Relationship Id="rId23" Type="http://schemas.openxmlformats.org/officeDocument/2006/relationships/slideLayout" Target="../slideLayouts/slideLayout23.xml"/><Relationship Id="rId119" Type="http://schemas.openxmlformats.org/officeDocument/2006/relationships/slideLayout" Target="../slideLayouts/slideLayout119.xml"/><Relationship Id="rId270" Type="http://schemas.openxmlformats.org/officeDocument/2006/relationships/slideLayout" Target="../slideLayouts/slideLayout270.xml"/><Relationship Id="rId44" Type="http://schemas.openxmlformats.org/officeDocument/2006/relationships/slideLayout" Target="../slideLayouts/slideLayout44.xml"/><Relationship Id="rId65" Type="http://schemas.openxmlformats.org/officeDocument/2006/relationships/slideLayout" Target="../slideLayouts/slideLayout65.xml"/><Relationship Id="rId86" Type="http://schemas.openxmlformats.org/officeDocument/2006/relationships/slideLayout" Target="../slideLayouts/slideLayout86.xml"/><Relationship Id="rId130" Type="http://schemas.openxmlformats.org/officeDocument/2006/relationships/slideLayout" Target="../slideLayouts/slideLayout130.xml"/><Relationship Id="rId151" Type="http://schemas.openxmlformats.org/officeDocument/2006/relationships/slideLayout" Target="../slideLayouts/slideLayout151.xml"/><Relationship Id="rId172" Type="http://schemas.openxmlformats.org/officeDocument/2006/relationships/slideLayout" Target="../slideLayouts/slideLayout172.xml"/><Relationship Id="rId193" Type="http://schemas.openxmlformats.org/officeDocument/2006/relationships/slideLayout" Target="../slideLayouts/slideLayout193.xml"/><Relationship Id="rId207" Type="http://schemas.openxmlformats.org/officeDocument/2006/relationships/slideLayout" Target="../slideLayouts/slideLayout207.xml"/><Relationship Id="rId228" Type="http://schemas.openxmlformats.org/officeDocument/2006/relationships/slideLayout" Target="../slideLayouts/slideLayout228.xml"/><Relationship Id="rId249" Type="http://schemas.openxmlformats.org/officeDocument/2006/relationships/slideLayout" Target="../slideLayouts/slideLayout249.xml"/><Relationship Id="rId13" Type="http://schemas.openxmlformats.org/officeDocument/2006/relationships/slideLayout" Target="../slideLayouts/slideLayout13.xml"/><Relationship Id="rId109" Type="http://schemas.openxmlformats.org/officeDocument/2006/relationships/slideLayout" Target="../slideLayouts/slideLayout109.xml"/><Relationship Id="rId260" Type="http://schemas.openxmlformats.org/officeDocument/2006/relationships/slideLayout" Target="../slideLayouts/slideLayout260.xml"/><Relationship Id="rId281" Type="http://schemas.openxmlformats.org/officeDocument/2006/relationships/slideLayout" Target="../slideLayouts/slideLayout281.xml"/><Relationship Id="rId34" Type="http://schemas.openxmlformats.org/officeDocument/2006/relationships/slideLayout" Target="../slideLayouts/slideLayout34.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20" Type="http://schemas.openxmlformats.org/officeDocument/2006/relationships/slideLayout" Target="../slideLayouts/slideLayout120.xml"/><Relationship Id="rId141" Type="http://schemas.openxmlformats.org/officeDocument/2006/relationships/slideLayout" Target="../slideLayouts/slideLayout141.xml"/><Relationship Id="rId7" Type="http://schemas.openxmlformats.org/officeDocument/2006/relationships/slideLayout" Target="../slideLayouts/slideLayout7.xml"/><Relationship Id="rId162" Type="http://schemas.openxmlformats.org/officeDocument/2006/relationships/slideLayout" Target="../slideLayouts/slideLayout162.xml"/><Relationship Id="rId183" Type="http://schemas.openxmlformats.org/officeDocument/2006/relationships/slideLayout" Target="../slideLayouts/slideLayout183.xml"/><Relationship Id="rId218" Type="http://schemas.openxmlformats.org/officeDocument/2006/relationships/slideLayout" Target="../slideLayouts/slideLayout218.xml"/><Relationship Id="rId239" Type="http://schemas.openxmlformats.org/officeDocument/2006/relationships/slideLayout" Target="../slideLayouts/slideLayout239.xml"/><Relationship Id="rId250" Type="http://schemas.openxmlformats.org/officeDocument/2006/relationships/slideLayout" Target="../slideLayouts/slideLayout250.xml"/><Relationship Id="rId271" Type="http://schemas.openxmlformats.org/officeDocument/2006/relationships/slideLayout" Target="../slideLayouts/slideLayout271.xml"/><Relationship Id="rId24" Type="http://schemas.openxmlformats.org/officeDocument/2006/relationships/slideLayout" Target="../slideLayouts/slideLayout24.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31" Type="http://schemas.openxmlformats.org/officeDocument/2006/relationships/slideLayout" Target="../slideLayouts/slideLayout131.xml"/><Relationship Id="rId152" Type="http://schemas.openxmlformats.org/officeDocument/2006/relationships/slideLayout" Target="../slideLayouts/slideLayout152.xml"/><Relationship Id="rId173" Type="http://schemas.openxmlformats.org/officeDocument/2006/relationships/slideLayout" Target="../slideLayouts/slideLayout173.xml"/><Relationship Id="rId194" Type="http://schemas.openxmlformats.org/officeDocument/2006/relationships/slideLayout" Target="../slideLayouts/slideLayout194.xml"/><Relationship Id="rId208" Type="http://schemas.openxmlformats.org/officeDocument/2006/relationships/slideLayout" Target="../slideLayouts/slideLayout208.xml"/><Relationship Id="rId229" Type="http://schemas.openxmlformats.org/officeDocument/2006/relationships/slideLayout" Target="../slideLayouts/slideLayout229.xml"/><Relationship Id="rId240" Type="http://schemas.openxmlformats.org/officeDocument/2006/relationships/slideLayout" Target="../slideLayouts/slideLayout240.xml"/><Relationship Id="rId261" Type="http://schemas.openxmlformats.org/officeDocument/2006/relationships/slideLayout" Target="../slideLayouts/slideLayout261.xml"/><Relationship Id="rId14" Type="http://schemas.openxmlformats.org/officeDocument/2006/relationships/slideLayout" Target="../slideLayouts/slideLayout14.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282" Type="http://schemas.openxmlformats.org/officeDocument/2006/relationships/theme" Target="../theme/theme1.xml"/><Relationship Id="rId8" Type="http://schemas.openxmlformats.org/officeDocument/2006/relationships/slideLayout" Target="../slideLayouts/slideLayout8.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142" Type="http://schemas.openxmlformats.org/officeDocument/2006/relationships/slideLayout" Target="../slideLayouts/slideLayout142.xml"/><Relationship Id="rId163" Type="http://schemas.openxmlformats.org/officeDocument/2006/relationships/slideLayout" Target="../slideLayouts/slideLayout163.xml"/><Relationship Id="rId184" Type="http://schemas.openxmlformats.org/officeDocument/2006/relationships/slideLayout" Target="../slideLayouts/slideLayout184.xml"/><Relationship Id="rId219" Type="http://schemas.openxmlformats.org/officeDocument/2006/relationships/slideLayout" Target="../slideLayouts/slideLayout219.xml"/><Relationship Id="rId230" Type="http://schemas.openxmlformats.org/officeDocument/2006/relationships/slideLayout" Target="../slideLayouts/slideLayout230.xml"/><Relationship Id="rId251" Type="http://schemas.openxmlformats.org/officeDocument/2006/relationships/slideLayout" Target="../slideLayouts/slideLayout251.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72" Type="http://schemas.openxmlformats.org/officeDocument/2006/relationships/slideLayout" Target="../slideLayouts/slideLayout272.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32" Type="http://schemas.openxmlformats.org/officeDocument/2006/relationships/slideLayout" Target="../slideLayouts/slideLayout132.xml"/><Relationship Id="rId153" Type="http://schemas.openxmlformats.org/officeDocument/2006/relationships/slideLayout" Target="../slideLayouts/slideLayout153.xml"/><Relationship Id="rId174" Type="http://schemas.openxmlformats.org/officeDocument/2006/relationships/slideLayout" Target="../slideLayouts/slideLayout174.xml"/><Relationship Id="rId195" Type="http://schemas.openxmlformats.org/officeDocument/2006/relationships/slideLayout" Target="../slideLayouts/slideLayout195.xml"/><Relationship Id="rId209" Type="http://schemas.openxmlformats.org/officeDocument/2006/relationships/slideLayout" Target="../slideLayouts/slideLayout209.xml"/><Relationship Id="rId220" Type="http://schemas.openxmlformats.org/officeDocument/2006/relationships/slideLayout" Target="../slideLayouts/slideLayout220.xml"/><Relationship Id="rId241" Type="http://schemas.openxmlformats.org/officeDocument/2006/relationships/slideLayout" Target="../slideLayouts/slideLayout24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262" Type="http://schemas.openxmlformats.org/officeDocument/2006/relationships/slideLayout" Target="../slideLayouts/slideLayout262.xml"/><Relationship Id="rId78" Type="http://schemas.openxmlformats.org/officeDocument/2006/relationships/slideLayout" Target="../slideLayouts/slideLayout78.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143" Type="http://schemas.openxmlformats.org/officeDocument/2006/relationships/slideLayout" Target="../slideLayouts/slideLayout143.xml"/><Relationship Id="rId164" Type="http://schemas.openxmlformats.org/officeDocument/2006/relationships/slideLayout" Target="../slideLayouts/slideLayout164.xml"/><Relationship Id="rId185" Type="http://schemas.openxmlformats.org/officeDocument/2006/relationships/slideLayout" Target="../slideLayouts/slideLayout185.xml"/><Relationship Id="rId9" Type="http://schemas.openxmlformats.org/officeDocument/2006/relationships/slideLayout" Target="../slideLayouts/slideLayout9.xml"/><Relationship Id="rId210" Type="http://schemas.openxmlformats.org/officeDocument/2006/relationships/slideLayout" Target="../slideLayouts/slideLayout210.xml"/><Relationship Id="rId26" Type="http://schemas.openxmlformats.org/officeDocument/2006/relationships/slideLayout" Target="../slideLayouts/slideLayout26.xml"/><Relationship Id="rId231" Type="http://schemas.openxmlformats.org/officeDocument/2006/relationships/slideLayout" Target="../slideLayouts/slideLayout231.xml"/><Relationship Id="rId252" Type="http://schemas.openxmlformats.org/officeDocument/2006/relationships/slideLayout" Target="../slideLayouts/slideLayout252.xml"/><Relationship Id="rId273" Type="http://schemas.openxmlformats.org/officeDocument/2006/relationships/slideLayout" Target="../slideLayouts/slideLayout273.xml"/><Relationship Id="rId47" Type="http://schemas.openxmlformats.org/officeDocument/2006/relationships/slideLayout" Target="../slideLayouts/slideLayout47.xml"/><Relationship Id="rId68" Type="http://schemas.openxmlformats.org/officeDocument/2006/relationships/slideLayout" Target="../slideLayouts/slideLayout68.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33" Type="http://schemas.openxmlformats.org/officeDocument/2006/relationships/slideLayout" Target="../slideLayouts/slideLayout133.xml"/><Relationship Id="rId154" Type="http://schemas.openxmlformats.org/officeDocument/2006/relationships/slideLayout" Target="../slideLayouts/slideLayout154.xml"/><Relationship Id="rId175" Type="http://schemas.openxmlformats.org/officeDocument/2006/relationships/slideLayout" Target="../slideLayouts/slideLayout175.xml"/><Relationship Id="rId196" Type="http://schemas.openxmlformats.org/officeDocument/2006/relationships/slideLayout" Target="../slideLayouts/slideLayout196.xml"/><Relationship Id="rId200" Type="http://schemas.openxmlformats.org/officeDocument/2006/relationships/slideLayout" Target="../slideLayouts/slideLayout200.xml"/><Relationship Id="rId16" Type="http://schemas.openxmlformats.org/officeDocument/2006/relationships/slideLayout" Target="../slideLayouts/slideLayout16.xml"/><Relationship Id="rId221" Type="http://schemas.openxmlformats.org/officeDocument/2006/relationships/slideLayout" Target="../slideLayouts/slideLayout221.xml"/><Relationship Id="rId242" Type="http://schemas.openxmlformats.org/officeDocument/2006/relationships/slideLayout" Target="../slideLayouts/slideLayout242.xml"/><Relationship Id="rId263" Type="http://schemas.openxmlformats.org/officeDocument/2006/relationships/slideLayout" Target="../slideLayouts/slideLayout263.xml"/><Relationship Id="rId37" Type="http://schemas.openxmlformats.org/officeDocument/2006/relationships/slideLayout" Target="../slideLayouts/slideLayout37.xml"/><Relationship Id="rId58" Type="http://schemas.openxmlformats.org/officeDocument/2006/relationships/slideLayout" Target="../slideLayouts/slideLayout58.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44" Type="http://schemas.openxmlformats.org/officeDocument/2006/relationships/slideLayout" Target="../slideLayouts/slideLayout144.xml"/><Relationship Id="rId90" Type="http://schemas.openxmlformats.org/officeDocument/2006/relationships/slideLayout" Target="../slideLayouts/slideLayout90.xml"/><Relationship Id="rId165" Type="http://schemas.openxmlformats.org/officeDocument/2006/relationships/slideLayout" Target="../slideLayouts/slideLayout165.xml"/><Relationship Id="rId186" Type="http://schemas.openxmlformats.org/officeDocument/2006/relationships/slideLayout" Target="../slideLayouts/slideLayout186.xml"/><Relationship Id="rId211" Type="http://schemas.openxmlformats.org/officeDocument/2006/relationships/slideLayout" Target="../slideLayouts/slideLayout211.xml"/><Relationship Id="rId232" Type="http://schemas.openxmlformats.org/officeDocument/2006/relationships/slideLayout" Target="../slideLayouts/slideLayout232.xml"/><Relationship Id="rId253" Type="http://schemas.openxmlformats.org/officeDocument/2006/relationships/slideLayout" Target="../slideLayouts/slideLayout253.xml"/><Relationship Id="rId274" Type="http://schemas.openxmlformats.org/officeDocument/2006/relationships/slideLayout" Target="../slideLayouts/slideLayout274.xml"/><Relationship Id="rId27" Type="http://schemas.openxmlformats.org/officeDocument/2006/relationships/slideLayout" Target="../slideLayouts/slideLayout27.xml"/><Relationship Id="rId48" Type="http://schemas.openxmlformats.org/officeDocument/2006/relationships/slideLayout" Target="../slideLayouts/slideLayout48.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34" Type="http://schemas.openxmlformats.org/officeDocument/2006/relationships/slideLayout" Target="../slideLayouts/slideLayout134.xml"/><Relationship Id="rId80" Type="http://schemas.openxmlformats.org/officeDocument/2006/relationships/slideLayout" Target="../slideLayouts/slideLayout80.xml"/><Relationship Id="rId155" Type="http://schemas.openxmlformats.org/officeDocument/2006/relationships/slideLayout" Target="../slideLayouts/slideLayout155.xml"/><Relationship Id="rId176" Type="http://schemas.openxmlformats.org/officeDocument/2006/relationships/slideLayout" Target="../slideLayouts/slideLayout176.xml"/><Relationship Id="rId197" Type="http://schemas.openxmlformats.org/officeDocument/2006/relationships/slideLayout" Target="../slideLayouts/slideLayout197.xml"/><Relationship Id="rId201" Type="http://schemas.openxmlformats.org/officeDocument/2006/relationships/slideLayout" Target="../slideLayouts/slideLayout201.xml"/><Relationship Id="rId222" Type="http://schemas.openxmlformats.org/officeDocument/2006/relationships/slideLayout" Target="../slideLayouts/slideLayout222.xml"/><Relationship Id="rId243" Type="http://schemas.openxmlformats.org/officeDocument/2006/relationships/slideLayout" Target="../slideLayouts/slideLayout243.xml"/><Relationship Id="rId264" Type="http://schemas.openxmlformats.org/officeDocument/2006/relationships/slideLayout" Target="../slideLayouts/slideLayout264.xml"/><Relationship Id="rId17" Type="http://schemas.openxmlformats.org/officeDocument/2006/relationships/slideLayout" Target="../slideLayouts/slideLayout17.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24" Type="http://schemas.openxmlformats.org/officeDocument/2006/relationships/slideLayout" Target="../slideLayouts/slideLayout124.xml"/><Relationship Id="rId70" Type="http://schemas.openxmlformats.org/officeDocument/2006/relationships/slideLayout" Target="../slideLayouts/slideLayout70.xml"/><Relationship Id="rId91" Type="http://schemas.openxmlformats.org/officeDocument/2006/relationships/slideLayout" Target="../slideLayouts/slideLayout91.xml"/><Relationship Id="rId145" Type="http://schemas.openxmlformats.org/officeDocument/2006/relationships/slideLayout" Target="../slideLayouts/slideLayout145.xml"/><Relationship Id="rId166" Type="http://schemas.openxmlformats.org/officeDocument/2006/relationships/slideLayout" Target="../slideLayouts/slideLayout166.xml"/><Relationship Id="rId187" Type="http://schemas.openxmlformats.org/officeDocument/2006/relationships/slideLayout" Target="../slideLayouts/slideLayout187.xml"/><Relationship Id="rId1" Type="http://schemas.openxmlformats.org/officeDocument/2006/relationships/slideLayout" Target="../slideLayouts/slideLayout1.xml"/><Relationship Id="rId212" Type="http://schemas.openxmlformats.org/officeDocument/2006/relationships/slideLayout" Target="../slideLayouts/slideLayout212.xml"/><Relationship Id="rId233" Type="http://schemas.openxmlformats.org/officeDocument/2006/relationships/slideLayout" Target="../slideLayouts/slideLayout233.xml"/><Relationship Id="rId254" Type="http://schemas.openxmlformats.org/officeDocument/2006/relationships/slideLayout" Target="../slideLayouts/slideLayout254.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275" Type="http://schemas.openxmlformats.org/officeDocument/2006/relationships/slideLayout" Target="../slideLayouts/slideLayout275.xml"/><Relationship Id="rId60" Type="http://schemas.openxmlformats.org/officeDocument/2006/relationships/slideLayout" Target="../slideLayouts/slideLayout60.xml"/><Relationship Id="rId81" Type="http://schemas.openxmlformats.org/officeDocument/2006/relationships/slideLayout" Target="../slideLayouts/slideLayout81.xml"/><Relationship Id="rId135" Type="http://schemas.openxmlformats.org/officeDocument/2006/relationships/slideLayout" Target="../slideLayouts/slideLayout135.xml"/><Relationship Id="rId156" Type="http://schemas.openxmlformats.org/officeDocument/2006/relationships/slideLayout" Target="../slideLayouts/slideLayout156.xml"/><Relationship Id="rId177" Type="http://schemas.openxmlformats.org/officeDocument/2006/relationships/slideLayout" Target="../slideLayouts/slideLayout177.xml"/><Relationship Id="rId198" Type="http://schemas.openxmlformats.org/officeDocument/2006/relationships/slideLayout" Target="../slideLayouts/slideLayout198.xml"/><Relationship Id="rId202" Type="http://schemas.openxmlformats.org/officeDocument/2006/relationships/slideLayout" Target="../slideLayouts/slideLayout202.xml"/><Relationship Id="rId223" Type="http://schemas.openxmlformats.org/officeDocument/2006/relationships/slideLayout" Target="../slideLayouts/slideLayout223.xml"/><Relationship Id="rId244" Type="http://schemas.openxmlformats.org/officeDocument/2006/relationships/slideLayout" Target="../slideLayouts/slideLayout244.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265" Type="http://schemas.openxmlformats.org/officeDocument/2006/relationships/slideLayout" Target="../slideLayouts/slideLayout265.xml"/><Relationship Id="rId50" Type="http://schemas.openxmlformats.org/officeDocument/2006/relationships/slideLayout" Target="../slideLayouts/slideLayout50.xml"/><Relationship Id="rId104" Type="http://schemas.openxmlformats.org/officeDocument/2006/relationships/slideLayout" Target="../slideLayouts/slideLayout104.xml"/><Relationship Id="rId125" Type="http://schemas.openxmlformats.org/officeDocument/2006/relationships/slideLayout" Target="../slideLayouts/slideLayout125.xml"/><Relationship Id="rId146" Type="http://schemas.openxmlformats.org/officeDocument/2006/relationships/slideLayout" Target="../slideLayouts/slideLayout146.xml"/><Relationship Id="rId167" Type="http://schemas.openxmlformats.org/officeDocument/2006/relationships/slideLayout" Target="../slideLayouts/slideLayout167.xml"/><Relationship Id="rId188" Type="http://schemas.openxmlformats.org/officeDocument/2006/relationships/slideLayout" Target="../slideLayouts/slideLayout188.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13" Type="http://schemas.openxmlformats.org/officeDocument/2006/relationships/slideLayout" Target="../slideLayouts/slideLayout213.xml"/><Relationship Id="rId234" Type="http://schemas.openxmlformats.org/officeDocument/2006/relationships/slideLayout" Target="../slideLayouts/slideLayout234.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55" Type="http://schemas.openxmlformats.org/officeDocument/2006/relationships/slideLayout" Target="../slideLayouts/slideLayout255.xml"/><Relationship Id="rId276" Type="http://schemas.openxmlformats.org/officeDocument/2006/relationships/slideLayout" Target="../slideLayouts/slideLayout276.xml"/><Relationship Id="rId40" Type="http://schemas.openxmlformats.org/officeDocument/2006/relationships/slideLayout" Target="../slideLayouts/slideLayout40.xml"/><Relationship Id="rId115" Type="http://schemas.openxmlformats.org/officeDocument/2006/relationships/slideLayout" Target="../slideLayouts/slideLayout115.xml"/><Relationship Id="rId136" Type="http://schemas.openxmlformats.org/officeDocument/2006/relationships/slideLayout" Target="../slideLayouts/slideLayout136.xml"/><Relationship Id="rId157" Type="http://schemas.openxmlformats.org/officeDocument/2006/relationships/slideLayout" Target="../slideLayouts/slideLayout157.xml"/><Relationship Id="rId178" Type="http://schemas.openxmlformats.org/officeDocument/2006/relationships/slideLayout" Target="../slideLayouts/slideLayout178.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9" Type="http://schemas.openxmlformats.org/officeDocument/2006/relationships/slideLayout" Target="../slideLayouts/slideLayout199.xml"/><Relationship Id="rId203" Type="http://schemas.openxmlformats.org/officeDocument/2006/relationships/slideLayout" Target="../slideLayouts/slideLayout203.xml"/><Relationship Id="rId19" Type="http://schemas.openxmlformats.org/officeDocument/2006/relationships/slideLayout" Target="../slideLayouts/slideLayout19.xml"/><Relationship Id="rId224" Type="http://schemas.openxmlformats.org/officeDocument/2006/relationships/slideLayout" Target="../slideLayouts/slideLayout224.xml"/><Relationship Id="rId245" Type="http://schemas.openxmlformats.org/officeDocument/2006/relationships/slideLayout" Target="../slideLayouts/slideLayout245.xml"/><Relationship Id="rId266" Type="http://schemas.openxmlformats.org/officeDocument/2006/relationships/slideLayout" Target="../slideLayouts/slideLayout266.xml"/><Relationship Id="rId30" Type="http://schemas.openxmlformats.org/officeDocument/2006/relationships/slideLayout" Target="../slideLayouts/slideLayout30.xml"/><Relationship Id="rId105" Type="http://schemas.openxmlformats.org/officeDocument/2006/relationships/slideLayout" Target="../slideLayouts/slideLayout105.xml"/><Relationship Id="rId126" Type="http://schemas.openxmlformats.org/officeDocument/2006/relationships/slideLayout" Target="../slideLayouts/slideLayout126.xml"/><Relationship Id="rId147" Type="http://schemas.openxmlformats.org/officeDocument/2006/relationships/slideLayout" Target="../slideLayouts/slideLayout147.xml"/><Relationship Id="rId168" Type="http://schemas.openxmlformats.org/officeDocument/2006/relationships/slideLayout" Target="../slideLayouts/slideLayout16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189" Type="http://schemas.openxmlformats.org/officeDocument/2006/relationships/slideLayout" Target="../slideLayouts/slideLayout189.xml"/><Relationship Id="rId3" Type="http://schemas.openxmlformats.org/officeDocument/2006/relationships/slideLayout" Target="../slideLayouts/slideLayout3.xml"/><Relationship Id="rId214" Type="http://schemas.openxmlformats.org/officeDocument/2006/relationships/slideLayout" Target="../slideLayouts/slideLayout214.xml"/><Relationship Id="rId235" Type="http://schemas.openxmlformats.org/officeDocument/2006/relationships/slideLayout" Target="../slideLayouts/slideLayout235.xml"/><Relationship Id="rId256" Type="http://schemas.openxmlformats.org/officeDocument/2006/relationships/slideLayout" Target="../slideLayouts/slideLayout256.xml"/><Relationship Id="rId277" Type="http://schemas.openxmlformats.org/officeDocument/2006/relationships/slideLayout" Target="../slideLayouts/slideLayout277.xml"/><Relationship Id="rId116" Type="http://schemas.openxmlformats.org/officeDocument/2006/relationships/slideLayout" Target="../slideLayouts/slideLayout116.xml"/><Relationship Id="rId137" Type="http://schemas.openxmlformats.org/officeDocument/2006/relationships/slideLayout" Target="../slideLayouts/slideLayout137.xml"/><Relationship Id="rId158" Type="http://schemas.openxmlformats.org/officeDocument/2006/relationships/slideLayout" Target="../slideLayouts/slideLayout158.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179" Type="http://schemas.openxmlformats.org/officeDocument/2006/relationships/slideLayout" Target="../slideLayouts/slideLayout179.xml"/><Relationship Id="rId190" Type="http://schemas.openxmlformats.org/officeDocument/2006/relationships/slideLayout" Target="../slideLayouts/slideLayout190.xml"/><Relationship Id="rId204" Type="http://schemas.openxmlformats.org/officeDocument/2006/relationships/slideLayout" Target="../slideLayouts/slideLayout204.xml"/><Relationship Id="rId225" Type="http://schemas.openxmlformats.org/officeDocument/2006/relationships/slideLayout" Target="../slideLayouts/slideLayout225.xml"/><Relationship Id="rId246" Type="http://schemas.openxmlformats.org/officeDocument/2006/relationships/slideLayout" Target="../slideLayouts/slideLayout246.xml"/><Relationship Id="rId267" Type="http://schemas.openxmlformats.org/officeDocument/2006/relationships/slideLayout" Target="../slideLayouts/slideLayout267.xml"/><Relationship Id="rId106" Type="http://schemas.openxmlformats.org/officeDocument/2006/relationships/slideLayout" Target="../slideLayouts/slideLayout106.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94" Type="http://schemas.openxmlformats.org/officeDocument/2006/relationships/slideLayout" Target="../slideLayouts/slideLayout94.xml"/><Relationship Id="rId148" Type="http://schemas.openxmlformats.org/officeDocument/2006/relationships/slideLayout" Target="../slideLayouts/slideLayout148.xml"/><Relationship Id="rId169" Type="http://schemas.openxmlformats.org/officeDocument/2006/relationships/slideLayout" Target="../slideLayouts/slideLayout169.xml"/><Relationship Id="rId4" Type="http://schemas.openxmlformats.org/officeDocument/2006/relationships/slideLayout" Target="../slideLayouts/slideLayout4.xml"/><Relationship Id="rId180" Type="http://schemas.openxmlformats.org/officeDocument/2006/relationships/slideLayout" Target="../slideLayouts/slideLayout180.xml"/><Relationship Id="rId215" Type="http://schemas.openxmlformats.org/officeDocument/2006/relationships/slideLayout" Target="../slideLayouts/slideLayout215.xml"/><Relationship Id="rId236" Type="http://schemas.openxmlformats.org/officeDocument/2006/relationships/slideLayout" Target="../slideLayouts/slideLayout236.xml"/><Relationship Id="rId257" Type="http://schemas.openxmlformats.org/officeDocument/2006/relationships/slideLayout" Target="../slideLayouts/slideLayout257.xml"/><Relationship Id="rId278" Type="http://schemas.openxmlformats.org/officeDocument/2006/relationships/slideLayout" Target="../slideLayouts/slideLayout278.xml"/><Relationship Id="rId42" Type="http://schemas.openxmlformats.org/officeDocument/2006/relationships/slideLayout" Target="../slideLayouts/slideLayout42.xml"/><Relationship Id="rId84" Type="http://schemas.openxmlformats.org/officeDocument/2006/relationships/slideLayout" Target="../slideLayouts/slideLayout84.xml"/><Relationship Id="rId138" Type="http://schemas.openxmlformats.org/officeDocument/2006/relationships/slideLayout" Target="../slideLayouts/slideLayout138.xml"/><Relationship Id="rId191" Type="http://schemas.openxmlformats.org/officeDocument/2006/relationships/slideLayout" Target="../slideLayouts/slideLayout191.xml"/><Relationship Id="rId205" Type="http://schemas.openxmlformats.org/officeDocument/2006/relationships/slideLayout" Target="../slideLayouts/slideLayout205.xml"/><Relationship Id="rId247" Type="http://schemas.openxmlformats.org/officeDocument/2006/relationships/slideLayout" Target="../slideLayouts/slideLayout247.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53" Type="http://schemas.openxmlformats.org/officeDocument/2006/relationships/slideLayout" Target="../slideLayouts/slideLayout53.xml"/><Relationship Id="rId149" Type="http://schemas.openxmlformats.org/officeDocument/2006/relationships/slideLayout" Target="../slideLayouts/slideLayout149.xml"/><Relationship Id="rId95" Type="http://schemas.openxmlformats.org/officeDocument/2006/relationships/slideLayout" Target="../slideLayouts/slideLayout95.xml"/><Relationship Id="rId160" Type="http://schemas.openxmlformats.org/officeDocument/2006/relationships/slideLayout" Target="../slideLayouts/slideLayout160.xml"/><Relationship Id="rId216" Type="http://schemas.openxmlformats.org/officeDocument/2006/relationships/slideLayout" Target="../slideLayouts/slideLayout216.xml"/><Relationship Id="rId258" Type="http://schemas.openxmlformats.org/officeDocument/2006/relationships/slideLayout" Target="../slideLayouts/slideLayout2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Freeform 15"/>
          <p:cNvSpPr>
            <a:spLocks/>
          </p:cNvSpPr>
          <p:nvPr/>
        </p:nvSpPr>
        <p:spPr bwMode="gray">
          <a:xfrm>
            <a:off x="-9525" y="344488"/>
            <a:ext cx="8194675" cy="633412"/>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solidFill>
            <a:schemeClr val="tx2"/>
          </a:solidFill>
          <a:ln w="9525">
            <a:noFill/>
            <a:round/>
            <a:headEnd/>
            <a:tailEnd/>
          </a:ln>
          <a:effectLst/>
        </p:spPr>
        <p:txBody>
          <a:bodyPr/>
          <a:lstStyle/>
          <a:p>
            <a:pPr>
              <a:defRPr/>
            </a:pPr>
            <a:endParaRPr lang="en-US"/>
          </a:p>
        </p:txBody>
      </p:sp>
      <p:grpSp>
        <p:nvGrpSpPr>
          <p:cNvPr id="1027" name="Group 16"/>
          <p:cNvGrpSpPr>
            <a:grpSpLocks/>
          </p:cNvGrpSpPr>
          <p:nvPr/>
        </p:nvGrpSpPr>
        <p:grpSpPr bwMode="auto">
          <a:xfrm>
            <a:off x="8153400" y="0"/>
            <a:ext cx="990600" cy="6858000"/>
            <a:chOff x="5040" y="0"/>
            <a:chExt cx="720" cy="4320"/>
          </a:xfrm>
        </p:grpSpPr>
        <p:sp>
          <p:nvSpPr>
            <p:cNvPr id="1041" name="Rectangle 17"/>
            <p:cNvSpPr>
              <a:spLocks noChangeArrowheads="1"/>
            </p:cNvSpPr>
            <p:nvPr/>
          </p:nvSpPr>
          <p:spPr bwMode="gray">
            <a:xfrm>
              <a:off x="5042" y="0"/>
              <a:ext cx="718" cy="4320"/>
            </a:xfrm>
            <a:prstGeom prst="rect">
              <a:avLst/>
            </a:prstGeom>
            <a:solidFill>
              <a:schemeClr val="folHlink">
                <a:alpha val="39999"/>
              </a:schemeClr>
            </a:solidFill>
            <a:ln w="9525">
              <a:noFill/>
              <a:miter lim="800000"/>
              <a:headEnd/>
              <a:tailEnd/>
            </a:ln>
            <a:effectLst/>
          </p:spPr>
          <p:txBody>
            <a:bodyPr wrap="none" anchor="ctr"/>
            <a:lstStyle/>
            <a:p>
              <a:pPr>
                <a:defRPr/>
              </a:pPr>
              <a:endParaRPr lang="en-US"/>
            </a:p>
          </p:txBody>
        </p:sp>
        <p:sp>
          <p:nvSpPr>
            <p:cNvPr id="1042" name="Rectangle 18"/>
            <p:cNvSpPr>
              <a:spLocks noChangeArrowheads="1"/>
            </p:cNvSpPr>
            <p:nvPr/>
          </p:nvSpPr>
          <p:spPr bwMode="gray">
            <a:xfrm>
              <a:off x="5040" y="219"/>
              <a:ext cx="720" cy="393"/>
            </a:xfrm>
            <a:prstGeom prst="rect">
              <a:avLst/>
            </a:prstGeom>
            <a:solidFill>
              <a:schemeClr val="tx1"/>
            </a:solidFill>
            <a:ln w="9525">
              <a:noFill/>
              <a:miter lim="800000"/>
              <a:headEnd/>
              <a:tailEnd/>
            </a:ln>
            <a:effectLst/>
          </p:spPr>
          <p:txBody>
            <a:bodyPr wrap="none" anchor="ctr"/>
            <a:lstStyle/>
            <a:p>
              <a:pPr>
                <a:defRPr/>
              </a:pPr>
              <a:endParaRPr lang="en-US"/>
            </a:p>
          </p:txBody>
        </p:sp>
      </p:grpSp>
      <p:sp>
        <p:nvSpPr>
          <p:cNvPr id="1043"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5001"/>
            </a:srgbClr>
          </a:solidFill>
          <a:ln w="9525">
            <a:noFill/>
            <a:miter lim="800000"/>
            <a:headEnd/>
            <a:tailEnd/>
          </a:ln>
          <a:effectLst/>
        </p:spPr>
        <p:txBody>
          <a:bodyPr wrap="none" anchor="ctr"/>
          <a:lstStyle/>
          <a:p>
            <a:pPr>
              <a:defRPr/>
            </a:pPr>
            <a:endParaRPr lang="en-US"/>
          </a:p>
        </p:txBody>
      </p:sp>
      <p:sp>
        <p:nvSpPr>
          <p:cNvPr id="1044"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5001"/>
            </a:srgbClr>
          </a:solidFill>
          <a:ln w="9525">
            <a:noFill/>
            <a:miter lim="800000"/>
            <a:headEnd/>
            <a:tailEnd/>
          </a:ln>
          <a:effectLst/>
        </p:spPr>
        <p:txBody>
          <a:bodyPr wrap="none" anchor="ctr"/>
          <a:lstStyle/>
          <a:p>
            <a:pPr>
              <a:defRPr/>
            </a:pPr>
            <a:endParaRPr lang="en-US"/>
          </a:p>
        </p:txBody>
      </p:sp>
      <p:sp>
        <p:nvSpPr>
          <p:cNvPr id="1045"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5001"/>
            </a:srgbClr>
          </a:solidFill>
          <a:ln w="9525">
            <a:noFill/>
            <a:miter lim="800000"/>
            <a:headEnd/>
            <a:tailEnd/>
          </a:ln>
          <a:effectLst/>
        </p:spPr>
        <p:txBody>
          <a:bodyPr wrap="none" anchor="ctr"/>
          <a:lstStyle/>
          <a:p>
            <a:pPr>
              <a:defRPr/>
            </a:pPr>
            <a:endParaRPr lang="en-US"/>
          </a:p>
        </p:txBody>
      </p:sp>
      <p:sp>
        <p:nvSpPr>
          <p:cNvPr id="1031" name="Rectangle 3"/>
          <p:cNvSpPr>
            <a:spLocks noGrp="1" noChangeArrowheads="1"/>
          </p:cNvSpPr>
          <p:nvPr>
            <p:ph type="body" idx="1"/>
          </p:nvPr>
        </p:nvSpPr>
        <p:spPr bwMode="auto">
          <a:xfrm>
            <a:off x="457200" y="1076325"/>
            <a:ext cx="8229600"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solidFill>
                  <a:schemeClr val="tx1"/>
                </a:solidFill>
              </a:defRPr>
            </a:lvl1pPr>
          </a:lstStyle>
          <a:p>
            <a:pPr>
              <a:defRPr/>
            </a:pPr>
            <a:r>
              <a:rPr lang="en-US" smtClean="0"/>
              <a:t>Khoa CNTT - UNETI</a:t>
            </a:r>
            <a:endParaRPr lang="en-US"/>
          </a:p>
        </p:txBody>
      </p:sp>
      <p:sp>
        <p:nvSpPr>
          <p:cNvPr id="1029" name="Rectangle 5"/>
          <p:cNvSpPr>
            <a:spLocks noGrp="1" noChangeArrowheads="1"/>
          </p:cNvSpPr>
          <p:nvPr>
            <p:ph type="ftr" sz="quarter" idx="3"/>
          </p:nvPr>
        </p:nvSpPr>
        <p:spPr bwMode="auto">
          <a:xfrm>
            <a:off x="5181600" y="6477000"/>
            <a:ext cx="2895600" cy="233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solidFill>
                  <a:schemeClr val="tx1"/>
                </a:solidFill>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8286750" y="6386513"/>
            <a:ext cx="457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mn-lt"/>
              </a:defRPr>
            </a:lvl1pPr>
          </a:lstStyle>
          <a:p>
            <a:pPr>
              <a:defRPr/>
            </a:pPr>
            <a:fld id="{3DD6941D-3DCA-4DBC-80FB-7A196F783DA7}" type="slidenum">
              <a:rPr lang="en-US"/>
              <a:pPr>
                <a:defRPr/>
              </a:pPr>
              <a:t>‹#›</a:t>
            </a:fld>
            <a:endParaRPr lang="en-US"/>
          </a:p>
        </p:txBody>
      </p:sp>
      <p:grpSp>
        <p:nvGrpSpPr>
          <p:cNvPr id="1035" name="Group 22"/>
          <p:cNvGrpSpPr>
            <a:grpSpLocks/>
          </p:cNvGrpSpPr>
          <p:nvPr/>
        </p:nvGrpSpPr>
        <p:grpSpPr bwMode="auto">
          <a:xfrm>
            <a:off x="152400" y="228600"/>
            <a:ext cx="838200" cy="838200"/>
            <a:chOff x="18" y="144"/>
            <a:chExt cx="510" cy="480"/>
          </a:xfrm>
        </p:grpSpPr>
        <p:sp>
          <p:nvSpPr>
            <p:cNvPr id="1047" name="AutoShape 23"/>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defRPr/>
              </a:pPr>
              <a:endParaRPr lang="en-US"/>
            </a:p>
          </p:txBody>
        </p:sp>
        <p:sp>
          <p:nvSpPr>
            <p:cNvPr id="1048" name="AutoShape 24"/>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defRPr/>
              </a:pPr>
              <a:endParaRPr lang="en-US"/>
            </a:p>
          </p:txBody>
        </p:sp>
        <p:sp>
          <p:nvSpPr>
            <p:cNvPr id="1049" name="AutoShape 25"/>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defRPr/>
              </a:pPr>
              <a:endParaRPr lang="en-US"/>
            </a:p>
          </p:txBody>
        </p:sp>
      </p:grpSp>
      <p:sp>
        <p:nvSpPr>
          <p:cNvPr id="1036" name="Rectangle 2"/>
          <p:cNvSpPr>
            <a:spLocks noGrp="1" noChangeArrowheads="1"/>
          </p:cNvSpPr>
          <p:nvPr>
            <p:ph type="title"/>
          </p:nvPr>
        </p:nvSpPr>
        <p:spPr bwMode="white">
          <a:xfrm>
            <a:off x="1143000" y="381000"/>
            <a:ext cx="6705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843" r:id="rId1"/>
    <p:sldLayoutId id="2147483833" r:id="rId2"/>
    <p:sldLayoutId id="2147484102" r:id="rId3"/>
    <p:sldLayoutId id="2147484101" r:id="rId4"/>
    <p:sldLayoutId id="2147484096" r:id="rId5"/>
    <p:sldLayoutId id="2147484095" r:id="rId6"/>
    <p:sldLayoutId id="2147484094" r:id="rId7"/>
    <p:sldLayoutId id="2147484093" r:id="rId8"/>
    <p:sldLayoutId id="2147484092" r:id="rId9"/>
    <p:sldLayoutId id="2147484091" r:id="rId10"/>
    <p:sldLayoutId id="2147484090" r:id="rId11"/>
    <p:sldLayoutId id="2147484089" r:id="rId12"/>
    <p:sldLayoutId id="2147484088" r:id="rId13"/>
    <p:sldLayoutId id="2147484087" r:id="rId14"/>
    <p:sldLayoutId id="2147484086" r:id="rId15"/>
    <p:sldLayoutId id="2147484085" r:id="rId16"/>
    <p:sldLayoutId id="2147484080" r:id="rId17"/>
    <p:sldLayoutId id="2147484079" r:id="rId18"/>
    <p:sldLayoutId id="2147484078" r:id="rId19"/>
    <p:sldLayoutId id="2147484077" r:id="rId20"/>
    <p:sldLayoutId id="2147484076" r:id="rId21"/>
    <p:sldLayoutId id="2147484075" r:id="rId22"/>
    <p:sldLayoutId id="2147484074" r:id="rId23"/>
    <p:sldLayoutId id="2147484073" r:id="rId24"/>
    <p:sldLayoutId id="2147484072" r:id="rId25"/>
    <p:sldLayoutId id="2147484071" r:id="rId26"/>
    <p:sldLayoutId id="2147484070" r:id="rId27"/>
    <p:sldLayoutId id="2147484069" r:id="rId28"/>
    <p:sldLayoutId id="2147484068" r:id="rId29"/>
    <p:sldLayoutId id="2147484067" r:id="rId30"/>
    <p:sldLayoutId id="2147484066" r:id="rId31"/>
    <p:sldLayoutId id="2147484065" r:id="rId32"/>
    <p:sldLayoutId id="2147484054" r:id="rId33"/>
    <p:sldLayoutId id="2147484053" r:id="rId34"/>
    <p:sldLayoutId id="2147484052" r:id="rId35"/>
    <p:sldLayoutId id="2147484051" r:id="rId36"/>
    <p:sldLayoutId id="2147484050" r:id="rId37"/>
    <p:sldLayoutId id="2147484049" r:id="rId38"/>
    <p:sldLayoutId id="2147484048" r:id="rId39"/>
    <p:sldLayoutId id="2147484047" r:id="rId40"/>
    <p:sldLayoutId id="2147484046" r:id="rId41"/>
    <p:sldLayoutId id="2147484045" r:id="rId42"/>
    <p:sldLayoutId id="2147484044" r:id="rId43"/>
    <p:sldLayoutId id="2147484043" r:id="rId44"/>
    <p:sldLayoutId id="2147484042" r:id="rId45"/>
    <p:sldLayoutId id="2147484041" r:id="rId46"/>
    <p:sldLayoutId id="2147484040" r:id="rId47"/>
    <p:sldLayoutId id="2147484039" r:id="rId48"/>
    <p:sldLayoutId id="2147484038" r:id="rId49"/>
    <p:sldLayoutId id="2147484037" r:id="rId50"/>
    <p:sldLayoutId id="2147484036" r:id="rId51"/>
    <p:sldLayoutId id="2147484035" r:id="rId52"/>
    <p:sldLayoutId id="2147484034" r:id="rId53"/>
    <p:sldLayoutId id="2147484028" r:id="rId54"/>
    <p:sldLayoutId id="2147484027" r:id="rId55"/>
    <p:sldLayoutId id="2147484026" r:id="rId56"/>
    <p:sldLayoutId id="2147484025" r:id="rId57"/>
    <p:sldLayoutId id="2147484024" r:id="rId58"/>
    <p:sldLayoutId id="2147484023" r:id="rId59"/>
    <p:sldLayoutId id="2147484022" r:id="rId60"/>
    <p:sldLayoutId id="2147484021" r:id="rId61"/>
    <p:sldLayoutId id="2147484020" r:id="rId62"/>
    <p:sldLayoutId id="2147484019" r:id="rId63"/>
    <p:sldLayoutId id="2147484018" r:id="rId64"/>
    <p:sldLayoutId id="2147484017" r:id="rId65"/>
    <p:sldLayoutId id="2147484016" r:id="rId66"/>
    <p:sldLayoutId id="2147484015" r:id="rId67"/>
    <p:sldLayoutId id="2147484014" r:id="rId68"/>
    <p:sldLayoutId id="2147484013" r:id="rId69"/>
    <p:sldLayoutId id="2147484012" r:id="rId70"/>
    <p:sldLayoutId id="2147484011" r:id="rId71"/>
    <p:sldLayoutId id="2147484010" r:id="rId72"/>
    <p:sldLayoutId id="2147484009" r:id="rId73"/>
    <p:sldLayoutId id="2147484008" r:id="rId74"/>
    <p:sldLayoutId id="2147484007" r:id="rId75"/>
    <p:sldLayoutId id="2147484006" r:id="rId76"/>
    <p:sldLayoutId id="2147484005" r:id="rId77"/>
    <p:sldLayoutId id="2147484004" r:id="rId78"/>
    <p:sldLayoutId id="2147484003" r:id="rId79"/>
    <p:sldLayoutId id="2147484002" r:id="rId80"/>
    <p:sldLayoutId id="2147484001" r:id="rId81"/>
    <p:sldLayoutId id="2147483966" r:id="rId82"/>
    <p:sldLayoutId id="2147483965" r:id="rId83"/>
    <p:sldLayoutId id="2147483964" r:id="rId84"/>
    <p:sldLayoutId id="2147483963" r:id="rId85"/>
    <p:sldLayoutId id="2147483962" r:id="rId86"/>
    <p:sldLayoutId id="2147483961" r:id="rId87"/>
    <p:sldLayoutId id="2147483960" r:id="rId88"/>
    <p:sldLayoutId id="2147483959" r:id="rId89"/>
    <p:sldLayoutId id="2147483958" r:id="rId90"/>
    <p:sldLayoutId id="2147483957" r:id="rId91"/>
    <p:sldLayoutId id="2147483956" r:id="rId92"/>
    <p:sldLayoutId id="2147483955" r:id="rId93"/>
    <p:sldLayoutId id="2147483954" r:id="rId94"/>
    <p:sldLayoutId id="2147483953" r:id="rId95"/>
    <p:sldLayoutId id="2147483952" r:id="rId96"/>
    <p:sldLayoutId id="2147483951" r:id="rId97"/>
    <p:sldLayoutId id="2147483950" r:id="rId98"/>
    <p:sldLayoutId id="2147483949" r:id="rId99"/>
    <p:sldLayoutId id="2147483948" r:id="rId100"/>
    <p:sldLayoutId id="2147483947" r:id="rId101"/>
    <p:sldLayoutId id="2147483946" r:id="rId102"/>
    <p:sldLayoutId id="2147483945" r:id="rId103"/>
    <p:sldLayoutId id="2147483944" r:id="rId104"/>
    <p:sldLayoutId id="2147483943" r:id="rId105"/>
    <p:sldLayoutId id="2147483942" r:id="rId106"/>
    <p:sldLayoutId id="2147483941" r:id="rId107"/>
    <p:sldLayoutId id="2147483940" r:id="rId108"/>
    <p:sldLayoutId id="2147483939" r:id="rId109"/>
    <p:sldLayoutId id="2147483938" r:id="rId110"/>
    <p:sldLayoutId id="2147483937" r:id="rId111"/>
    <p:sldLayoutId id="2147483936" r:id="rId112"/>
    <p:sldLayoutId id="2147483935" r:id="rId113"/>
    <p:sldLayoutId id="2147483934" r:id="rId114"/>
    <p:sldLayoutId id="2147483933" r:id="rId115"/>
    <p:sldLayoutId id="2147483932" r:id="rId116"/>
    <p:sldLayoutId id="2147483931" r:id="rId117"/>
    <p:sldLayoutId id="2147483930" r:id="rId118"/>
    <p:sldLayoutId id="2147483929" r:id="rId119"/>
    <p:sldLayoutId id="2147483928" r:id="rId120"/>
    <p:sldLayoutId id="2147483927" r:id="rId121"/>
    <p:sldLayoutId id="2147483926" r:id="rId122"/>
    <p:sldLayoutId id="2147483925" r:id="rId123"/>
    <p:sldLayoutId id="2147483924" r:id="rId124"/>
    <p:sldLayoutId id="2147483923" r:id="rId125"/>
    <p:sldLayoutId id="2147483922" r:id="rId126"/>
    <p:sldLayoutId id="2147483921" r:id="rId127"/>
    <p:sldLayoutId id="2147483920" r:id="rId128"/>
    <p:sldLayoutId id="2147483919" r:id="rId129"/>
    <p:sldLayoutId id="2147483918" r:id="rId130"/>
    <p:sldLayoutId id="2147483917" r:id="rId131"/>
    <p:sldLayoutId id="2147483916" r:id="rId132"/>
    <p:sldLayoutId id="2147483915" r:id="rId133"/>
    <p:sldLayoutId id="2147483914" r:id="rId134"/>
    <p:sldLayoutId id="2147483913" r:id="rId135"/>
    <p:sldLayoutId id="2147483912" r:id="rId136"/>
    <p:sldLayoutId id="2147483911" r:id="rId137"/>
    <p:sldLayoutId id="2147483910" r:id="rId138"/>
    <p:sldLayoutId id="2147483909" r:id="rId139"/>
    <p:sldLayoutId id="2147483908" r:id="rId140"/>
    <p:sldLayoutId id="2147483907" r:id="rId141"/>
    <p:sldLayoutId id="2147483906" r:id="rId142"/>
    <p:sldLayoutId id="2147483905" r:id="rId143"/>
    <p:sldLayoutId id="2147483904" r:id="rId144"/>
    <p:sldLayoutId id="2147483903" r:id="rId145"/>
    <p:sldLayoutId id="2147483902" r:id="rId146"/>
    <p:sldLayoutId id="2147483901" r:id="rId147"/>
    <p:sldLayoutId id="2147483900" r:id="rId148"/>
    <p:sldLayoutId id="2147483899" r:id="rId149"/>
    <p:sldLayoutId id="2147483898" r:id="rId150"/>
    <p:sldLayoutId id="2147483897" r:id="rId151"/>
    <p:sldLayoutId id="2147483896" r:id="rId152"/>
    <p:sldLayoutId id="2147483895" r:id="rId153"/>
    <p:sldLayoutId id="2147483894" r:id="rId154"/>
    <p:sldLayoutId id="2147483893" r:id="rId155"/>
    <p:sldLayoutId id="2147483892" r:id="rId156"/>
    <p:sldLayoutId id="2147483891" r:id="rId157"/>
    <p:sldLayoutId id="2147483890" r:id="rId158"/>
    <p:sldLayoutId id="2147483889" r:id="rId159"/>
    <p:sldLayoutId id="2147483888" r:id="rId160"/>
    <p:sldLayoutId id="2147483887" r:id="rId161"/>
    <p:sldLayoutId id="2147483886" r:id="rId162"/>
    <p:sldLayoutId id="2147483885" r:id="rId163"/>
    <p:sldLayoutId id="2147483884" r:id="rId164"/>
    <p:sldLayoutId id="2147483883" r:id="rId165"/>
    <p:sldLayoutId id="2147483882" r:id="rId166"/>
    <p:sldLayoutId id="2147483881" r:id="rId167"/>
    <p:sldLayoutId id="2147483880" r:id="rId168"/>
    <p:sldLayoutId id="2147483879" r:id="rId169"/>
    <p:sldLayoutId id="2147483878" r:id="rId170"/>
    <p:sldLayoutId id="2147483877" r:id="rId171"/>
    <p:sldLayoutId id="2147483876" r:id="rId172"/>
    <p:sldLayoutId id="2147483875" r:id="rId173"/>
    <p:sldLayoutId id="2147483874" r:id="rId174"/>
    <p:sldLayoutId id="2147483873" r:id="rId175"/>
    <p:sldLayoutId id="2147483872" r:id="rId176"/>
    <p:sldLayoutId id="2147483871" r:id="rId177"/>
    <p:sldLayoutId id="2147483870" r:id="rId178"/>
    <p:sldLayoutId id="2147483869" r:id="rId179"/>
    <p:sldLayoutId id="2147483868" r:id="rId180"/>
    <p:sldLayoutId id="2147483867" r:id="rId181"/>
    <p:sldLayoutId id="2147483866" r:id="rId182"/>
    <p:sldLayoutId id="2147483865" r:id="rId183"/>
    <p:sldLayoutId id="2147483864" r:id="rId184"/>
    <p:sldLayoutId id="2147483863" r:id="rId185"/>
    <p:sldLayoutId id="2147483862" r:id="rId186"/>
    <p:sldLayoutId id="2147483861" r:id="rId187"/>
    <p:sldLayoutId id="2147483860" r:id="rId188"/>
    <p:sldLayoutId id="2147483859" r:id="rId189"/>
    <p:sldLayoutId id="2147483858" r:id="rId190"/>
    <p:sldLayoutId id="2147483857" r:id="rId191"/>
    <p:sldLayoutId id="2147483856" r:id="rId192"/>
    <p:sldLayoutId id="2147483855" r:id="rId193"/>
    <p:sldLayoutId id="2147483854" r:id="rId194"/>
    <p:sldLayoutId id="2147483853" r:id="rId195"/>
    <p:sldLayoutId id="2147483852" r:id="rId196"/>
    <p:sldLayoutId id="2147483851" r:id="rId197"/>
    <p:sldLayoutId id="2147483850" r:id="rId198"/>
    <p:sldLayoutId id="2147483849" r:id="rId199"/>
    <p:sldLayoutId id="2147483848" r:id="rId200"/>
    <p:sldLayoutId id="2147483847" r:id="rId201"/>
    <p:sldLayoutId id="2147483846" r:id="rId202"/>
    <p:sldLayoutId id="2147483845" r:id="rId203"/>
    <p:sldLayoutId id="2147483844" r:id="rId204"/>
    <p:sldLayoutId id="2147483834" r:id="rId205"/>
    <p:sldLayoutId id="2147483835" r:id="rId206"/>
    <p:sldLayoutId id="2147483836" r:id="rId207"/>
    <p:sldLayoutId id="2147483837" r:id="rId208"/>
    <p:sldLayoutId id="2147483838" r:id="rId209"/>
    <p:sldLayoutId id="2147483839" r:id="rId210"/>
    <p:sldLayoutId id="2147483840" r:id="rId211"/>
    <p:sldLayoutId id="2147483841" r:id="rId212"/>
    <p:sldLayoutId id="2147483842" r:id="rId213"/>
    <p:sldLayoutId id="2147483967" r:id="rId214"/>
    <p:sldLayoutId id="2147484113" r:id="rId215"/>
    <p:sldLayoutId id="2147484112" r:id="rId216"/>
    <p:sldLayoutId id="2147484111" r:id="rId217"/>
    <p:sldLayoutId id="2147484110" r:id="rId218"/>
    <p:sldLayoutId id="2147484109" r:id="rId219"/>
    <p:sldLayoutId id="2147484108" r:id="rId220"/>
    <p:sldLayoutId id="2147484107" r:id="rId221"/>
    <p:sldLayoutId id="2147484106" r:id="rId222"/>
    <p:sldLayoutId id="2147484105" r:id="rId223"/>
    <p:sldLayoutId id="2147484104" r:id="rId224"/>
    <p:sldLayoutId id="2147484103" r:id="rId225"/>
    <p:sldLayoutId id="2147484100" r:id="rId226"/>
    <p:sldLayoutId id="2147484099" r:id="rId227"/>
    <p:sldLayoutId id="2147484098" r:id="rId228"/>
    <p:sldLayoutId id="2147484097" r:id="rId229"/>
    <p:sldLayoutId id="2147484084" r:id="rId230"/>
    <p:sldLayoutId id="2147484083" r:id="rId231"/>
    <p:sldLayoutId id="2147484082" r:id="rId232"/>
    <p:sldLayoutId id="2147484081" r:id="rId233"/>
    <p:sldLayoutId id="2147484064" r:id="rId234"/>
    <p:sldLayoutId id="2147484063" r:id="rId235"/>
    <p:sldLayoutId id="2147484062" r:id="rId236"/>
    <p:sldLayoutId id="2147484061" r:id="rId237"/>
    <p:sldLayoutId id="2147484060" r:id="rId238"/>
    <p:sldLayoutId id="2147484059" r:id="rId239"/>
    <p:sldLayoutId id="2147484058" r:id="rId240"/>
    <p:sldLayoutId id="2147484057" r:id="rId241"/>
    <p:sldLayoutId id="2147484056" r:id="rId242"/>
    <p:sldLayoutId id="2147484055" r:id="rId243"/>
    <p:sldLayoutId id="2147484033" r:id="rId244"/>
    <p:sldLayoutId id="2147484032" r:id="rId245"/>
    <p:sldLayoutId id="2147484031" r:id="rId246"/>
    <p:sldLayoutId id="2147484030" r:id="rId247"/>
    <p:sldLayoutId id="2147484029" r:id="rId248"/>
    <p:sldLayoutId id="2147484000" r:id="rId249"/>
    <p:sldLayoutId id="2147483999" r:id="rId250"/>
    <p:sldLayoutId id="2147483998" r:id="rId251"/>
    <p:sldLayoutId id="2147483997" r:id="rId252"/>
    <p:sldLayoutId id="2147483996" r:id="rId253"/>
    <p:sldLayoutId id="2147483995" r:id="rId254"/>
    <p:sldLayoutId id="2147483994" r:id="rId255"/>
    <p:sldLayoutId id="2147483993" r:id="rId256"/>
    <p:sldLayoutId id="2147483992" r:id="rId257"/>
    <p:sldLayoutId id="2147483991" r:id="rId258"/>
    <p:sldLayoutId id="2147483990" r:id="rId259"/>
    <p:sldLayoutId id="2147483989" r:id="rId260"/>
    <p:sldLayoutId id="2147483988" r:id="rId261"/>
    <p:sldLayoutId id="2147483987" r:id="rId262"/>
    <p:sldLayoutId id="2147483986" r:id="rId263"/>
    <p:sldLayoutId id="2147483985" r:id="rId264"/>
    <p:sldLayoutId id="2147483984" r:id="rId265"/>
    <p:sldLayoutId id="2147483983" r:id="rId266"/>
    <p:sldLayoutId id="2147483982" r:id="rId267"/>
    <p:sldLayoutId id="2147483981" r:id="rId268"/>
    <p:sldLayoutId id="2147483980" r:id="rId269"/>
    <p:sldLayoutId id="2147483979" r:id="rId270"/>
    <p:sldLayoutId id="2147483978" r:id="rId271"/>
    <p:sldLayoutId id="2147483977" r:id="rId272"/>
    <p:sldLayoutId id="2147483976" r:id="rId273"/>
    <p:sldLayoutId id="2147483975" r:id="rId274"/>
    <p:sldLayoutId id="2147483974" r:id="rId275"/>
    <p:sldLayoutId id="2147483973" r:id="rId276"/>
    <p:sldLayoutId id="2147483972" r:id="rId277"/>
    <p:sldLayoutId id="2147483971" r:id="rId278"/>
    <p:sldLayoutId id="2147483970" r:id="rId279"/>
    <p:sldLayoutId id="2147483969" r:id="rId280"/>
    <p:sldLayoutId id="2147483968" r:id="rId281"/>
  </p:sldLayoutIdLst>
  <p:hf hdr="0" ftr="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14.xml"/><Relationship Id="rId1" Type="http://schemas.openxmlformats.org/officeDocument/2006/relationships/tags" Target="../tags/tag2.xml"/><Relationship Id="rId4" Type="http://schemas.openxmlformats.org/officeDocument/2006/relationships/image" Target="file:///C:\Program%20Files\Inknoe%20ClassPoint\Images\multiple_choice_without%20result_default_cm.png"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14.xml"/><Relationship Id="rId1" Type="http://schemas.openxmlformats.org/officeDocument/2006/relationships/tags" Target="../tags/tag3.xml"/><Relationship Id="rId4" Type="http://schemas.openxmlformats.org/officeDocument/2006/relationships/image" Target="file:///C:\Program%20Files\Inknoe%20ClassPoint\Images\multiple_choice_without%20result_default_cm.png"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14.xml"/><Relationship Id="rId1" Type="http://schemas.openxmlformats.org/officeDocument/2006/relationships/tags" Target="../tags/tag4.xml"/><Relationship Id="rId5" Type="http://schemas.openxmlformats.org/officeDocument/2006/relationships/image" Target="../media/image6.png"/><Relationship Id="rId4" Type="http://schemas.openxmlformats.org/officeDocument/2006/relationships/image" Target="file:///C:\Program%20Files\Inknoe%20ClassPoint\Images\multiple_choice_without%20result_default_cm.png"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14.xml"/><Relationship Id="rId1" Type="http://schemas.openxmlformats.org/officeDocument/2006/relationships/tags" Target="../tags/tag5.xml"/><Relationship Id="rId4" Type="http://schemas.openxmlformats.org/officeDocument/2006/relationships/image" Target="file:///C:\Program%20Files\Inknoe%20ClassPoint\Images\multiple_choice_without%20result_default_cm.pn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14.xml"/><Relationship Id="rId1" Type="http://schemas.openxmlformats.org/officeDocument/2006/relationships/tags" Target="../tags/tag6.xml"/><Relationship Id="rId4" Type="http://schemas.openxmlformats.org/officeDocument/2006/relationships/image" Target="file:///C:\Program%20Files\Inknoe%20ClassPoint\Images\multiple_choice_without%20result_default_cm.pn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14.xml"/><Relationship Id="rId1" Type="http://schemas.openxmlformats.org/officeDocument/2006/relationships/tags" Target="../tags/tag7.xml"/><Relationship Id="rId5" Type="http://schemas.openxmlformats.org/officeDocument/2006/relationships/image" Target="../media/image7.png"/><Relationship Id="rId4" Type="http://schemas.openxmlformats.org/officeDocument/2006/relationships/image" Target="file:///C:\Program%20Files\Inknoe%20ClassPoint\Images\multiple_choice_without%20result_default_cm.pn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14.xml"/><Relationship Id="rId1" Type="http://schemas.openxmlformats.org/officeDocument/2006/relationships/tags" Target="../tags/tag8.xml"/><Relationship Id="rId5" Type="http://schemas.openxmlformats.org/officeDocument/2006/relationships/image" Target="../media/image8.png"/><Relationship Id="rId4" Type="http://schemas.openxmlformats.org/officeDocument/2006/relationships/image" Target="file:///C:\Program%20Files\Inknoe%20ClassPoint\Images\multiple_choice_without%20result_default_cm.pn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14.xml"/><Relationship Id="rId1" Type="http://schemas.openxmlformats.org/officeDocument/2006/relationships/tags" Target="../tags/tag9.xml"/><Relationship Id="rId5" Type="http://schemas.openxmlformats.org/officeDocument/2006/relationships/image" Target="../media/image9.png"/><Relationship Id="rId4" Type="http://schemas.openxmlformats.org/officeDocument/2006/relationships/image" Target="file:///C:\Program%20Files\Inknoe%20ClassPoint\Images\multiple_choice_without%20result_default_cm.p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4"/>
          <p:cNvSpPr>
            <a:spLocks noChangeArrowheads="1"/>
          </p:cNvSpPr>
          <p:nvPr/>
        </p:nvSpPr>
        <p:spPr bwMode="auto">
          <a:xfrm>
            <a:off x="304800" y="152400"/>
            <a:ext cx="1447800" cy="914400"/>
          </a:xfrm>
          <a:prstGeom prst="rect">
            <a:avLst/>
          </a:prstGeom>
          <a:solidFill>
            <a:schemeClr val="bg1"/>
          </a:solidFill>
          <a:ln w="9525">
            <a:noFill/>
            <a:miter lim="800000"/>
            <a:headEnd/>
            <a:tailEnd/>
          </a:ln>
        </p:spPr>
        <p:txBody>
          <a:bodyPr wrap="none" anchor="ctr"/>
          <a:lstStyle/>
          <a:p>
            <a:endParaRPr lang="en-US"/>
          </a:p>
        </p:txBody>
      </p:sp>
      <p:sp>
        <p:nvSpPr>
          <p:cNvPr id="6" name="Title 1"/>
          <p:cNvSpPr txBox="1">
            <a:spLocks/>
          </p:cNvSpPr>
          <p:nvPr/>
        </p:nvSpPr>
        <p:spPr bwMode="gray">
          <a:xfrm>
            <a:off x="-76200" y="228600"/>
            <a:ext cx="10210800" cy="762000"/>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p>
            <a:pPr>
              <a:defRPr/>
            </a:pPr>
            <a:r>
              <a:rPr lang="en-US" sz="1800" b="1" kern="0" dirty="0">
                <a:solidFill>
                  <a:schemeClr val="tx1"/>
                </a:solidFill>
                <a:latin typeface="+mj-lt"/>
                <a:ea typeface="+mj-ea"/>
                <a:cs typeface="+mj-cs"/>
              </a:rPr>
              <a:t>TRƯỜNG ĐẠI HỌC KINH TẾ KỸ THUẬT CÔNG NGHIỆP</a:t>
            </a:r>
          </a:p>
          <a:p>
            <a:pPr>
              <a:defRPr/>
            </a:pPr>
            <a:r>
              <a:rPr lang="en-US" sz="1800" b="1" kern="0" dirty="0" err="1">
                <a:solidFill>
                  <a:schemeClr val="tx1"/>
                </a:solidFill>
                <a:latin typeface="+mj-lt"/>
                <a:ea typeface="+mj-ea"/>
                <a:cs typeface="+mj-cs"/>
              </a:rPr>
              <a:t>Khoa</a:t>
            </a:r>
            <a:r>
              <a:rPr lang="en-US" sz="1800" b="1" kern="0" dirty="0">
                <a:solidFill>
                  <a:schemeClr val="tx1"/>
                </a:solidFill>
                <a:latin typeface="+mj-lt"/>
                <a:ea typeface="+mj-ea"/>
                <a:cs typeface="+mj-cs"/>
              </a:rPr>
              <a:t> </a:t>
            </a:r>
            <a:r>
              <a:rPr lang="en-US" sz="1800" b="1" kern="0" dirty="0" err="1">
                <a:solidFill>
                  <a:schemeClr val="tx1"/>
                </a:solidFill>
                <a:latin typeface="+mj-lt"/>
                <a:ea typeface="+mj-ea"/>
                <a:cs typeface="+mj-cs"/>
              </a:rPr>
              <a:t>Công</a:t>
            </a:r>
            <a:r>
              <a:rPr lang="en-US" sz="1800" b="1" kern="0" dirty="0">
                <a:solidFill>
                  <a:schemeClr val="tx1"/>
                </a:solidFill>
                <a:latin typeface="+mj-lt"/>
                <a:ea typeface="+mj-ea"/>
                <a:cs typeface="+mj-cs"/>
              </a:rPr>
              <a:t> </a:t>
            </a:r>
            <a:r>
              <a:rPr lang="en-US" sz="1800" b="1" kern="0" dirty="0" err="1">
                <a:solidFill>
                  <a:schemeClr val="tx1"/>
                </a:solidFill>
                <a:latin typeface="+mj-lt"/>
                <a:ea typeface="+mj-ea"/>
                <a:cs typeface="+mj-cs"/>
              </a:rPr>
              <a:t>Nghệ</a:t>
            </a:r>
            <a:r>
              <a:rPr lang="en-US" sz="1800" b="1" kern="0" dirty="0">
                <a:solidFill>
                  <a:schemeClr val="tx1"/>
                </a:solidFill>
                <a:latin typeface="+mj-lt"/>
                <a:ea typeface="+mj-ea"/>
                <a:cs typeface="+mj-cs"/>
              </a:rPr>
              <a:t> </a:t>
            </a:r>
            <a:r>
              <a:rPr lang="en-US" sz="1800" b="1" kern="0" dirty="0" err="1">
                <a:solidFill>
                  <a:schemeClr val="tx1"/>
                </a:solidFill>
                <a:latin typeface="+mj-lt"/>
                <a:ea typeface="+mj-ea"/>
                <a:cs typeface="+mj-cs"/>
              </a:rPr>
              <a:t>Thông</a:t>
            </a:r>
            <a:r>
              <a:rPr lang="en-US" sz="1800" b="1" kern="0" dirty="0">
                <a:solidFill>
                  <a:schemeClr val="tx1"/>
                </a:solidFill>
                <a:latin typeface="+mj-lt"/>
                <a:ea typeface="+mj-ea"/>
                <a:cs typeface="+mj-cs"/>
              </a:rPr>
              <a:t> Tin</a:t>
            </a:r>
          </a:p>
          <a:p>
            <a:pPr>
              <a:defRPr/>
            </a:pPr>
            <a:r>
              <a:rPr lang="en-US" sz="1800" b="1" kern="0" dirty="0">
                <a:solidFill>
                  <a:schemeClr val="tx1"/>
                </a:solidFill>
                <a:latin typeface="+mj-lt"/>
                <a:ea typeface="+mj-ea"/>
                <a:cs typeface="+mj-cs"/>
              </a:rPr>
              <a:t>-------</a:t>
            </a:r>
            <a:r>
              <a:rPr lang="en-US" sz="1800" b="1" kern="0" dirty="0">
                <a:solidFill>
                  <a:schemeClr val="tx1"/>
                </a:solidFill>
                <a:latin typeface="+mj-lt"/>
                <a:ea typeface="+mj-ea"/>
                <a:cs typeface="+mj-cs"/>
                <a:sym typeface="Wingdings"/>
              </a:rPr>
              <a:t></a:t>
            </a:r>
            <a:r>
              <a:rPr lang="en-US" sz="1800" b="1" kern="0" dirty="0">
                <a:solidFill>
                  <a:schemeClr val="tx1"/>
                </a:solidFill>
                <a:latin typeface="+mj-lt"/>
                <a:ea typeface="+mj-ea"/>
                <a:cs typeface="+mj-cs"/>
              </a:rPr>
              <a:t>------</a:t>
            </a:r>
          </a:p>
        </p:txBody>
      </p:sp>
      <p:pic>
        <p:nvPicPr>
          <p:cNvPr id="4106" name="Picture 2" descr="C:\Users\Admin\Downloads\logo-uneti2014.png"/>
          <p:cNvPicPr>
            <a:picLocks noChangeAspect="1" noChangeArrowheads="1"/>
          </p:cNvPicPr>
          <p:nvPr/>
        </p:nvPicPr>
        <p:blipFill>
          <a:blip r:embed="rId2"/>
          <a:srcRect/>
          <a:stretch>
            <a:fillRect/>
          </a:stretch>
        </p:blipFill>
        <p:spPr bwMode="auto">
          <a:xfrm>
            <a:off x="0" y="0"/>
            <a:ext cx="1447800" cy="1600200"/>
          </a:xfrm>
          <a:prstGeom prst="rect">
            <a:avLst/>
          </a:prstGeom>
          <a:noFill/>
          <a:ln w="9525">
            <a:noFill/>
            <a:miter lim="800000"/>
            <a:headEnd/>
            <a:tailEnd/>
          </a:ln>
        </p:spPr>
      </p:pic>
      <p:sp>
        <p:nvSpPr>
          <p:cNvPr id="8" name="Rectangle 2"/>
          <p:cNvSpPr txBox="1">
            <a:spLocks noChangeArrowheads="1"/>
          </p:cNvSpPr>
          <p:nvPr/>
        </p:nvSpPr>
        <p:spPr bwMode="gray">
          <a:xfrm>
            <a:off x="1524000" y="1235344"/>
            <a:ext cx="7620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vi-VN" sz="4000" b="1" kern="0" smtClean="0">
                <a:solidFill>
                  <a:srgbClr val="FF0000"/>
                </a:solidFill>
                <a:latin typeface="+mj-lt"/>
                <a:ea typeface="+mj-ea"/>
                <a:cs typeface="+mj-cs"/>
              </a:rPr>
              <a:t>Phần 2. NN lập trình C++</a:t>
            </a:r>
            <a:endParaRPr kumimoji="0" lang="en-US" sz="4000" b="1" i="0" u="none" strike="noStrike" kern="0" cap="none" spc="0" normalizeH="0" baseline="0" noProof="0" dirty="0" smtClean="0">
              <a:ln>
                <a:noFill/>
              </a:ln>
              <a:solidFill>
                <a:srgbClr val="FF0000"/>
              </a:solidFill>
              <a:effectLst/>
              <a:uLnTx/>
              <a:uFillTx/>
              <a:latin typeface="+mj-lt"/>
              <a:ea typeface="+mj-ea"/>
              <a:cs typeface="+mj-cs"/>
            </a:endParaRPr>
          </a:p>
        </p:txBody>
      </p:sp>
      <p:sp>
        <p:nvSpPr>
          <p:cNvPr id="7" name="Shape 43"/>
          <p:cNvSpPr txBox="1">
            <a:spLocks/>
          </p:cNvSpPr>
          <p:nvPr/>
        </p:nvSpPr>
        <p:spPr bwMode="auto">
          <a:xfrm>
            <a:off x="3109605" y="2183722"/>
            <a:ext cx="6034395" cy="2209800"/>
          </a:xfrm>
          <a:prstGeom prst="rect">
            <a:avLst/>
          </a:prstGeom>
          <a:noFill/>
          <a:ln w="9525">
            <a:noFill/>
            <a:miter lim="800000"/>
            <a:headEnd/>
            <a:tailEnd/>
          </a:ln>
          <a:extLst>
            <a:ext uri="{C572A759-6A51-4108-AA02-DFA0A04FC94B}">
              <ma14:wrappingTextBoxFlag xmlns="" xmlns:ma14="http://schemas.microsoft.com/office/mac/drawingml/2011/main" val="1"/>
            </a:ext>
          </a:extLst>
        </p:spPr>
        <p:txBody>
          <a:bodyPr vert="horz" wrap="square" lIns="91440" tIns="45720" rIns="91440" bIns="45720" numCol="1" anchor="ctr"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0" indent="0" algn="ctr">
              <a:spcBef>
                <a:spcPts val="900"/>
              </a:spcBef>
              <a:buFont typeface="Wingdings" pitchFamily="2" charset="2"/>
              <a:buNone/>
              <a:defRPr sz="4000" b="1">
                <a:solidFill>
                  <a:srgbClr val="260026"/>
                </a:solidFill>
              </a:defRPr>
            </a:pPr>
            <a:r>
              <a:rPr lang="vi-VN" sz="3600" b="1" kern="0" smtClean="0">
                <a:solidFill>
                  <a:schemeClr val="bg1"/>
                </a:solidFill>
              </a:rPr>
              <a:t>CHƯƠNG </a:t>
            </a:r>
            <a:r>
              <a:rPr lang="en-US" sz="3600" b="1" kern="0" smtClean="0">
                <a:solidFill>
                  <a:schemeClr val="bg1"/>
                </a:solidFill>
              </a:rPr>
              <a:t>4</a:t>
            </a:r>
            <a:endParaRPr lang="vi-VN" sz="3600" b="1" kern="0" dirty="0" smtClean="0">
              <a:solidFill>
                <a:schemeClr val="bg1"/>
              </a:solidFill>
            </a:endParaRPr>
          </a:p>
          <a:p>
            <a:pPr marL="0" indent="0" algn="ctr">
              <a:spcBef>
                <a:spcPts val="900"/>
              </a:spcBef>
              <a:buFont typeface="Wingdings" pitchFamily="2" charset="2"/>
              <a:buNone/>
              <a:defRPr sz="4000" b="1">
                <a:solidFill>
                  <a:srgbClr val="260026"/>
                </a:solidFill>
              </a:defRPr>
            </a:pPr>
            <a:r>
              <a:rPr lang="en-US" sz="3600" b="1" kern="0" smtClean="0">
                <a:solidFill>
                  <a:schemeClr val="bg1"/>
                </a:solidFill>
              </a:rPr>
              <a:t>CÂU LỆNH RẼ NHÁNH</a:t>
            </a:r>
            <a:endParaRPr lang="vi-VN" sz="3600" b="1" kern="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Date Placeholder 47"/>
          <p:cNvSpPr>
            <a:spLocks noGrp="1"/>
          </p:cNvSpPr>
          <p:nvPr>
            <p:ph type="dt" sz="half" idx="10"/>
          </p:nvPr>
        </p:nvSpPr>
        <p:spPr/>
        <p:txBody>
          <a:bodyPr/>
          <a:lstStyle/>
          <a:p>
            <a:pPr>
              <a:defRPr/>
            </a:pPr>
            <a:r>
              <a:rPr lang="en-US" smtClean="0"/>
              <a:t>Khoa CNTT - UNETI</a:t>
            </a:r>
            <a:endParaRPr lang="en-US" dirty="0"/>
          </a:p>
        </p:txBody>
      </p:sp>
      <p:sp>
        <p:nvSpPr>
          <p:cNvPr id="4" name="Slide Number Placeholder 3"/>
          <p:cNvSpPr>
            <a:spLocks noGrp="1"/>
          </p:cNvSpPr>
          <p:nvPr>
            <p:ph type="sldNum" sz="quarter" idx="12"/>
          </p:nvPr>
        </p:nvSpPr>
        <p:spPr/>
        <p:txBody>
          <a:bodyPr/>
          <a:lstStyle/>
          <a:p>
            <a:pPr>
              <a:defRPr/>
            </a:pPr>
            <a:fld id="{38F16FD5-974A-40BB-8233-36E86F2AA732}" type="slidenum">
              <a:rPr lang="en-US" smtClean="0"/>
              <a:pPr>
                <a:defRPr/>
              </a:pPr>
              <a:t>10</a:t>
            </a:fld>
            <a:endParaRPr lang="en-US" dirty="0"/>
          </a:p>
        </p:txBody>
      </p:sp>
      <p:sp>
        <p:nvSpPr>
          <p:cNvPr id="27" name="Title 1"/>
          <p:cNvSpPr>
            <a:spLocks noGrp="1"/>
          </p:cNvSpPr>
          <p:nvPr>
            <p:ph type="title"/>
          </p:nvPr>
        </p:nvSpPr>
        <p:spPr>
          <a:xfrm>
            <a:off x="1143000" y="381000"/>
            <a:ext cx="7600950" cy="563563"/>
          </a:xfrm>
        </p:spPr>
        <p:txBody>
          <a:bodyPr/>
          <a:lstStyle/>
          <a:p>
            <a:r>
              <a:rPr lang="en-US" b="1" smtClean="0"/>
              <a:t>4.2.2 Câu lệnh if (không đầy đủ)</a:t>
            </a:r>
            <a:endParaRPr lang="en-US" b="1" dirty="0"/>
          </a:p>
        </p:txBody>
      </p:sp>
      <p:sp>
        <p:nvSpPr>
          <p:cNvPr id="28" name="Shape 72"/>
          <p:cNvSpPr txBox="1">
            <a:spLocks/>
          </p:cNvSpPr>
          <p:nvPr/>
        </p:nvSpPr>
        <p:spPr bwMode="auto">
          <a:xfrm>
            <a:off x="457200" y="1073609"/>
            <a:ext cx="8571854" cy="1027834"/>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0" indent="0" algn="just">
              <a:lnSpc>
                <a:spcPct val="130000"/>
              </a:lnSpc>
              <a:spcBef>
                <a:spcPts val="0"/>
              </a:spcBef>
              <a:buNone/>
              <a:defRPr>
                <a:solidFill>
                  <a:schemeClr val="accent2"/>
                </a:solidFill>
              </a:defRPr>
            </a:pPr>
            <a:r>
              <a:rPr lang="en-US" sz="2400" b="1" smtClean="0">
                <a:solidFill>
                  <a:srgbClr val="00B050"/>
                </a:solidFill>
              </a:rPr>
              <a:t>Ví dụ 1</a:t>
            </a:r>
            <a:r>
              <a:rPr lang="en-US" sz="2400" smtClean="0">
                <a:solidFill>
                  <a:srgbClr val="00B050"/>
                </a:solidFill>
              </a:rPr>
              <a:t>: </a:t>
            </a:r>
            <a:r>
              <a:rPr lang="en-US" sz="2400" smtClean="0">
                <a:solidFill>
                  <a:srgbClr val="002060"/>
                </a:solidFill>
              </a:rPr>
              <a:t>Viết chương trình nhập vào một số nguyên n. In ra màn hình nếu số đó là chẵn.</a:t>
            </a:r>
            <a:endParaRPr lang="en-US" sz="2400" b="1" smtClean="0">
              <a:solidFill>
                <a:srgbClr val="002060"/>
              </a:solidFill>
            </a:endParaRPr>
          </a:p>
        </p:txBody>
      </p:sp>
      <p:sp>
        <p:nvSpPr>
          <p:cNvPr id="108" name="TextBox 107"/>
          <p:cNvSpPr txBox="1"/>
          <p:nvPr/>
        </p:nvSpPr>
        <p:spPr>
          <a:xfrm>
            <a:off x="3736258" y="2126556"/>
            <a:ext cx="5292795" cy="3831818"/>
          </a:xfrm>
          <a:prstGeom prst="rect">
            <a:avLst/>
          </a:prstGeom>
          <a:noFill/>
        </p:spPr>
        <p:txBody>
          <a:bodyPr wrap="square" rtlCol="0">
            <a:spAutoFit/>
          </a:bodyPr>
          <a:lstStyle/>
          <a:p>
            <a:pPr marL="342900" lvl="2" indent="-342900" algn="just">
              <a:lnSpc>
                <a:spcPct val="150000"/>
              </a:lnSpc>
              <a:buClr>
                <a:srgbClr val="C00000"/>
              </a:buClr>
              <a:buFont typeface="+mj-lt"/>
              <a:buAutoNum type="arabicPeriod"/>
              <a:defRPr>
                <a:solidFill>
                  <a:schemeClr val="accent2"/>
                </a:solidFill>
              </a:defRPr>
            </a:pPr>
            <a:r>
              <a:rPr lang="en-US" sz="1800" smtClean="0">
                <a:solidFill>
                  <a:srgbClr val="00B050"/>
                </a:solidFill>
                <a:latin typeface="Courier New" panose="02070309020205020404" pitchFamily="49" charset="0"/>
                <a:cs typeface="Courier New" panose="02070309020205020404" pitchFamily="49" charset="0"/>
              </a:rPr>
              <a:t>#include &lt;iostream.h&gt;</a:t>
            </a:r>
          </a:p>
          <a:p>
            <a:pPr marL="342900" lvl="2" indent="-342900" algn="just">
              <a:lnSpc>
                <a:spcPct val="150000"/>
              </a:lnSpc>
              <a:buClr>
                <a:srgbClr val="C00000"/>
              </a:buClr>
              <a:buFont typeface="+mj-lt"/>
              <a:buAutoNum type="arabicPeriod"/>
              <a:defRPr>
                <a:solidFill>
                  <a:schemeClr val="accent2"/>
                </a:solidFill>
              </a:defRPr>
            </a:pPr>
            <a:r>
              <a:rPr lang="en-US" sz="1800" smtClean="0">
                <a:solidFill>
                  <a:srgbClr val="00B0F0"/>
                </a:solidFill>
                <a:latin typeface="Courier New" panose="02070309020205020404" pitchFamily="49" charset="0"/>
                <a:cs typeface="Courier New" panose="02070309020205020404" pitchFamily="49" charset="0"/>
              </a:rPr>
              <a:t>int</a:t>
            </a:r>
            <a:r>
              <a:rPr lang="en-US" sz="1800" smtClean="0">
                <a:solidFill>
                  <a:srgbClr val="002060"/>
                </a:solidFill>
                <a:latin typeface="Courier New" panose="02070309020205020404" pitchFamily="49" charset="0"/>
                <a:cs typeface="Courier New" panose="02070309020205020404" pitchFamily="49" charset="0"/>
              </a:rPr>
              <a:t>  main()</a:t>
            </a:r>
          </a:p>
          <a:p>
            <a:pPr marL="342900" lvl="2" indent="-342900" algn="just">
              <a:lnSpc>
                <a:spcPct val="150000"/>
              </a:lnSpc>
              <a:buClr>
                <a:srgbClr val="C00000"/>
              </a:buClr>
              <a:buFont typeface="+mj-lt"/>
              <a:buAutoNum type="arabicPeriod"/>
              <a:defRPr>
                <a:solidFill>
                  <a:schemeClr val="accent2"/>
                </a:solidFill>
              </a:defRPr>
            </a:pPr>
            <a:r>
              <a:rPr lang="en-US" sz="1800" smtClean="0">
                <a:solidFill>
                  <a:srgbClr val="002060"/>
                </a:solidFill>
                <a:latin typeface="Courier New" panose="02070309020205020404" pitchFamily="49" charset="0"/>
                <a:cs typeface="Courier New" panose="02070309020205020404" pitchFamily="49" charset="0"/>
              </a:rPr>
              <a:t>{</a:t>
            </a:r>
          </a:p>
          <a:p>
            <a:pPr marL="342900" lvl="2" indent="-342900" algn="just">
              <a:lnSpc>
                <a:spcPct val="150000"/>
              </a:lnSpc>
              <a:buClr>
                <a:srgbClr val="C00000"/>
              </a:buClr>
              <a:buFont typeface="+mj-lt"/>
              <a:buAutoNum type="arabicPeriod"/>
              <a:defRPr>
                <a:solidFill>
                  <a:schemeClr val="accent2"/>
                </a:solidFill>
              </a:defRPr>
            </a:pPr>
            <a:r>
              <a:rPr lang="en-US" sz="1800">
                <a:solidFill>
                  <a:srgbClr val="002060"/>
                </a:solidFill>
                <a:latin typeface="Courier New" panose="02070309020205020404" pitchFamily="49" charset="0"/>
                <a:cs typeface="Courier New" panose="02070309020205020404" pitchFamily="49" charset="0"/>
              </a:rPr>
              <a:t> </a:t>
            </a:r>
            <a:r>
              <a:rPr lang="en-US" sz="1800" smtClean="0">
                <a:solidFill>
                  <a:srgbClr val="002060"/>
                </a:solidFill>
                <a:latin typeface="Courier New" panose="02070309020205020404" pitchFamily="49" charset="0"/>
                <a:cs typeface="Courier New" panose="02070309020205020404" pitchFamily="49" charset="0"/>
              </a:rPr>
              <a:t>  </a:t>
            </a:r>
            <a:r>
              <a:rPr lang="en-US" sz="1800" smtClean="0">
                <a:solidFill>
                  <a:srgbClr val="00B0F0"/>
                </a:solidFill>
                <a:latin typeface="Courier New" panose="02070309020205020404" pitchFamily="49" charset="0"/>
                <a:cs typeface="Courier New" panose="02070309020205020404" pitchFamily="49" charset="0"/>
              </a:rPr>
              <a:t>int</a:t>
            </a:r>
            <a:r>
              <a:rPr lang="en-US" sz="1800" smtClean="0">
                <a:solidFill>
                  <a:srgbClr val="002060"/>
                </a:solidFill>
                <a:latin typeface="Courier New" panose="02070309020205020404" pitchFamily="49" charset="0"/>
                <a:cs typeface="Courier New" panose="02070309020205020404" pitchFamily="49" charset="0"/>
              </a:rPr>
              <a:t>	  n;</a:t>
            </a:r>
          </a:p>
          <a:p>
            <a:pPr marL="342900" lvl="2" indent="-342900" algn="just">
              <a:lnSpc>
                <a:spcPct val="150000"/>
              </a:lnSpc>
              <a:buClr>
                <a:srgbClr val="C00000"/>
              </a:buClr>
              <a:buFont typeface="+mj-lt"/>
              <a:buAutoNum type="arabicPeriod"/>
              <a:defRPr>
                <a:solidFill>
                  <a:schemeClr val="accent2"/>
                </a:solidFill>
              </a:defRPr>
            </a:pPr>
            <a:r>
              <a:rPr lang="en-US" sz="1800" smtClean="0">
                <a:solidFill>
                  <a:srgbClr val="002060"/>
                </a:solidFill>
                <a:latin typeface="Courier New" panose="02070309020205020404" pitchFamily="49" charset="0"/>
                <a:cs typeface="Courier New" panose="02070309020205020404" pitchFamily="49" charset="0"/>
              </a:rPr>
              <a:t>   cout&lt;&lt;“Nhap n: “; cin&gt;&gt;n;</a:t>
            </a:r>
          </a:p>
          <a:p>
            <a:pPr marL="342900" lvl="2" indent="-342900" algn="just">
              <a:lnSpc>
                <a:spcPct val="150000"/>
              </a:lnSpc>
              <a:buClr>
                <a:srgbClr val="C00000"/>
              </a:buClr>
              <a:buFont typeface="+mj-lt"/>
              <a:buAutoNum type="arabicPeriod"/>
              <a:defRPr>
                <a:solidFill>
                  <a:schemeClr val="accent2"/>
                </a:solidFill>
              </a:defRPr>
            </a:pPr>
            <a:r>
              <a:rPr lang="en-US" sz="1800" b="1" smtClean="0">
                <a:solidFill>
                  <a:srgbClr val="002060"/>
                </a:solidFill>
                <a:latin typeface="Courier New" panose="02070309020205020404" pitchFamily="49" charset="0"/>
                <a:cs typeface="Courier New" panose="02070309020205020404" pitchFamily="49" charset="0"/>
              </a:rPr>
              <a:t>   </a:t>
            </a:r>
            <a:r>
              <a:rPr lang="en-US" sz="1800" b="1" smtClean="0">
                <a:solidFill>
                  <a:srgbClr val="FF0000"/>
                </a:solidFill>
                <a:latin typeface="Courier New" panose="02070309020205020404" pitchFamily="49" charset="0"/>
                <a:cs typeface="Courier New" panose="02070309020205020404" pitchFamily="49" charset="0"/>
              </a:rPr>
              <a:t>if</a:t>
            </a:r>
            <a:r>
              <a:rPr lang="en-US" sz="1800" smtClean="0">
                <a:solidFill>
                  <a:srgbClr val="002060"/>
                </a:solidFill>
                <a:latin typeface="Courier New" panose="02070309020205020404" pitchFamily="49" charset="0"/>
                <a:cs typeface="Courier New" panose="02070309020205020404" pitchFamily="49" charset="0"/>
              </a:rPr>
              <a:t> (n%2 == 0)</a:t>
            </a:r>
            <a:endParaRPr lang="en-US" sz="1800" b="1" smtClean="0">
              <a:solidFill>
                <a:srgbClr val="002060"/>
              </a:solidFill>
              <a:latin typeface="Courier New" panose="02070309020205020404" pitchFamily="49" charset="0"/>
              <a:cs typeface="Courier New" panose="02070309020205020404" pitchFamily="49" charset="0"/>
            </a:endParaRPr>
          </a:p>
          <a:p>
            <a:pPr marL="342900" lvl="2" indent="-342900" algn="just">
              <a:lnSpc>
                <a:spcPct val="150000"/>
              </a:lnSpc>
              <a:buClr>
                <a:srgbClr val="C00000"/>
              </a:buClr>
              <a:buFont typeface="+mj-lt"/>
              <a:buAutoNum type="arabicPeriod"/>
              <a:defRPr>
                <a:solidFill>
                  <a:schemeClr val="accent2"/>
                </a:solidFill>
              </a:defRPr>
            </a:pPr>
            <a:r>
              <a:rPr lang="en-US" sz="1800" smtClean="0">
                <a:solidFill>
                  <a:srgbClr val="002060"/>
                </a:solidFill>
                <a:latin typeface="Courier New" panose="02070309020205020404" pitchFamily="49" charset="0"/>
                <a:cs typeface="Courier New" panose="02070309020205020404" pitchFamily="49" charset="0"/>
              </a:rPr>
              <a:t>     cout&lt;&lt;n&lt;&lt;“ la so chan”&lt;&lt;</a:t>
            </a:r>
            <a:r>
              <a:rPr lang="en-US" sz="1800">
                <a:solidFill>
                  <a:srgbClr val="002060"/>
                </a:solidFill>
                <a:latin typeface="Courier New" panose="02070309020205020404" pitchFamily="49" charset="0"/>
                <a:cs typeface="Courier New" panose="02070309020205020404" pitchFamily="49" charset="0"/>
              </a:rPr>
              <a:t>endl</a:t>
            </a:r>
            <a:r>
              <a:rPr lang="en-US" sz="1800" smtClean="0">
                <a:solidFill>
                  <a:srgbClr val="002060"/>
                </a:solidFill>
                <a:latin typeface="Courier New" panose="02070309020205020404" pitchFamily="49" charset="0"/>
                <a:cs typeface="Courier New" panose="02070309020205020404" pitchFamily="49" charset="0"/>
              </a:rPr>
              <a:t>;</a:t>
            </a:r>
          </a:p>
          <a:p>
            <a:pPr marL="342900" lvl="2" indent="-342900" algn="just">
              <a:lnSpc>
                <a:spcPct val="150000"/>
              </a:lnSpc>
              <a:buClr>
                <a:srgbClr val="C00000"/>
              </a:buClr>
              <a:buFont typeface="+mj-lt"/>
              <a:buAutoNum type="arabicPeriod"/>
              <a:defRPr>
                <a:solidFill>
                  <a:schemeClr val="accent2"/>
                </a:solidFill>
              </a:defRPr>
            </a:pPr>
            <a:r>
              <a:rPr lang="en-US" sz="1800">
                <a:solidFill>
                  <a:srgbClr val="002060"/>
                </a:solidFill>
                <a:latin typeface="Courier New" panose="02070309020205020404" pitchFamily="49" charset="0"/>
                <a:cs typeface="Courier New" panose="02070309020205020404" pitchFamily="49" charset="0"/>
              </a:rPr>
              <a:t> </a:t>
            </a:r>
            <a:r>
              <a:rPr lang="en-US" sz="1800" smtClean="0">
                <a:solidFill>
                  <a:srgbClr val="002060"/>
                </a:solidFill>
                <a:latin typeface="Courier New" panose="02070309020205020404" pitchFamily="49" charset="0"/>
                <a:cs typeface="Courier New" panose="02070309020205020404" pitchFamily="49" charset="0"/>
              </a:rPr>
              <a:t>  </a:t>
            </a:r>
            <a:r>
              <a:rPr lang="en-US" sz="1800" smtClean="0">
                <a:solidFill>
                  <a:srgbClr val="FF0000"/>
                </a:solidFill>
                <a:latin typeface="Courier New" panose="02070309020205020404" pitchFamily="49" charset="0"/>
                <a:cs typeface="Courier New" panose="02070309020205020404" pitchFamily="49" charset="0"/>
              </a:rPr>
              <a:t>return 0</a:t>
            </a:r>
            <a:r>
              <a:rPr lang="en-US" sz="1800" smtClean="0">
                <a:solidFill>
                  <a:srgbClr val="002060"/>
                </a:solidFill>
                <a:latin typeface="Courier New" panose="02070309020205020404" pitchFamily="49" charset="0"/>
                <a:cs typeface="Courier New" panose="02070309020205020404" pitchFamily="49" charset="0"/>
              </a:rPr>
              <a:t>;</a:t>
            </a:r>
          </a:p>
          <a:p>
            <a:pPr marL="342900" lvl="2" indent="-342900" algn="just">
              <a:lnSpc>
                <a:spcPct val="150000"/>
              </a:lnSpc>
              <a:buClr>
                <a:srgbClr val="C00000"/>
              </a:buClr>
              <a:buFont typeface="+mj-lt"/>
              <a:buAutoNum type="arabicPeriod"/>
              <a:defRPr>
                <a:solidFill>
                  <a:schemeClr val="accent2"/>
                </a:solidFill>
              </a:defRPr>
            </a:pPr>
            <a:r>
              <a:rPr lang="en-US" sz="1800" smtClean="0">
                <a:solidFill>
                  <a:srgbClr val="002060"/>
                </a:solidFill>
                <a:latin typeface="Courier New" panose="02070309020205020404" pitchFamily="49" charset="0"/>
                <a:cs typeface="Courier New" panose="02070309020205020404" pitchFamily="49" charset="0"/>
              </a:rPr>
              <a:t>}</a:t>
            </a:r>
            <a:endParaRPr lang="en-US" sz="1800">
              <a:solidFill>
                <a:srgbClr val="002060"/>
              </a:solidFill>
              <a:latin typeface="Courier New" panose="02070309020205020404" pitchFamily="49" charset="0"/>
              <a:cs typeface="Courier New" panose="02070309020205020404" pitchFamily="49" charset="0"/>
            </a:endParaRPr>
          </a:p>
        </p:txBody>
      </p:sp>
      <p:grpSp>
        <p:nvGrpSpPr>
          <p:cNvPr id="14" name="Group 13"/>
          <p:cNvGrpSpPr/>
          <p:nvPr/>
        </p:nvGrpSpPr>
        <p:grpSpPr>
          <a:xfrm>
            <a:off x="457200" y="2124320"/>
            <a:ext cx="3164125" cy="3819280"/>
            <a:chOff x="859209" y="2124320"/>
            <a:chExt cx="2762116" cy="3549994"/>
          </a:xfrm>
        </p:grpSpPr>
        <p:grpSp>
          <p:nvGrpSpPr>
            <p:cNvPr id="52" name="Group 51"/>
            <p:cNvGrpSpPr/>
            <p:nvPr/>
          </p:nvGrpSpPr>
          <p:grpSpPr>
            <a:xfrm>
              <a:off x="1923444" y="2152973"/>
              <a:ext cx="1019892" cy="472511"/>
              <a:chOff x="1371600" y="1752600"/>
              <a:chExt cx="1752600" cy="685800"/>
            </a:xfrm>
          </p:grpSpPr>
          <p:sp>
            <p:nvSpPr>
              <p:cNvPr id="106" name="Oval 105"/>
              <p:cNvSpPr/>
              <p:nvPr/>
            </p:nvSpPr>
            <p:spPr bwMode="auto">
              <a:xfrm>
                <a:off x="1371600" y="1752600"/>
                <a:ext cx="1752600" cy="685800"/>
              </a:xfrm>
              <a:prstGeom prst="ellipse">
                <a:avLst/>
              </a:prstGeom>
              <a:solidFill>
                <a:srgbClr val="FF3399"/>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i="0" u="none" strike="noStrike" normalizeH="0" baseline="0" smtClean="0">
                  <a:ln w="0"/>
                  <a:solidFill>
                    <a:schemeClr val="tx1"/>
                  </a:solidFill>
                  <a:effectLst>
                    <a:outerShdw blurRad="38100" dist="19050" dir="2700000" algn="tl" rotWithShape="0">
                      <a:schemeClr val="dk1">
                        <a:alpha val="40000"/>
                      </a:schemeClr>
                    </a:outerShdw>
                  </a:effectLst>
                  <a:latin typeface="Arial" charset="0"/>
                </a:endParaRPr>
              </a:p>
            </p:txBody>
          </p:sp>
          <p:sp>
            <p:nvSpPr>
              <p:cNvPr id="107" name="TextBox 106"/>
              <p:cNvSpPr txBox="1"/>
              <p:nvPr/>
            </p:nvSpPr>
            <p:spPr>
              <a:xfrm>
                <a:off x="1486694" y="1894857"/>
                <a:ext cx="1539503" cy="446003"/>
              </a:xfrm>
              <a:prstGeom prst="rect">
                <a:avLst/>
              </a:prstGeom>
              <a:noFill/>
            </p:spPr>
            <p:txBody>
              <a:bodyPr wrap="square" rtlCol="0">
                <a:spAutoFit/>
              </a:bodyPr>
              <a:lstStyle/>
              <a:p>
                <a:r>
                  <a:rPr lang="en-US" sz="1400" b="1" smtClean="0"/>
                  <a:t>Bắt đầu</a:t>
                </a:r>
                <a:endParaRPr lang="en-US" sz="1400" b="1"/>
              </a:p>
            </p:txBody>
          </p:sp>
        </p:grpSp>
        <p:grpSp>
          <p:nvGrpSpPr>
            <p:cNvPr id="54" name="Group 53"/>
            <p:cNvGrpSpPr/>
            <p:nvPr/>
          </p:nvGrpSpPr>
          <p:grpSpPr>
            <a:xfrm>
              <a:off x="1936595" y="5201803"/>
              <a:ext cx="1019892" cy="472511"/>
              <a:chOff x="1562100" y="4495800"/>
              <a:chExt cx="1752600" cy="685800"/>
            </a:xfrm>
            <a:solidFill>
              <a:srgbClr val="FF3399"/>
            </a:solidFill>
          </p:grpSpPr>
          <p:sp>
            <p:nvSpPr>
              <p:cNvPr id="104" name="Oval 103"/>
              <p:cNvSpPr/>
              <p:nvPr/>
            </p:nvSpPr>
            <p:spPr bwMode="auto">
              <a:xfrm>
                <a:off x="1562100" y="4495800"/>
                <a:ext cx="1752600" cy="685800"/>
              </a:xfrm>
              <a:prstGeom prst="ellipse">
                <a:avLst/>
              </a:prstGeom>
              <a:grp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i="0" u="none" strike="noStrike" normalizeH="0" baseline="0" smtClean="0">
                  <a:ln w="0"/>
                  <a:solidFill>
                    <a:schemeClr val="tx1"/>
                  </a:solidFill>
                  <a:effectLst>
                    <a:outerShdw blurRad="38100" dist="19050" dir="2700000" algn="tl" rotWithShape="0">
                      <a:schemeClr val="dk1">
                        <a:alpha val="40000"/>
                      </a:schemeClr>
                    </a:outerShdw>
                  </a:effectLst>
                  <a:latin typeface="Arial" charset="0"/>
                </a:endParaRPr>
              </a:p>
            </p:txBody>
          </p:sp>
          <p:sp>
            <p:nvSpPr>
              <p:cNvPr id="105" name="TextBox 104"/>
              <p:cNvSpPr txBox="1"/>
              <p:nvPr/>
            </p:nvSpPr>
            <p:spPr>
              <a:xfrm>
                <a:off x="1654595" y="4640998"/>
                <a:ext cx="1578596" cy="446706"/>
              </a:xfrm>
              <a:prstGeom prst="rect">
                <a:avLst/>
              </a:prstGeom>
              <a:noFill/>
            </p:spPr>
            <p:txBody>
              <a:bodyPr wrap="square" rtlCol="0">
                <a:spAutoFit/>
              </a:bodyPr>
              <a:lstStyle/>
              <a:p>
                <a:r>
                  <a:rPr lang="en-US" sz="1400" b="1" smtClean="0"/>
                  <a:t>Kết thúc</a:t>
                </a:r>
                <a:endParaRPr lang="en-US" sz="1400" b="1"/>
              </a:p>
            </p:txBody>
          </p:sp>
        </p:grpSp>
        <p:cxnSp>
          <p:nvCxnSpPr>
            <p:cNvPr id="65" name="Straight Arrow Connector 64"/>
            <p:cNvCxnSpPr/>
            <p:nvPr/>
          </p:nvCxnSpPr>
          <p:spPr bwMode="auto">
            <a:xfrm>
              <a:off x="2442784" y="2625000"/>
              <a:ext cx="0" cy="215657"/>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6" name="Straight Arrow Connector 65"/>
            <p:cNvCxnSpPr/>
            <p:nvPr/>
          </p:nvCxnSpPr>
          <p:spPr bwMode="auto">
            <a:xfrm>
              <a:off x="3505238" y="3710307"/>
              <a:ext cx="0" cy="1185842"/>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7" name="Straight Arrow Connector 66"/>
            <p:cNvCxnSpPr/>
            <p:nvPr/>
          </p:nvCxnSpPr>
          <p:spPr bwMode="auto">
            <a:xfrm>
              <a:off x="2446541" y="3167186"/>
              <a:ext cx="0" cy="260867"/>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8" name="Straight Arrow Connector 67"/>
            <p:cNvCxnSpPr/>
            <p:nvPr/>
          </p:nvCxnSpPr>
          <p:spPr bwMode="auto">
            <a:xfrm>
              <a:off x="2444286" y="4896149"/>
              <a:ext cx="0" cy="315491"/>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69" name="Group 68"/>
            <p:cNvGrpSpPr/>
            <p:nvPr/>
          </p:nvGrpSpPr>
          <p:grpSpPr>
            <a:xfrm>
              <a:off x="1867904" y="2843853"/>
              <a:ext cx="1108128" cy="332805"/>
              <a:chOff x="1276160" y="2895600"/>
              <a:chExt cx="1904226" cy="483031"/>
            </a:xfrm>
          </p:grpSpPr>
          <p:sp>
            <p:nvSpPr>
              <p:cNvPr id="102" name="Parallelogram 101"/>
              <p:cNvSpPr/>
              <p:nvPr/>
            </p:nvSpPr>
            <p:spPr bwMode="auto">
              <a:xfrm>
                <a:off x="1353845" y="2895600"/>
                <a:ext cx="1826541" cy="483031"/>
              </a:xfrm>
              <a:prstGeom prst="parallelogram">
                <a:avLst/>
              </a:prstGeom>
              <a:solidFill>
                <a:srgbClr val="63C4D7"/>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103" name="TextBox 102"/>
              <p:cNvSpPr txBox="1"/>
              <p:nvPr/>
            </p:nvSpPr>
            <p:spPr>
              <a:xfrm>
                <a:off x="1276160" y="2920727"/>
                <a:ext cx="1864689" cy="446706"/>
              </a:xfrm>
              <a:prstGeom prst="rect">
                <a:avLst/>
              </a:prstGeom>
              <a:noFill/>
            </p:spPr>
            <p:txBody>
              <a:bodyPr wrap="square" rtlCol="0">
                <a:spAutoFit/>
              </a:bodyPr>
              <a:lstStyle/>
              <a:p>
                <a:r>
                  <a:rPr lang="en-US" sz="1400" b="1" smtClean="0"/>
                  <a:t>Nhập </a:t>
                </a:r>
                <a:r>
                  <a:rPr lang="en-US" sz="1400" b="1"/>
                  <a:t>n</a:t>
                </a:r>
              </a:p>
            </p:txBody>
          </p:sp>
        </p:grpSp>
        <p:cxnSp>
          <p:nvCxnSpPr>
            <p:cNvPr id="72" name="Straight Arrow Connector 71"/>
            <p:cNvCxnSpPr/>
            <p:nvPr/>
          </p:nvCxnSpPr>
          <p:spPr bwMode="auto">
            <a:xfrm>
              <a:off x="2976032" y="2124320"/>
              <a:ext cx="0" cy="0"/>
            </a:xfrm>
            <a:prstGeom prst="straightConnector1">
              <a:avLst/>
            </a:prstGeom>
            <a:noFill/>
            <a:ln w="9525" cap="flat" cmpd="sng" algn="ctr">
              <a:noFill/>
              <a:prstDash val="solid"/>
              <a:round/>
              <a:headEnd type="none" w="med" len="med"/>
              <a:tailEnd type="triangle"/>
            </a:ln>
            <a:effectLst/>
          </p:spPr>
        </p:cxnSp>
        <p:grpSp>
          <p:nvGrpSpPr>
            <p:cNvPr id="73" name="Group 72"/>
            <p:cNvGrpSpPr/>
            <p:nvPr/>
          </p:nvGrpSpPr>
          <p:grpSpPr>
            <a:xfrm>
              <a:off x="1757157" y="3434022"/>
              <a:ext cx="1352465" cy="582449"/>
              <a:chOff x="3143250" y="3303586"/>
              <a:chExt cx="2324100" cy="774471"/>
            </a:xfrm>
          </p:grpSpPr>
          <p:sp>
            <p:nvSpPr>
              <p:cNvPr id="100" name="Diamond 99"/>
              <p:cNvSpPr/>
              <p:nvPr/>
            </p:nvSpPr>
            <p:spPr bwMode="auto">
              <a:xfrm>
                <a:off x="3143250" y="3303586"/>
                <a:ext cx="2324100" cy="774471"/>
              </a:xfrm>
              <a:prstGeom prst="diamond">
                <a:avLst/>
              </a:prstGeom>
              <a:solidFill>
                <a:srgbClr val="92D050"/>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101" name="TextBox 100"/>
              <p:cNvSpPr txBox="1"/>
              <p:nvPr/>
            </p:nvSpPr>
            <p:spPr>
              <a:xfrm>
                <a:off x="3429001" y="3418413"/>
                <a:ext cx="1808788" cy="409246"/>
              </a:xfrm>
              <a:prstGeom prst="rect">
                <a:avLst/>
              </a:prstGeom>
              <a:noFill/>
            </p:spPr>
            <p:txBody>
              <a:bodyPr wrap="square" rtlCol="0">
                <a:spAutoFit/>
              </a:bodyPr>
              <a:lstStyle/>
              <a:p>
                <a:r>
                  <a:rPr lang="en-US" sz="1400" b="1"/>
                  <a:t>n</a:t>
                </a:r>
                <a:r>
                  <a:rPr lang="en-US" sz="1400" b="1" smtClean="0"/>
                  <a:t>%2 == 0</a:t>
                </a:r>
                <a:endParaRPr lang="en-US" sz="1400" b="1"/>
              </a:p>
            </p:txBody>
          </p:sp>
        </p:grpSp>
        <p:cxnSp>
          <p:nvCxnSpPr>
            <p:cNvPr id="74" name="Straight Arrow Connector 73"/>
            <p:cNvCxnSpPr>
              <a:endCxn id="99" idx="0"/>
            </p:cNvCxnSpPr>
            <p:nvPr/>
          </p:nvCxnSpPr>
          <p:spPr bwMode="auto">
            <a:xfrm>
              <a:off x="1369155" y="3726950"/>
              <a:ext cx="16349" cy="333265"/>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75" name="Straight Arrow Connector 74"/>
            <p:cNvCxnSpPr/>
            <p:nvPr/>
          </p:nvCxnSpPr>
          <p:spPr bwMode="auto">
            <a:xfrm flipH="1" flipV="1">
              <a:off x="1348579" y="3710920"/>
              <a:ext cx="441835" cy="1"/>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76" name="Straight Arrow Connector 75"/>
            <p:cNvCxnSpPr/>
            <p:nvPr/>
          </p:nvCxnSpPr>
          <p:spPr bwMode="auto">
            <a:xfrm flipV="1">
              <a:off x="3087451" y="3710920"/>
              <a:ext cx="430749" cy="1"/>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99" name="TextBox 98"/>
            <p:cNvSpPr txBox="1"/>
            <p:nvPr/>
          </p:nvSpPr>
          <p:spPr>
            <a:xfrm>
              <a:off x="859209" y="4060215"/>
              <a:ext cx="1052589" cy="284637"/>
            </a:xfrm>
            <a:prstGeom prst="rect">
              <a:avLst/>
            </a:prstGeom>
            <a:noFill/>
          </p:spPr>
          <p:txBody>
            <a:bodyPr wrap="square" rtlCol="0">
              <a:spAutoFit/>
            </a:bodyPr>
            <a:lstStyle/>
            <a:p>
              <a:r>
                <a:rPr lang="en-US" sz="1400" b="1"/>
                <a:t>b</a:t>
              </a:r>
              <a:r>
                <a:rPr lang="en-US" sz="1400" b="1" smtClean="0"/>
                <a:t> = 0 ?</a:t>
              </a:r>
              <a:endParaRPr lang="en-US" sz="1400" b="1"/>
            </a:p>
          </p:txBody>
        </p:sp>
        <p:grpSp>
          <p:nvGrpSpPr>
            <p:cNvPr id="83" name="Group 82"/>
            <p:cNvGrpSpPr/>
            <p:nvPr/>
          </p:nvGrpSpPr>
          <p:grpSpPr>
            <a:xfrm>
              <a:off x="906921" y="4108026"/>
              <a:ext cx="1062920" cy="332805"/>
              <a:chOff x="1315745" y="2895600"/>
              <a:chExt cx="1826541" cy="483031"/>
            </a:xfrm>
          </p:grpSpPr>
          <p:sp>
            <p:nvSpPr>
              <p:cNvPr id="94" name="Parallelogram 93"/>
              <p:cNvSpPr/>
              <p:nvPr/>
            </p:nvSpPr>
            <p:spPr bwMode="auto">
              <a:xfrm>
                <a:off x="1315745" y="2895600"/>
                <a:ext cx="1826541" cy="483031"/>
              </a:xfrm>
              <a:prstGeom prst="parallelogram">
                <a:avLst/>
              </a:prstGeom>
              <a:solidFill>
                <a:srgbClr val="63C4D7"/>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95" name="TextBox 94"/>
              <p:cNvSpPr txBox="1"/>
              <p:nvPr/>
            </p:nvSpPr>
            <p:spPr>
              <a:xfrm>
                <a:off x="1325207" y="2922352"/>
                <a:ext cx="1634099" cy="446706"/>
              </a:xfrm>
              <a:prstGeom prst="rect">
                <a:avLst/>
              </a:prstGeom>
              <a:noFill/>
            </p:spPr>
            <p:txBody>
              <a:bodyPr wrap="square" rtlCol="0">
                <a:spAutoFit/>
              </a:bodyPr>
              <a:lstStyle/>
              <a:p>
                <a:r>
                  <a:rPr lang="en-US" sz="1400" b="1" smtClean="0"/>
                  <a:t>In n</a:t>
                </a:r>
                <a:endParaRPr lang="en-US" sz="1400" b="1"/>
              </a:p>
            </p:txBody>
          </p:sp>
        </p:grpSp>
        <p:cxnSp>
          <p:nvCxnSpPr>
            <p:cNvPr id="89" name="Straight Connector 88"/>
            <p:cNvCxnSpPr/>
            <p:nvPr/>
          </p:nvCxnSpPr>
          <p:spPr bwMode="auto">
            <a:xfrm>
              <a:off x="1364077" y="4876221"/>
              <a:ext cx="2138711" cy="0"/>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91" name="Shape 72"/>
            <p:cNvSpPr txBox="1">
              <a:spLocks/>
            </p:cNvSpPr>
            <p:nvPr/>
          </p:nvSpPr>
          <p:spPr bwMode="auto">
            <a:xfrm>
              <a:off x="1252611" y="3318891"/>
              <a:ext cx="659339" cy="385334"/>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0" indent="0" algn="just">
                <a:lnSpc>
                  <a:spcPct val="130000"/>
                </a:lnSpc>
                <a:spcBef>
                  <a:spcPts val="0"/>
                </a:spcBef>
                <a:buNone/>
                <a:defRPr>
                  <a:solidFill>
                    <a:schemeClr val="accent2"/>
                  </a:solidFill>
                </a:defRPr>
              </a:pPr>
              <a:r>
                <a:rPr lang="en-US" sz="1600" smtClean="0">
                  <a:solidFill>
                    <a:srgbClr val="00B050"/>
                  </a:solidFill>
                </a:rPr>
                <a:t>đúng</a:t>
              </a:r>
              <a:endParaRPr lang="en-US" sz="1600" b="1" smtClean="0">
                <a:solidFill>
                  <a:srgbClr val="666666"/>
                </a:solidFill>
              </a:endParaRPr>
            </a:p>
          </p:txBody>
        </p:sp>
        <p:sp>
          <p:nvSpPr>
            <p:cNvPr id="92" name="Shape 72"/>
            <p:cNvSpPr txBox="1">
              <a:spLocks/>
            </p:cNvSpPr>
            <p:nvPr/>
          </p:nvSpPr>
          <p:spPr bwMode="auto">
            <a:xfrm>
              <a:off x="3076365" y="3342467"/>
              <a:ext cx="544960" cy="385334"/>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0" indent="0" algn="just">
                <a:lnSpc>
                  <a:spcPct val="130000"/>
                </a:lnSpc>
                <a:spcBef>
                  <a:spcPts val="0"/>
                </a:spcBef>
                <a:buNone/>
                <a:defRPr>
                  <a:solidFill>
                    <a:schemeClr val="accent2"/>
                  </a:solidFill>
                </a:defRPr>
              </a:pPr>
              <a:r>
                <a:rPr lang="en-US" sz="1400" smtClean="0">
                  <a:solidFill>
                    <a:srgbClr val="00B050"/>
                  </a:solidFill>
                </a:rPr>
                <a:t>sai</a:t>
              </a:r>
              <a:endParaRPr lang="en-US" sz="1400" b="1" smtClean="0">
                <a:solidFill>
                  <a:srgbClr val="666666"/>
                </a:solidFill>
              </a:endParaRPr>
            </a:p>
          </p:txBody>
        </p:sp>
        <p:cxnSp>
          <p:nvCxnSpPr>
            <p:cNvPr id="64" name="Straight Arrow Connector 63"/>
            <p:cNvCxnSpPr/>
            <p:nvPr/>
          </p:nvCxnSpPr>
          <p:spPr bwMode="auto">
            <a:xfrm>
              <a:off x="1393972" y="4440831"/>
              <a:ext cx="0" cy="435390"/>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526670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Date Placeholder 47"/>
          <p:cNvSpPr>
            <a:spLocks noGrp="1"/>
          </p:cNvSpPr>
          <p:nvPr>
            <p:ph type="dt" sz="half" idx="10"/>
          </p:nvPr>
        </p:nvSpPr>
        <p:spPr/>
        <p:txBody>
          <a:bodyPr/>
          <a:lstStyle/>
          <a:p>
            <a:pPr>
              <a:defRPr/>
            </a:pPr>
            <a:r>
              <a:rPr lang="en-US" smtClean="0"/>
              <a:t>Khoa CNTT - UNETI</a:t>
            </a:r>
            <a:endParaRPr lang="en-US" dirty="0"/>
          </a:p>
        </p:txBody>
      </p:sp>
      <p:sp>
        <p:nvSpPr>
          <p:cNvPr id="4" name="Slide Number Placeholder 3"/>
          <p:cNvSpPr>
            <a:spLocks noGrp="1"/>
          </p:cNvSpPr>
          <p:nvPr>
            <p:ph type="sldNum" sz="quarter" idx="12"/>
          </p:nvPr>
        </p:nvSpPr>
        <p:spPr/>
        <p:txBody>
          <a:bodyPr/>
          <a:lstStyle/>
          <a:p>
            <a:pPr>
              <a:defRPr/>
            </a:pPr>
            <a:fld id="{38F16FD5-974A-40BB-8233-36E86F2AA732}" type="slidenum">
              <a:rPr lang="en-US" smtClean="0"/>
              <a:pPr>
                <a:defRPr/>
              </a:pPr>
              <a:t>11</a:t>
            </a:fld>
            <a:endParaRPr lang="en-US" dirty="0"/>
          </a:p>
        </p:txBody>
      </p:sp>
      <p:sp>
        <p:nvSpPr>
          <p:cNvPr id="27" name="Title 1"/>
          <p:cNvSpPr>
            <a:spLocks noGrp="1"/>
          </p:cNvSpPr>
          <p:nvPr>
            <p:ph type="title"/>
          </p:nvPr>
        </p:nvSpPr>
        <p:spPr>
          <a:xfrm>
            <a:off x="1143000" y="381000"/>
            <a:ext cx="7886054" cy="563563"/>
          </a:xfrm>
        </p:spPr>
        <p:txBody>
          <a:bodyPr/>
          <a:lstStyle/>
          <a:p>
            <a:r>
              <a:rPr lang="en-US" b="1" smtClean="0"/>
              <a:t>4.2.2 Câu lệnh if (không đầy đủ)</a:t>
            </a:r>
            <a:endParaRPr lang="en-US" b="1" dirty="0"/>
          </a:p>
        </p:txBody>
      </p:sp>
      <p:sp>
        <p:nvSpPr>
          <p:cNvPr id="53" name="Shape 72"/>
          <p:cNvSpPr txBox="1">
            <a:spLocks/>
          </p:cNvSpPr>
          <p:nvPr/>
        </p:nvSpPr>
        <p:spPr bwMode="auto">
          <a:xfrm>
            <a:off x="457200" y="997409"/>
            <a:ext cx="8286750" cy="5693312"/>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114300" indent="0" algn="just">
              <a:lnSpc>
                <a:spcPct val="130000"/>
              </a:lnSpc>
              <a:spcBef>
                <a:spcPts val="0"/>
              </a:spcBef>
              <a:buNone/>
              <a:defRPr>
                <a:solidFill>
                  <a:schemeClr val="accent2"/>
                </a:solidFill>
              </a:defRPr>
            </a:pPr>
            <a:r>
              <a:rPr lang="en-US" sz="2400" b="1" smtClean="0">
                <a:solidFill>
                  <a:srgbClr val="00B050"/>
                </a:solidFill>
              </a:rPr>
              <a:t>Ví </a:t>
            </a:r>
            <a:r>
              <a:rPr lang="en-US" sz="2400" b="1">
                <a:solidFill>
                  <a:srgbClr val="00B050"/>
                </a:solidFill>
              </a:rPr>
              <a:t>dụ </a:t>
            </a:r>
            <a:r>
              <a:rPr lang="en-US" sz="2400" b="1" smtClean="0">
                <a:solidFill>
                  <a:srgbClr val="00B050"/>
                </a:solidFill>
              </a:rPr>
              <a:t>2</a:t>
            </a:r>
            <a:r>
              <a:rPr lang="en-US" sz="2400" smtClean="0">
                <a:solidFill>
                  <a:srgbClr val="00B050"/>
                </a:solidFill>
              </a:rPr>
              <a:t>: </a:t>
            </a:r>
            <a:r>
              <a:rPr lang="en-US" sz="2400" smtClean="0">
                <a:solidFill>
                  <a:srgbClr val="002060"/>
                </a:solidFill>
              </a:rPr>
              <a:t>Tìm số lớn nhất trong 3 số a, b, c</a:t>
            </a:r>
            <a:endParaRPr lang="en-US" sz="2400">
              <a:solidFill>
                <a:srgbClr val="002060"/>
              </a:solidFill>
            </a:endParaRPr>
          </a:p>
          <a:p>
            <a:pPr algn="just">
              <a:lnSpc>
                <a:spcPct val="130000"/>
              </a:lnSpc>
              <a:spcBef>
                <a:spcPts val="0"/>
              </a:spcBef>
              <a:defRPr>
                <a:solidFill>
                  <a:schemeClr val="accent2"/>
                </a:solidFill>
              </a:defRPr>
            </a:pPr>
            <a:endParaRPr lang="en-US" sz="2400" b="1" smtClean="0">
              <a:solidFill>
                <a:srgbClr val="666666"/>
              </a:solidFill>
            </a:endParaRPr>
          </a:p>
        </p:txBody>
      </p:sp>
      <p:grpSp>
        <p:nvGrpSpPr>
          <p:cNvPr id="55" name="Group 54"/>
          <p:cNvGrpSpPr/>
          <p:nvPr/>
        </p:nvGrpSpPr>
        <p:grpSpPr>
          <a:xfrm>
            <a:off x="451824" y="1452701"/>
            <a:ext cx="4399051" cy="5223127"/>
            <a:chOff x="451824" y="1452701"/>
            <a:chExt cx="4399051" cy="5223127"/>
          </a:xfrm>
        </p:grpSpPr>
        <p:grpSp>
          <p:nvGrpSpPr>
            <p:cNvPr id="56" name="Group 55"/>
            <p:cNvGrpSpPr/>
            <p:nvPr/>
          </p:nvGrpSpPr>
          <p:grpSpPr>
            <a:xfrm>
              <a:off x="2060198" y="1485786"/>
              <a:ext cx="1622332" cy="545591"/>
              <a:chOff x="1371600" y="1752600"/>
              <a:chExt cx="1752600" cy="685800"/>
            </a:xfrm>
          </p:grpSpPr>
          <p:sp>
            <p:nvSpPr>
              <p:cNvPr id="125" name="Oval 124"/>
              <p:cNvSpPr/>
              <p:nvPr/>
            </p:nvSpPr>
            <p:spPr bwMode="auto">
              <a:xfrm>
                <a:off x="1371600" y="1752600"/>
                <a:ext cx="1752600" cy="685800"/>
              </a:xfrm>
              <a:prstGeom prst="ellipse">
                <a:avLst/>
              </a:prstGeom>
              <a:solidFill>
                <a:srgbClr val="FF3399"/>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i="0" u="none" strike="noStrike" normalizeH="0" baseline="0" smtClean="0">
                  <a:ln w="0"/>
                  <a:solidFill>
                    <a:schemeClr val="tx1"/>
                  </a:solidFill>
                  <a:effectLst>
                    <a:outerShdw blurRad="38100" dist="19050" dir="2700000" algn="tl" rotWithShape="0">
                      <a:schemeClr val="dk1">
                        <a:alpha val="40000"/>
                      </a:schemeClr>
                    </a:outerShdw>
                  </a:effectLst>
                  <a:latin typeface="Arial" charset="0"/>
                </a:endParaRPr>
              </a:p>
            </p:txBody>
          </p:sp>
          <p:sp>
            <p:nvSpPr>
              <p:cNvPr id="126" name="TextBox 125"/>
              <p:cNvSpPr txBox="1"/>
              <p:nvPr/>
            </p:nvSpPr>
            <p:spPr>
              <a:xfrm>
                <a:off x="1562100" y="1895445"/>
                <a:ext cx="1371600" cy="400110"/>
              </a:xfrm>
              <a:prstGeom prst="rect">
                <a:avLst/>
              </a:prstGeom>
              <a:noFill/>
            </p:spPr>
            <p:txBody>
              <a:bodyPr wrap="square" rtlCol="0">
                <a:spAutoFit/>
              </a:bodyPr>
              <a:lstStyle/>
              <a:p>
                <a:r>
                  <a:rPr lang="en-US" sz="2000" b="1" smtClean="0"/>
                  <a:t>Bắt đầu</a:t>
                </a:r>
                <a:endParaRPr lang="en-US" sz="2000" b="1"/>
              </a:p>
            </p:txBody>
          </p:sp>
        </p:grpSp>
        <p:cxnSp>
          <p:nvCxnSpPr>
            <p:cNvPr id="57" name="Straight Arrow Connector 56"/>
            <p:cNvCxnSpPr/>
            <p:nvPr/>
          </p:nvCxnSpPr>
          <p:spPr bwMode="auto">
            <a:xfrm>
              <a:off x="2886308" y="2030818"/>
              <a:ext cx="0" cy="249011"/>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8" name="Straight Arrow Connector 57"/>
            <p:cNvCxnSpPr/>
            <p:nvPr/>
          </p:nvCxnSpPr>
          <p:spPr bwMode="auto">
            <a:xfrm>
              <a:off x="4666216" y="4002959"/>
              <a:ext cx="0" cy="1690750"/>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p:cNvCxnSpPr/>
            <p:nvPr/>
          </p:nvCxnSpPr>
          <p:spPr bwMode="auto">
            <a:xfrm>
              <a:off x="2892283" y="2656860"/>
              <a:ext cx="0" cy="360213"/>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p:nvPr/>
          </p:nvCxnSpPr>
          <p:spPr bwMode="auto">
            <a:xfrm>
              <a:off x="2978571" y="5689121"/>
              <a:ext cx="0" cy="364286"/>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61" name="Group 60"/>
            <p:cNvGrpSpPr/>
            <p:nvPr/>
          </p:nvGrpSpPr>
          <p:grpSpPr>
            <a:xfrm>
              <a:off x="1796112" y="2283520"/>
              <a:ext cx="2216774" cy="470160"/>
              <a:chOff x="1353845" y="2895600"/>
              <a:chExt cx="1826541" cy="483031"/>
            </a:xfrm>
          </p:grpSpPr>
          <p:sp>
            <p:nvSpPr>
              <p:cNvPr id="123" name="Parallelogram 122"/>
              <p:cNvSpPr/>
              <p:nvPr/>
            </p:nvSpPr>
            <p:spPr bwMode="auto">
              <a:xfrm>
                <a:off x="1353845" y="2895600"/>
                <a:ext cx="1826541" cy="483031"/>
              </a:xfrm>
              <a:prstGeom prst="parallelogram">
                <a:avLst/>
              </a:prstGeom>
              <a:solidFill>
                <a:srgbClr val="63C4D7"/>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124" name="TextBox 123"/>
              <p:cNvSpPr txBox="1"/>
              <p:nvPr/>
            </p:nvSpPr>
            <p:spPr>
              <a:xfrm>
                <a:off x="1468691" y="2920728"/>
                <a:ext cx="1481153" cy="411063"/>
              </a:xfrm>
              <a:prstGeom prst="rect">
                <a:avLst/>
              </a:prstGeom>
              <a:noFill/>
            </p:spPr>
            <p:txBody>
              <a:bodyPr wrap="square" rtlCol="0">
                <a:spAutoFit/>
              </a:bodyPr>
              <a:lstStyle/>
              <a:p>
                <a:r>
                  <a:rPr lang="en-US" sz="2000" b="1" smtClean="0"/>
                  <a:t>Nhập a, b, c</a:t>
                </a:r>
                <a:endParaRPr lang="en-US" sz="2000" b="1"/>
              </a:p>
            </p:txBody>
          </p:sp>
        </p:grpSp>
        <p:cxnSp>
          <p:nvCxnSpPr>
            <p:cNvPr id="62" name="Straight Arrow Connector 61"/>
            <p:cNvCxnSpPr/>
            <p:nvPr/>
          </p:nvCxnSpPr>
          <p:spPr bwMode="auto">
            <a:xfrm>
              <a:off x="3734540" y="1452701"/>
              <a:ext cx="0" cy="0"/>
            </a:xfrm>
            <a:prstGeom prst="straightConnector1">
              <a:avLst/>
            </a:prstGeom>
            <a:noFill/>
            <a:ln w="9525" cap="flat" cmpd="sng" algn="ctr">
              <a:noFill/>
              <a:prstDash val="solid"/>
              <a:round/>
              <a:headEnd type="none" w="med" len="med"/>
              <a:tailEnd type="triangle"/>
            </a:ln>
            <a:effectLst/>
          </p:spPr>
        </p:cxnSp>
        <p:grpSp>
          <p:nvGrpSpPr>
            <p:cNvPr id="63" name="Group 62"/>
            <p:cNvGrpSpPr/>
            <p:nvPr/>
          </p:nvGrpSpPr>
          <p:grpSpPr>
            <a:xfrm>
              <a:off x="1885561" y="3683943"/>
              <a:ext cx="2151353" cy="672532"/>
              <a:chOff x="3143250" y="3303586"/>
              <a:chExt cx="2324100" cy="774471"/>
            </a:xfrm>
          </p:grpSpPr>
          <p:sp>
            <p:nvSpPr>
              <p:cNvPr id="121" name="Diamond 120"/>
              <p:cNvSpPr/>
              <p:nvPr/>
            </p:nvSpPr>
            <p:spPr bwMode="auto">
              <a:xfrm>
                <a:off x="3143250" y="3303586"/>
                <a:ext cx="2324100" cy="774471"/>
              </a:xfrm>
              <a:prstGeom prst="diamond">
                <a:avLst/>
              </a:prstGeom>
              <a:solidFill>
                <a:srgbClr val="92D050"/>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122" name="TextBox 121"/>
              <p:cNvSpPr txBox="1"/>
              <p:nvPr/>
            </p:nvSpPr>
            <p:spPr>
              <a:xfrm>
                <a:off x="3429000" y="3397806"/>
                <a:ext cx="1808786" cy="496199"/>
              </a:xfrm>
              <a:prstGeom prst="rect">
                <a:avLst/>
              </a:prstGeom>
              <a:noFill/>
            </p:spPr>
            <p:txBody>
              <a:bodyPr wrap="square" rtlCol="0">
                <a:spAutoFit/>
              </a:bodyPr>
              <a:lstStyle/>
              <a:p>
                <a:r>
                  <a:rPr lang="en-US" sz="2200" b="1" smtClean="0"/>
                  <a:t>max &lt; b?</a:t>
                </a:r>
                <a:endParaRPr lang="en-US" sz="2200" b="1"/>
              </a:p>
            </p:txBody>
          </p:sp>
        </p:grpSp>
        <p:cxnSp>
          <p:nvCxnSpPr>
            <p:cNvPr id="64" name="Straight Arrow Connector 63"/>
            <p:cNvCxnSpPr/>
            <p:nvPr/>
          </p:nvCxnSpPr>
          <p:spPr bwMode="auto">
            <a:xfrm flipH="1" flipV="1">
              <a:off x="1272989" y="4022717"/>
              <a:ext cx="665476" cy="1"/>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08" name="Straight Arrow Connector 107"/>
            <p:cNvCxnSpPr/>
            <p:nvPr/>
          </p:nvCxnSpPr>
          <p:spPr bwMode="auto">
            <a:xfrm flipV="1">
              <a:off x="4001646" y="4003666"/>
              <a:ext cx="685189" cy="1"/>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09" name="Straight Connector 108"/>
            <p:cNvCxnSpPr/>
            <p:nvPr/>
          </p:nvCxnSpPr>
          <p:spPr bwMode="auto">
            <a:xfrm>
              <a:off x="1303909" y="5663802"/>
              <a:ext cx="3363876" cy="0"/>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10" name="Shape 72"/>
            <p:cNvSpPr txBox="1">
              <a:spLocks/>
            </p:cNvSpPr>
            <p:nvPr/>
          </p:nvSpPr>
          <p:spPr bwMode="auto">
            <a:xfrm>
              <a:off x="1018698" y="3520259"/>
              <a:ext cx="866863" cy="444930"/>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t" anchorCtr="0" compatLnSpc="1">
              <a:prstTxWarp prst="textNoShape">
                <a:avLst/>
              </a:prstTxWarp>
              <a:normAutofit fontScale="85000" lnSpcReduction="20000"/>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0" indent="0" algn="just">
                <a:lnSpc>
                  <a:spcPct val="130000"/>
                </a:lnSpc>
                <a:spcBef>
                  <a:spcPts val="0"/>
                </a:spcBef>
                <a:buNone/>
                <a:defRPr>
                  <a:solidFill>
                    <a:schemeClr val="accent2"/>
                  </a:solidFill>
                </a:defRPr>
              </a:pPr>
              <a:r>
                <a:rPr lang="en-US" sz="2400" smtClean="0">
                  <a:solidFill>
                    <a:srgbClr val="00B050"/>
                  </a:solidFill>
                </a:rPr>
                <a:t>đúng</a:t>
              </a:r>
              <a:endParaRPr lang="en-US" sz="2400" b="1" smtClean="0">
                <a:solidFill>
                  <a:srgbClr val="666666"/>
                </a:solidFill>
              </a:endParaRPr>
            </a:p>
          </p:txBody>
        </p:sp>
        <p:sp>
          <p:nvSpPr>
            <p:cNvPr id="111" name="Shape 72"/>
            <p:cNvSpPr txBox="1">
              <a:spLocks/>
            </p:cNvSpPr>
            <p:nvPr/>
          </p:nvSpPr>
          <p:spPr bwMode="auto">
            <a:xfrm>
              <a:off x="3984012" y="3578228"/>
              <a:ext cx="866863" cy="444930"/>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t" anchorCtr="0" compatLnSpc="1">
              <a:prstTxWarp prst="textNoShape">
                <a:avLst/>
              </a:prstTxWarp>
              <a:normAutofit fontScale="85000" lnSpcReduction="20000"/>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0" indent="0" algn="just">
                <a:lnSpc>
                  <a:spcPct val="130000"/>
                </a:lnSpc>
                <a:spcBef>
                  <a:spcPts val="0"/>
                </a:spcBef>
                <a:buNone/>
                <a:defRPr>
                  <a:solidFill>
                    <a:schemeClr val="accent2"/>
                  </a:solidFill>
                </a:defRPr>
              </a:pPr>
              <a:r>
                <a:rPr lang="en-US" sz="2400" smtClean="0">
                  <a:solidFill>
                    <a:srgbClr val="00B050"/>
                  </a:solidFill>
                </a:rPr>
                <a:t>sai</a:t>
              </a:r>
              <a:endParaRPr lang="en-US" sz="2400" b="1" smtClean="0">
                <a:solidFill>
                  <a:srgbClr val="666666"/>
                </a:solidFill>
              </a:endParaRPr>
            </a:p>
          </p:txBody>
        </p:sp>
        <p:grpSp>
          <p:nvGrpSpPr>
            <p:cNvPr id="112" name="Group 111"/>
            <p:cNvGrpSpPr/>
            <p:nvPr/>
          </p:nvGrpSpPr>
          <p:grpSpPr>
            <a:xfrm>
              <a:off x="451824" y="4618380"/>
              <a:ext cx="1690777" cy="438416"/>
              <a:chOff x="1353845" y="2895600"/>
              <a:chExt cx="1826541" cy="551083"/>
            </a:xfrm>
          </p:grpSpPr>
          <p:sp>
            <p:nvSpPr>
              <p:cNvPr id="119" name="Rectangle 118"/>
              <p:cNvSpPr/>
              <p:nvPr/>
            </p:nvSpPr>
            <p:spPr bwMode="auto">
              <a:xfrm>
                <a:off x="1353845" y="2895600"/>
                <a:ext cx="1826541" cy="551083"/>
              </a:xfrm>
              <a:prstGeom prst="rect">
                <a:avLst/>
              </a:prstGeom>
              <a:solidFill>
                <a:srgbClr val="FFCC00"/>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120" name="TextBox 119"/>
              <p:cNvSpPr txBox="1"/>
              <p:nvPr/>
            </p:nvSpPr>
            <p:spPr>
              <a:xfrm>
                <a:off x="1398578" y="2920728"/>
                <a:ext cx="1589890" cy="502933"/>
              </a:xfrm>
              <a:prstGeom prst="rect">
                <a:avLst/>
              </a:prstGeom>
              <a:noFill/>
            </p:spPr>
            <p:txBody>
              <a:bodyPr wrap="square" rtlCol="0">
                <a:spAutoFit/>
              </a:bodyPr>
              <a:lstStyle/>
              <a:p>
                <a:r>
                  <a:rPr lang="en-US" sz="2000" b="1"/>
                  <a:t>m</a:t>
                </a:r>
                <a:r>
                  <a:rPr lang="en-US" sz="2000" b="1" smtClean="0"/>
                  <a:t>ax = b</a:t>
                </a:r>
                <a:endParaRPr lang="en-US" sz="2000" b="1"/>
              </a:p>
            </p:txBody>
          </p:sp>
        </p:grpSp>
        <p:cxnSp>
          <p:nvCxnSpPr>
            <p:cNvPr id="113" name="Straight Arrow Connector 112"/>
            <p:cNvCxnSpPr/>
            <p:nvPr/>
          </p:nvCxnSpPr>
          <p:spPr bwMode="auto">
            <a:xfrm>
              <a:off x="1289289" y="4023158"/>
              <a:ext cx="0" cy="613554"/>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14" name="Straight Arrow Connector 113"/>
            <p:cNvCxnSpPr/>
            <p:nvPr/>
          </p:nvCxnSpPr>
          <p:spPr bwMode="auto">
            <a:xfrm>
              <a:off x="1289289" y="5010265"/>
              <a:ext cx="9753" cy="645585"/>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15" name="Straight Arrow Connector 114"/>
            <p:cNvCxnSpPr/>
            <p:nvPr/>
          </p:nvCxnSpPr>
          <p:spPr bwMode="auto">
            <a:xfrm>
              <a:off x="2932668" y="3426448"/>
              <a:ext cx="0" cy="301213"/>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16" name="TextBox 115"/>
            <p:cNvSpPr txBox="1"/>
            <p:nvPr/>
          </p:nvSpPr>
          <p:spPr>
            <a:xfrm>
              <a:off x="2018743" y="3017073"/>
              <a:ext cx="1752600" cy="400111"/>
            </a:xfrm>
            <a:prstGeom prst="rect">
              <a:avLst/>
            </a:prstGeom>
            <a:solidFill>
              <a:srgbClr val="FFCC00"/>
            </a:solidFill>
          </p:spPr>
          <p:txBody>
            <a:bodyPr wrap="square" rtlCol="0">
              <a:spAutoFit/>
            </a:bodyPr>
            <a:lstStyle/>
            <a:p>
              <a:r>
                <a:rPr lang="en-US" sz="2000" b="1"/>
                <a:t>m</a:t>
              </a:r>
              <a:r>
                <a:rPr lang="en-US" sz="2000" b="1" smtClean="0"/>
                <a:t>ax = a</a:t>
              </a:r>
              <a:endParaRPr lang="en-US" sz="2000" b="1"/>
            </a:p>
          </p:txBody>
        </p:sp>
        <p:sp>
          <p:nvSpPr>
            <p:cNvPr id="117" name="Oval 116"/>
            <p:cNvSpPr/>
            <p:nvPr/>
          </p:nvSpPr>
          <p:spPr bwMode="auto">
            <a:xfrm>
              <a:off x="2644338" y="6029250"/>
              <a:ext cx="671898" cy="646578"/>
            </a:xfrm>
            <a:prstGeom prst="ellipse">
              <a:avLst/>
            </a:prstGeom>
            <a:solidFill>
              <a:srgbClr val="CC00FF"/>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118" name="TextBox 117"/>
            <p:cNvSpPr txBox="1"/>
            <p:nvPr/>
          </p:nvSpPr>
          <p:spPr>
            <a:xfrm>
              <a:off x="2644338" y="6115050"/>
              <a:ext cx="671898" cy="461665"/>
            </a:xfrm>
            <a:prstGeom prst="rect">
              <a:avLst/>
            </a:prstGeom>
            <a:noFill/>
          </p:spPr>
          <p:txBody>
            <a:bodyPr wrap="square" rtlCol="0">
              <a:spAutoFit/>
            </a:bodyPr>
            <a:lstStyle/>
            <a:p>
              <a:r>
                <a:rPr lang="en-US" smtClean="0"/>
                <a:t>A</a:t>
              </a:r>
              <a:endParaRPr lang="en-US"/>
            </a:p>
          </p:txBody>
        </p:sp>
      </p:grpSp>
      <p:grpSp>
        <p:nvGrpSpPr>
          <p:cNvPr id="127" name="Group 126"/>
          <p:cNvGrpSpPr/>
          <p:nvPr/>
        </p:nvGrpSpPr>
        <p:grpSpPr>
          <a:xfrm>
            <a:off x="4903777" y="1767682"/>
            <a:ext cx="4141841" cy="3832522"/>
            <a:chOff x="4903777" y="1496471"/>
            <a:chExt cx="4141841" cy="3832522"/>
          </a:xfrm>
        </p:grpSpPr>
        <p:grpSp>
          <p:nvGrpSpPr>
            <p:cNvPr id="128" name="Group 127"/>
            <p:cNvGrpSpPr/>
            <p:nvPr/>
          </p:nvGrpSpPr>
          <p:grpSpPr>
            <a:xfrm>
              <a:off x="4903777" y="2105144"/>
              <a:ext cx="4141841" cy="3223849"/>
              <a:chOff x="4903777" y="2105144"/>
              <a:chExt cx="4141841" cy="3223849"/>
            </a:xfrm>
          </p:grpSpPr>
          <p:sp>
            <p:nvSpPr>
              <p:cNvPr id="131" name="Oval 130"/>
              <p:cNvSpPr/>
              <p:nvPr/>
            </p:nvSpPr>
            <p:spPr bwMode="auto">
              <a:xfrm>
                <a:off x="6443043" y="4783402"/>
                <a:ext cx="1622332" cy="545591"/>
              </a:xfrm>
              <a:prstGeom prst="ellipse">
                <a:avLst/>
              </a:prstGeom>
              <a:solidFill>
                <a:srgbClr val="FF3399"/>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i="0" u="none" strike="noStrike" normalizeH="0" baseline="0" smtClean="0">
                  <a:ln w="0"/>
                  <a:solidFill>
                    <a:schemeClr val="tx1"/>
                  </a:solidFill>
                  <a:effectLst>
                    <a:outerShdw blurRad="38100" dist="19050" dir="2700000" algn="tl" rotWithShape="0">
                      <a:schemeClr val="dk1">
                        <a:alpha val="40000"/>
                      </a:schemeClr>
                    </a:outerShdw>
                  </a:effectLst>
                  <a:latin typeface="Arial" charset="0"/>
                </a:endParaRPr>
              </a:p>
            </p:txBody>
          </p:sp>
          <p:sp>
            <p:nvSpPr>
              <p:cNvPr id="132" name="TextBox 131"/>
              <p:cNvSpPr txBox="1"/>
              <p:nvPr/>
            </p:nvSpPr>
            <p:spPr>
              <a:xfrm>
                <a:off x="6619383" y="4897043"/>
                <a:ext cx="1269651" cy="318309"/>
              </a:xfrm>
              <a:prstGeom prst="rect">
                <a:avLst/>
              </a:prstGeom>
              <a:solidFill>
                <a:srgbClr val="FF3399"/>
              </a:solidFill>
            </p:spPr>
            <p:txBody>
              <a:bodyPr wrap="square" rtlCol="0">
                <a:spAutoFit/>
              </a:bodyPr>
              <a:lstStyle/>
              <a:p>
                <a:r>
                  <a:rPr lang="en-US" sz="2000" b="1" smtClean="0"/>
                  <a:t>Kết thúc</a:t>
                </a:r>
                <a:endParaRPr lang="en-US" sz="2000" b="1"/>
              </a:p>
            </p:txBody>
          </p:sp>
          <p:cxnSp>
            <p:nvCxnSpPr>
              <p:cNvPr id="133" name="Straight Arrow Connector 132"/>
              <p:cNvCxnSpPr/>
              <p:nvPr/>
            </p:nvCxnSpPr>
            <p:spPr bwMode="auto">
              <a:xfrm>
                <a:off x="7195309" y="2105144"/>
                <a:ext cx="0" cy="301213"/>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134" name="Group 133"/>
              <p:cNvGrpSpPr/>
              <p:nvPr/>
            </p:nvGrpSpPr>
            <p:grpSpPr>
              <a:xfrm>
                <a:off x="6119632" y="2408134"/>
                <a:ext cx="2151353" cy="672532"/>
                <a:chOff x="3143250" y="3303586"/>
                <a:chExt cx="2324100" cy="774471"/>
              </a:xfrm>
            </p:grpSpPr>
            <p:sp>
              <p:nvSpPr>
                <p:cNvPr id="151" name="Diamond 150"/>
                <p:cNvSpPr/>
                <p:nvPr/>
              </p:nvSpPr>
              <p:spPr bwMode="auto">
                <a:xfrm>
                  <a:off x="3143250" y="3303586"/>
                  <a:ext cx="2324100" cy="774471"/>
                </a:xfrm>
                <a:prstGeom prst="diamond">
                  <a:avLst/>
                </a:prstGeom>
                <a:solidFill>
                  <a:srgbClr val="92D050"/>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152" name="TextBox 151"/>
                <p:cNvSpPr txBox="1"/>
                <p:nvPr/>
              </p:nvSpPr>
              <p:spPr>
                <a:xfrm>
                  <a:off x="3429000" y="3397806"/>
                  <a:ext cx="1808786" cy="496199"/>
                </a:xfrm>
                <a:prstGeom prst="rect">
                  <a:avLst/>
                </a:prstGeom>
                <a:noFill/>
              </p:spPr>
              <p:txBody>
                <a:bodyPr wrap="square" rtlCol="0">
                  <a:spAutoFit/>
                </a:bodyPr>
                <a:lstStyle/>
                <a:p>
                  <a:r>
                    <a:rPr lang="en-US" sz="2200" b="1"/>
                    <a:t>m</a:t>
                  </a:r>
                  <a:r>
                    <a:rPr lang="en-US" sz="2200" b="1" smtClean="0"/>
                    <a:t>ax &lt; c?</a:t>
                  </a:r>
                  <a:endParaRPr lang="en-US" sz="2200" b="1"/>
                </a:p>
              </p:txBody>
            </p:sp>
          </p:grpSp>
          <p:cxnSp>
            <p:nvCxnSpPr>
              <p:cNvPr id="135" name="Straight Arrow Connector 134"/>
              <p:cNvCxnSpPr/>
              <p:nvPr/>
            </p:nvCxnSpPr>
            <p:spPr bwMode="auto">
              <a:xfrm flipH="1">
                <a:off x="5678781" y="2739277"/>
                <a:ext cx="491215" cy="0"/>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36" name="Straight Arrow Connector 135"/>
              <p:cNvCxnSpPr/>
              <p:nvPr/>
            </p:nvCxnSpPr>
            <p:spPr bwMode="auto">
              <a:xfrm flipV="1">
                <a:off x="8197910" y="2739276"/>
                <a:ext cx="443390" cy="2"/>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137" name="Group 136"/>
              <p:cNvGrpSpPr/>
              <p:nvPr/>
            </p:nvGrpSpPr>
            <p:grpSpPr>
              <a:xfrm>
                <a:off x="4903777" y="3112247"/>
                <a:ext cx="1690777" cy="451510"/>
                <a:chOff x="1353845" y="2879141"/>
                <a:chExt cx="1826541" cy="567542"/>
              </a:xfrm>
            </p:grpSpPr>
            <p:sp>
              <p:nvSpPr>
                <p:cNvPr id="149" name="Rectangle 148"/>
                <p:cNvSpPr/>
                <p:nvPr/>
              </p:nvSpPr>
              <p:spPr bwMode="auto">
                <a:xfrm>
                  <a:off x="1353845" y="2895600"/>
                  <a:ext cx="1826541" cy="551083"/>
                </a:xfrm>
                <a:prstGeom prst="rect">
                  <a:avLst/>
                </a:prstGeom>
                <a:solidFill>
                  <a:srgbClr val="FFCC00"/>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150" name="TextBox 149"/>
                <p:cNvSpPr txBox="1"/>
                <p:nvPr/>
              </p:nvSpPr>
              <p:spPr>
                <a:xfrm>
                  <a:off x="1410994" y="2879141"/>
                  <a:ext cx="1596000" cy="502933"/>
                </a:xfrm>
                <a:prstGeom prst="rect">
                  <a:avLst/>
                </a:prstGeom>
                <a:noFill/>
              </p:spPr>
              <p:txBody>
                <a:bodyPr wrap="square" rtlCol="0">
                  <a:spAutoFit/>
                </a:bodyPr>
                <a:lstStyle/>
                <a:p>
                  <a:r>
                    <a:rPr lang="en-US" sz="2000" b="1"/>
                    <a:t>m</a:t>
                  </a:r>
                  <a:r>
                    <a:rPr lang="en-US" sz="2000" b="1" smtClean="0"/>
                    <a:t>ax = c</a:t>
                  </a:r>
                  <a:endParaRPr lang="en-US" sz="2000" b="1"/>
                </a:p>
              </p:txBody>
            </p:sp>
          </p:grpSp>
          <p:cxnSp>
            <p:nvCxnSpPr>
              <p:cNvPr id="138" name="Straight Arrow Connector 137"/>
              <p:cNvCxnSpPr/>
              <p:nvPr/>
            </p:nvCxnSpPr>
            <p:spPr bwMode="auto">
              <a:xfrm>
                <a:off x="5703582" y="2731417"/>
                <a:ext cx="0" cy="364286"/>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39" name="Straight Arrow Connector 138"/>
              <p:cNvCxnSpPr/>
              <p:nvPr/>
            </p:nvCxnSpPr>
            <p:spPr bwMode="auto">
              <a:xfrm>
                <a:off x="8620080" y="2725618"/>
                <a:ext cx="0" cy="1148285"/>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0" name="Straight Arrow Connector 139"/>
              <p:cNvCxnSpPr/>
              <p:nvPr/>
            </p:nvCxnSpPr>
            <p:spPr bwMode="auto">
              <a:xfrm>
                <a:off x="5710750" y="3509617"/>
                <a:ext cx="0" cy="364286"/>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1" name="Straight Connector 140"/>
              <p:cNvCxnSpPr/>
              <p:nvPr/>
            </p:nvCxnSpPr>
            <p:spPr bwMode="auto">
              <a:xfrm>
                <a:off x="5703582" y="3851562"/>
                <a:ext cx="2906031" cy="0"/>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42" name="Straight Arrow Connector 141"/>
              <p:cNvCxnSpPr/>
              <p:nvPr/>
            </p:nvCxnSpPr>
            <p:spPr bwMode="auto">
              <a:xfrm>
                <a:off x="7232736" y="4479558"/>
                <a:ext cx="0" cy="314309"/>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43" name="Shape 72"/>
              <p:cNvSpPr txBox="1">
                <a:spLocks/>
              </p:cNvSpPr>
              <p:nvPr/>
            </p:nvSpPr>
            <p:spPr bwMode="auto">
              <a:xfrm>
                <a:off x="5412873" y="2261524"/>
                <a:ext cx="866863" cy="444930"/>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t" anchorCtr="0" compatLnSpc="1">
                <a:prstTxWarp prst="textNoShape">
                  <a:avLst/>
                </a:prstTxWarp>
                <a:normAutofit fontScale="85000" lnSpcReduction="20000"/>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0" indent="0" algn="just">
                  <a:lnSpc>
                    <a:spcPct val="130000"/>
                  </a:lnSpc>
                  <a:spcBef>
                    <a:spcPts val="0"/>
                  </a:spcBef>
                  <a:buNone/>
                  <a:defRPr>
                    <a:solidFill>
                      <a:schemeClr val="accent2"/>
                    </a:solidFill>
                  </a:defRPr>
                </a:pPr>
                <a:r>
                  <a:rPr lang="en-US" sz="2400" smtClean="0">
                    <a:solidFill>
                      <a:srgbClr val="00B050"/>
                    </a:solidFill>
                  </a:rPr>
                  <a:t>đúng</a:t>
                </a:r>
                <a:endParaRPr lang="en-US" sz="2400" b="1" smtClean="0">
                  <a:solidFill>
                    <a:srgbClr val="666666"/>
                  </a:solidFill>
                </a:endParaRPr>
              </a:p>
            </p:txBody>
          </p:sp>
          <p:sp>
            <p:nvSpPr>
              <p:cNvPr id="144" name="Shape 72"/>
              <p:cNvSpPr txBox="1">
                <a:spLocks/>
              </p:cNvSpPr>
              <p:nvPr/>
            </p:nvSpPr>
            <p:spPr bwMode="auto">
              <a:xfrm>
                <a:off x="8178755" y="2316011"/>
                <a:ext cx="866863" cy="444930"/>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t" anchorCtr="0" compatLnSpc="1">
                <a:prstTxWarp prst="textNoShape">
                  <a:avLst/>
                </a:prstTxWarp>
                <a:normAutofit fontScale="85000" lnSpcReduction="20000"/>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0" indent="0" algn="just">
                  <a:lnSpc>
                    <a:spcPct val="130000"/>
                  </a:lnSpc>
                  <a:spcBef>
                    <a:spcPts val="0"/>
                  </a:spcBef>
                  <a:buNone/>
                  <a:defRPr>
                    <a:solidFill>
                      <a:schemeClr val="accent2"/>
                    </a:solidFill>
                  </a:defRPr>
                </a:pPr>
                <a:r>
                  <a:rPr lang="en-US" sz="2400" smtClean="0">
                    <a:solidFill>
                      <a:srgbClr val="00B050"/>
                    </a:solidFill>
                  </a:rPr>
                  <a:t>sai</a:t>
                </a:r>
                <a:endParaRPr lang="en-US" sz="2400" b="1" smtClean="0">
                  <a:solidFill>
                    <a:srgbClr val="666666"/>
                  </a:solidFill>
                </a:endParaRPr>
              </a:p>
            </p:txBody>
          </p:sp>
          <p:grpSp>
            <p:nvGrpSpPr>
              <p:cNvPr id="145" name="Group 144"/>
              <p:cNvGrpSpPr/>
              <p:nvPr/>
            </p:nvGrpSpPr>
            <p:grpSpPr>
              <a:xfrm>
                <a:off x="6375925" y="4108563"/>
                <a:ext cx="1690777" cy="420101"/>
                <a:chOff x="1353845" y="2895600"/>
                <a:chExt cx="1826541" cy="528061"/>
              </a:xfrm>
            </p:grpSpPr>
            <p:sp>
              <p:nvSpPr>
                <p:cNvPr id="147" name="Parallelogram 146"/>
                <p:cNvSpPr/>
                <p:nvPr/>
              </p:nvSpPr>
              <p:spPr bwMode="auto">
                <a:xfrm>
                  <a:off x="1353845" y="2895600"/>
                  <a:ext cx="1826541" cy="483031"/>
                </a:xfrm>
                <a:prstGeom prst="parallelogram">
                  <a:avLst/>
                </a:prstGeom>
                <a:solidFill>
                  <a:srgbClr val="63C4D7"/>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148" name="TextBox 147"/>
                <p:cNvSpPr txBox="1"/>
                <p:nvPr/>
              </p:nvSpPr>
              <p:spPr>
                <a:xfrm>
                  <a:off x="1398578" y="2920728"/>
                  <a:ext cx="1589890" cy="502933"/>
                </a:xfrm>
                <a:prstGeom prst="rect">
                  <a:avLst/>
                </a:prstGeom>
                <a:noFill/>
              </p:spPr>
              <p:txBody>
                <a:bodyPr wrap="square" rtlCol="0">
                  <a:spAutoFit/>
                </a:bodyPr>
                <a:lstStyle/>
                <a:p>
                  <a:r>
                    <a:rPr lang="en-US" sz="2000" b="1" smtClean="0"/>
                    <a:t>In max</a:t>
                  </a:r>
                  <a:endParaRPr lang="en-US" sz="2000" b="1"/>
                </a:p>
              </p:txBody>
            </p:sp>
          </p:grpSp>
          <p:cxnSp>
            <p:nvCxnSpPr>
              <p:cNvPr id="146" name="Straight Arrow Connector 145"/>
              <p:cNvCxnSpPr/>
              <p:nvPr/>
            </p:nvCxnSpPr>
            <p:spPr bwMode="auto">
              <a:xfrm>
                <a:off x="7235158" y="3851562"/>
                <a:ext cx="0" cy="314309"/>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grpSp>
        <p:sp>
          <p:nvSpPr>
            <p:cNvPr id="129" name="Oval 128"/>
            <p:cNvSpPr/>
            <p:nvPr/>
          </p:nvSpPr>
          <p:spPr bwMode="auto">
            <a:xfrm>
              <a:off x="6859360" y="1496471"/>
              <a:ext cx="671898" cy="646578"/>
            </a:xfrm>
            <a:prstGeom prst="ellipse">
              <a:avLst/>
            </a:prstGeom>
            <a:solidFill>
              <a:srgbClr val="CC00FF"/>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130" name="TextBox 129"/>
            <p:cNvSpPr txBox="1"/>
            <p:nvPr/>
          </p:nvSpPr>
          <p:spPr>
            <a:xfrm>
              <a:off x="6859360" y="1582271"/>
              <a:ext cx="671898" cy="461665"/>
            </a:xfrm>
            <a:prstGeom prst="rect">
              <a:avLst/>
            </a:prstGeom>
            <a:noFill/>
          </p:spPr>
          <p:txBody>
            <a:bodyPr wrap="square" rtlCol="0">
              <a:spAutoFit/>
            </a:bodyPr>
            <a:lstStyle/>
            <a:p>
              <a:r>
                <a:rPr lang="en-US" smtClean="0"/>
                <a:t>A</a:t>
              </a:r>
              <a:endParaRPr lang="en-US"/>
            </a:p>
          </p:txBody>
        </p:sp>
      </p:grpSp>
    </p:spTree>
    <p:extLst>
      <p:ext uri="{BB962C8B-B14F-4D97-AF65-F5344CB8AC3E}">
        <p14:creationId xmlns:p14="http://schemas.microsoft.com/office/powerpoint/2010/main" val="220919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 calcmode="lin" valueType="num">
                                      <p:cBhvr>
                                        <p:cTn id="7" dur="1000" fill="hold"/>
                                        <p:tgtEl>
                                          <p:spTgt spid="5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5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55"/>
                                        </p:tgtEl>
                                        <p:attrNameLst>
                                          <p:attrName>style.visibility</p:attrName>
                                        </p:attrNameLst>
                                      </p:cBhvr>
                                      <p:to>
                                        <p:strVal val="visible"/>
                                      </p:to>
                                    </p:set>
                                    <p:anim calcmode="lin" valueType="num">
                                      <p:cBhvr>
                                        <p:cTn id="14" dur="1000" fill="hold"/>
                                        <p:tgtEl>
                                          <p:spTgt spid="55"/>
                                        </p:tgtEl>
                                        <p:attrNameLst>
                                          <p:attrName>ppt_w</p:attrName>
                                        </p:attrNameLst>
                                      </p:cBhvr>
                                      <p:tavLst>
                                        <p:tav tm="0">
                                          <p:val>
                                            <p:strVal val="#ppt_w+.3"/>
                                          </p:val>
                                        </p:tav>
                                        <p:tav tm="100000">
                                          <p:val>
                                            <p:strVal val="#ppt_w"/>
                                          </p:val>
                                        </p:tav>
                                      </p:tavLst>
                                    </p:anim>
                                    <p:anim calcmode="lin" valueType="num">
                                      <p:cBhvr>
                                        <p:cTn id="15" dur="1000" fill="hold"/>
                                        <p:tgtEl>
                                          <p:spTgt spid="55"/>
                                        </p:tgtEl>
                                        <p:attrNameLst>
                                          <p:attrName>ppt_h</p:attrName>
                                        </p:attrNameLst>
                                      </p:cBhvr>
                                      <p:tavLst>
                                        <p:tav tm="0">
                                          <p:val>
                                            <p:strVal val="#ppt_h"/>
                                          </p:val>
                                        </p:tav>
                                        <p:tav tm="100000">
                                          <p:val>
                                            <p:strVal val="#ppt_h"/>
                                          </p:val>
                                        </p:tav>
                                      </p:tavLst>
                                    </p:anim>
                                    <p:animEffect transition="in" filter="fade">
                                      <p:cBhvr>
                                        <p:cTn id="16" dur="1000"/>
                                        <p:tgtEl>
                                          <p:spTgt spid="55"/>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nodeType="clickEffect">
                                  <p:stCondLst>
                                    <p:cond delay="0"/>
                                  </p:stCondLst>
                                  <p:childTnLst>
                                    <p:set>
                                      <p:cBhvr>
                                        <p:cTn id="20" dur="1" fill="hold">
                                          <p:stCondLst>
                                            <p:cond delay="0"/>
                                          </p:stCondLst>
                                        </p:cTn>
                                        <p:tgtEl>
                                          <p:spTgt spid="127"/>
                                        </p:tgtEl>
                                        <p:attrNameLst>
                                          <p:attrName>style.visibility</p:attrName>
                                        </p:attrNameLst>
                                      </p:cBhvr>
                                      <p:to>
                                        <p:strVal val="visible"/>
                                      </p:to>
                                    </p:set>
                                    <p:anim calcmode="lin" valueType="num">
                                      <p:cBhvr>
                                        <p:cTn id="21" dur="1000" fill="hold"/>
                                        <p:tgtEl>
                                          <p:spTgt spid="127"/>
                                        </p:tgtEl>
                                        <p:attrNameLst>
                                          <p:attrName>ppt_w</p:attrName>
                                        </p:attrNameLst>
                                      </p:cBhvr>
                                      <p:tavLst>
                                        <p:tav tm="0">
                                          <p:val>
                                            <p:strVal val="#ppt_w+.3"/>
                                          </p:val>
                                        </p:tav>
                                        <p:tav tm="100000">
                                          <p:val>
                                            <p:strVal val="#ppt_w"/>
                                          </p:val>
                                        </p:tav>
                                      </p:tavLst>
                                    </p:anim>
                                    <p:anim calcmode="lin" valueType="num">
                                      <p:cBhvr>
                                        <p:cTn id="22" dur="1000" fill="hold"/>
                                        <p:tgtEl>
                                          <p:spTgt spid="127"/>
                                        </p:tgtEl>
                                        <p:attrNameLst>
                                          <p:attrName>ppt_h</p:attrName>
                                        </p:attrNameLst>
                                      </p:cBhvr>
                                      <p:tavLst>
                                        <p:tav tm="0">
                                          <p:val>
                                            <p:strVal val="#ppt_h"/>
                                          </p:val>
                                        </p:tav>
                                        <p:tav tm="100000">
                                          <p:val>
                                            <p:strVal val="#ppt_h"/>
                                          </p:val>
                                        </p:tav>
                                      </p:tavLst>
                                    </p:anim>
                                    <p:animEffect transition="in" filter="fade">
                                      <p:cBhvr>
                                        <p:cTn id="23" dur="10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Date Placeholder 47"/>
          <p:cNvSpPr>
            <a:spLocks noGrp="1"/>
          </p:cNvSpPr>
          <p:nvPr>
            <p:ph type="dt" sz="half" idx="10"/>
          </p:nvPr>
        </p:nvSpPr>
        <p:spPr/>
        <p:txBody>
          <a:bodyPr/>
          <a:lstStyle/>
          <a:p>
            <a:pPr>
              <a:defRPr/>
            </a:pPr>
            <a:r>
              <a:rPr lang="en-US" smtClean="0"/>
              <a:t>Khoa CNTT - UNETI</a:t>
            </a:r>
            <a:endParaRPr lang="en-US" dirty="0"/>
          </a:p>
        </p:txBody>
      </p:sp>
      <p:sp>
        <p:nvSpPr>
          <p:cNvPr id="4" name="Slide Number Placeholder 3"/>
          <p:cNvSpPr>
            <a:spLocks noGrp="1"/>
          </p:cNvSpPr>
          <p:nvPr>
            <p:ph type="sldNum" sz="quarter" idx="12"/>
          </p:nvPr>
        </p:nvSpPr>
        <p:spPr/>
        <p:txBody>
          <a:bodyPr/>
          <a:lstStyle/>
          <a:p>
            <a:pPr>
              <a:defRPr/>
            </a:pPr>
            <a:fld id="{38F16FD5-974A-40BB-8233-36E86F2AA732}" type="slidenum">
              <a:rPr lang="en-US" smtClean="0"/>
              <a:pPr>
                <a:defRPr/>
              </a:pPr>
              <a:t>12</a:t>
            </a:fld>
            <a:endParaRPr lang="en-US" dirty="0"/>
          </a:p>
        </p:txBody>
      </p:sp>
      <p:sp>
        <p:nvSpPr>
          <p:cNvPr id="27" name="Title 1"/>
          <p:cNvSpPr>
            <a:spLocks noGrp="1"/>
          </p:cNvSpPr>
          <p:nvPr>
            <p:ph type="title"/>
          </p:nvPr>
        </p:nvSpPr>
        <p:spPr>
          <a:xfrm>
            <a:off x="1143000" y="381000"/>
            <a:ext cx="7600950" cy="563563"/>
          </a:xfrm>
        </p:spPr>
        <p:txBody>
          <a:bodyPr/>
          <a:lstStyle/>
          <a:p>
            <a:r>
              <a:rPr lang="en-US" b="1" smtClean="0"/>
              <a:t>4.2.2 Câu lệnh if (không đầy đủ)</a:t>
            </a:r>
            <a:endParaRPr lang="en-US" b="1" dirty="0"/>
          </a:p>
        </p:txBody>
      </p:sp>
      <p:sp>
        <p:nvSpPr>
          <p:cNvPr id="28" name="Shape 72"/>
          <p:cNvSpPr txBox="1">
            <a:spLocks/>
          </p:cNvSpPr>
          <p:nvPr/>
        </p:nvSpPr>
        <p:spPr bwMode="auto">
          <a:xfrm>
            <a:off x="457200" y="1073609"/>
            <a:ext cx="8571854" cy="577799"/>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114300" indent="0" algn="just">
              <a:lnSpc>
                <a:spcPct val="130000"/>
              </a:lnSpc>
              <a:spcBef>
                <a:spcPts val="0"/>
              </a:spcBef>
              <a:buNone/>
              <a:defRPr>
                <a:solidFill>
                  <a:schemeClr val="accent2"/>
                </a:solidFill>
              </a:defRPr>
            </a:pPr>
            <a:r>
              <a:rPr lang="en-US" sz="2400" b="1">
                <a:solidFill>
                  <a:srgbClr val="00B050"/>
                </a:solidFill>
              </a:rPr>
              <a:t>Ví dụ 2</a:t>
            </a:r>
            <a:r>
              <a:rPr lang="en-US" sz="2400">
                <a:solidFill>
                  <a:srgbClr val="00B050"/>
                </a:solidFill>
              </a:rPr>
              <a:t>: </a:t>
            </a:r>
            <a:r>
              <a:rPr lang="en-US" sz="2400">
                <a:solidFill>
                  <a:srgbClr val="002060"/>
                </a:solidFill>
              </a:rPr>
              <a:t>Tìm số lớn nhất trong 3 số a, b, c</a:t>
            </a:r>
          </a:p>
        </p:txBody>
      </p:sp>
      <p:sp>
        <p:nvSpPr>
          <p:cNvPr id="108" name="TextBox 107"/>
          <p:cNvSpPr txBox="1"/>
          <p:nvPr/>
        </p:nvSpPr>
        <p:spPr>
          <a:xfrm>
            <a:off x="700008" y="1493845"/>
            <a:ext cx="7696200" cy="5078313"/>
          </a:xfrm>
          <a:prstGeom prst="rect">
            <a:avLst/>
          </a:prstGeom>
          <a:noFill/>
        </p:spPr>
        <p:txBody>
          <a:bodyPr wrap="square" rtlCol="0">
            <a:spAutoFit/>
          </a:bodyPr>
          <a:lstStyle/>
          <a:p>
            <a:pPr marL="342900" lvl="2" indent="-342900" algn="just">
              <a:lnSpc>
                <a:spcPct val="150000"/>
              </a:lnSpc>
              <a:buClr>
                <a:srgbClr val="C00000"/>
              </a:buClr>
              <a:buFont typeface="+mj-lt"/>
              <a:buAutoNum type="arabicPeriod"/>
              <a:defRPr>
                <a:solidFill>
                  <a:schemeClr val="accent2"/>
                </a:solidFill>
              </a:defRPr>
            </a:pPr>
            <a:r>
              <a:rPr lang="en-US" sz="1800" smtClean="0">
                <a:solidFill>
                  <a:srgbClr val="00B050"/>
                </a:solidFill>
                <a:latin typeface="Courier New" panose="02070309020205020404" pitchFamily="49" charset="0"/>
                <a:cs typeface="Courier New" panose="02070309020205020404" pitchFamily="49" charset="0"/>
              </a:rPr>
              <a:t>#include &lt;iostream.h&gt;</a:t>
            </a:r>
          </a:p>
          <a:p>
            <a:pPr marL="342900" lvl="2" indent="-342900" algn="just">
              <a:lnSpc>
                <a:spcPct val="150000"/>
              </a:lnSpc>
              <a:buClr>
                <a:srgbClr val="C00000"/>
              </a:buClr>
              <a:buFont typeface="+mj-lt"/>
              <a:buAutoNum type="arabicPeriod"/>
              <a:defRPr>
                <a:solidFill>
                  <a:schemeClr val="accent2"/>
                </a:solidFill>
              </a:defRPr>
            </a:pPr>
            <a:r>
              <a:rPr lang="en-US" sz="1800" smtClean="0">
                <a:solidFill>
                  <a:srgbClr val="00B0F0"/>
                </a:solidFill>
                <a:latin typeface="Courier New" panose="02070309020205020404" pitchFamily="49" charset="0"/>
                <a:cs typeface="Courier New" panose="02070309020205020404" pitchFamily="49" charset="0"/>
              </a:rPr>
              <a:t>void</a:t>
            </a:r>
            <a:r>
              <a:rPr lang="en-US" sz="1800" smtClean="0">
                <a:solidFill>
                  <a:srgbClr val="002060"/>
                </a:solidFill>
                <a:latin typeface="Courier New" panose="02070309020205020404" pitchFamily="49" charset="0"/>
                <a:cs typeface="Courier New" panose="02070309020205020404" pitchFamily="49" charset="0"/>
              </a:rPr>
              <a:t>  main()</a:t>
            </a:r>
          </a:p>
          <a:p>
            <a:pPr marL="342900" lvl="2" indent="-342900" algn="just">
              <a:lnSpc>
                <a:spcPct val="150000"/>
              </a:lnSpc>
              <a:buClr>
                <a:srgbClr val="C00000"/>
              </a:buClr>
              <a:buFont typeface="+mj-lt"/>
              <a:buAutoNum type="arabicPeriod"/>
              <a:defRPr>
                <a:solidFill>
                  <a:schemeClr val="accent2"/>
                </a:solidFill>
              </a:defRPr>
            </a:pPr>
            <a:r>
              <a:rPr lang="en-US" sz="1800" smtClean="0">
                <a:solidFill>
                  <a:srgbClr val="002060"/>
                </a:solidFill>
                <a:latin typeface="Courier New" panose="02070309020205020404" pitchFamily="49" charset="0"/>
                <a:cs typeface="Courier New" panose="02070309020205020404" pitchFamily="49" charset="0"/>
              </a:rPr>
              <a:t>{</a:t>
            </a:r>
          </a:p>
          <a:p>
            <a:pPr marL="342900" lvl="2" indent="-342900" algn="just">
              <a:lnSpc>
                <a:spcPct val="150000"/>
              </a:lnSpc>
              <a:buClr>
                <a:srgbClr val="C00000"/>
              </a:buClr>
              <a:buFont typeface="+mj-lt"/>
              <a:buAutoNum type="arabicPeriod"/>
              <a:defRPr>
                <a:solidFill>
                  <a:schemeClr val="accent2"/>
                </a:solidFill>
              </a:defRPr>
            </a:pPr>
            <a:r>
              <a:rPr lang="en-US" sz="1800">
                <a:solidFill>
                  <a:srgbClr val="002060"/>
                </a:solidFill>
                <a:latin typeface="Courier New" panose="02070309020205020404" pitchFamily="49" charset="0"/>
                <a:cs typeface="Courier New" panose="02070309020205020404" pitchFamily="49" charset="0"/>
              </a:rPr>
              <a:t> </a:t>
            </a:r>
            <a:r>
              <a:rPr lang="en-US" sz="1800" smtClean="0">
                <a:solidFill>
                  <a:srgbClr val="002060"/>
                </a:solidFill>
                <a:latin typeface="Courier New" panose="02070309020205020404" pitchFamily="49" charset="0"/>
                <a:cs typeface="Courier New" panose="02070309020205020404" pitchFamily="49" charset="0"/>
              </a:rPr>
              <a:t>  </a:t>
            </a:r>
            <a:r>
              <a:rPr lang="en-US" sz="1800" smtClean="0">
                <a:solidFill>
                  <a:srgbClr val="00B0F0"/>
                </a:solidFill>
                <a:latin typeface="Courier New" panose="02070309020205020404" pitchFamily="49" charset="0"/>
                <a:cs typeface="Courier New" panose="02070309020205020404" pitchFamily="49" charset="0"/>
              </a:rPr>
              <a:t>int</a:t>
            </a:r>
            <a:r>
              <a:rPr lang="en-US" sz="1800" smtClean="0">
                <a:solidFill>
                  <a:srgbClr val="002060"/>
                </a:solidFill>
                <a:latin typeface="Courier New" panose="02070309020205020404" pitchFamily="49" charset="0"/>
                <a:cs typeface="Courier New" panose="02070309020205020404" pitchFamily="49" charset="0"/>
              </a:rPr>
              <a:t>	  a, b, c, max;</a:t>
            </a:r>
          </a:p>
          <a:p>
            <a:pPr marL="342900" lvl="2" indent="-342900" algn="just">
              <a:lnSpc>
                <a:spcPct val="150000"/>
              </a:lnSpc>
              <a:buClr>
                <a:srgbClr val="C00000"/>
              </a:buClr>
              <a:buFont typeface="+mj-lt"/>
              <a:buAutoNum type="arabicPeriod"/>
              <a:defRPr>
                <a:solidFill>
                  <a:schemeClr val="accent2"/>
                </a:solidFill>
              </a:defRPr>
            </a:pPr>
            <a:r>
              <a:rPr lang="en-US" sz="1800" smtClean="0">
                <a:solidFill>
                  <a:srgbClr val="002060"/>
                </a:solidFill>
                <a:latin typeface="Courier New" panose="02070309020205020404" pitchFamily="49" charset="0"/>
                <a:cs typeface="Courier New" panose="02070309020205020404" pitchFamily="49" charset="0"/>
              </a:rPr>
              <a:t>   cout&lt;&lt;“Nhap a, b, c “; cin&gt;&gt;a&gt;&gt;b&gt;&gt;c;</a:t>
            </a:r>
          </a:p>
          <a:p>
            <a:pPr marL="342900" lvl="2" indent="-342900" algn="just">
              <a:lnSpc>
                <a:spcPct val="150000"/>
              </a:lnSpc>
              <a:buClr>
                <a:srgbClr val="C00000"/>
              </a:buClr>
              <a:buFont typeface="+mj-lt"/>
              <a:buAutoNum type="arabicPeriod"/>
              <a:defRPr>
                <a:solidFill>
                  <a:schemeClr val="accent2"/>
                </a:solidFill>
              </a:defRPr>
            </a:pPr>
            <a:r>
              <a:rPr lang="en-US" sz="1800">
                <a:solidFill>
                  <a:srgbClr val="002060"/>
                </a:solidFill>
                <a:latin typeface="Courier New" panose="02070309020205020404" pitchFamily="49" charset="0"/>
                <a:cs typeface="Courier New" panose="02070309020205020404" pitchFamily="49" charset="0"/>
              </a:rPr>
              <a:t> </a:t>
            </a:r>
            <a:r>
              <a:rPr lang="en-US" sz="1800" smtClean="0">
                <a:solidFill>
                  <a:srgbClr val="002060"/>
                </a:solidFill>
                <a:latin typeface="Courier New" panose="02070309020205020404" pitchFamily="49" charset="0"/>
                <a:cs typeface="Courier New" panose="02070309020205020404" pitchFamily="49" charset="0"/>
              </a:rPr>
              <a:t>  max = a;</a:t>
            </a:r>
          </a:p>
          <a:p>
            <a:pPr marL="342900" lvl="2" indent="-342900" algn="just">
              <a:lnSpc>
                <a:spcPct val="150000"/>
              </a:lnSpc>
              <a:buClr>
                <a:srgbClr val="C00000"/>
              </a:buClr>
              <a:buFont typeface="+mj-lt"/>
              <a:buAutoNum type="arabicPeriod"/>
              <a:defRPr>
                <a:solidFill>
                  <a:schemeClr val="accent2"/>
                </a:solidFill>
              </a:defRPr>
            </a:pPr>
            <a:r>
              <a:rPr lang="en-US" sz="1800" b="1" smtClean="0">
                <a:solidFill>
                  <a:srgbClr val="002060"/>
                </a:solidFill>
                <a:latin typeface="Courier New" panose="02070309020205020404" pitchFamily="49" charset="0"/>
                <a:cs typeface="Courier New" panose="02070309020205020404" pitchFamily="49" charset="0"/>
              </a:rPr>
              <a:t>   </a:t>
            </a:r>
            <a:r>
              <a:rPr lang="en-US" sz="1800" b="1" smtClean="0">
                <a:solidFill>
                  <a:srgbClr val="FF0000"/>
                </a:solidFill>
                <a:latin typeface="Courier New" panose="02070309020205020404" pitchFamily="49" charset="0"/>
                <a:cs typeface="Courier New" panose="02070309020205020404" pitchFamily="49" charset="0"/>
              </a:rPr>
              <a:t>if</a:t>
            </a:r>
            <a:r>
              <a:rPr lang="en-US" sz="1800" smtClean="0">
                <a:solidFill>
                  <a:srgbClr val="002060"/>
                </a:solidFill>
                <a:latin typeface="Courier New" panose="02070309020205020404" pitchFamily="49" charset="0"/>
                <a:cs typeface="Courier New" panose="02070309020205020404" pitchFamily="49" charset="0"/>
              </a:rPr>
              <a:t> (max &lt; b)</a:t>
            </a:r>
            <a:endParaRPr lang="en-US" sz="1800" b="1" smtClean="0">
              <a:solidFill>
                <a:srgbClr val="002060"/>
              </a:solidFill>
              <a:latin typeface="Courier New" panose="02070309020205020404" pitchFamily="49" charset="0"/>
              <a:cs typeface="Courier New" panose="02070309020205020404" pitchFamily="49" charset="0"/>
            </a:endParaRPr>
          </a:p>
          <a:p>
            <a:pPr marL="342900" lvl="2" indent="-342900" algn="just">
              <a:lnSpc>
                <a:spcPct val="150000"/>
              </a:lnSpc>
              <a:buClr>
                <a:srgbClr val="C00000"/>
              </a:buClr>
              <a:buFont typeface="+mj-lt"/>
              <a:buAutoNum type="arabicPeriod"/>
              <a:defRPr>
                <a:solidFill>
                  <a:schemeClr val="accent2"/>
                </a:solidFill>
              </a:defRPr>
            </a:pPr>
            <a:r>
              <a:rPr lang="en-US" sz="1800" smtClean="0">
                <a:solidFill>
                  <a:srgbClr val="002060"/>
                </a:solidFill>
                <a:latin typeface="Courier New" panose="02070309020205020404" pitchFamily="49" charset="0"/>
                <a:cs typeface="Courier New" panose="02070309020205020404" pitchFamily="49" charset="0"/>
              </a:rPr>
              <a:t>       max = b;</a:t>
            </a:r>
          </a:p>
          <a:p>
            <a:pPr marL="342900" lvl="2" indent="-342900" algn="just">
              <a:lnSpc>
                <a:spcPct val="150000"/>
              </a:lnSpc>
              <a:buClr>
                <a:srgbClr val="C00000"/>
              </a:buClr>
              <a:buFont typeface="+mj-lt"/>
              <a:buAutoNum type="arabicPeriod"/>
              <a:defRPr>
                <a:solidFill>
                  <a:schemeClr val="accent2"/>
                </a:solidFill>
              </a:defRPr>
            </a:pPr>
            <a:r>
              <a:rPr lang="en-US" sz="1800">
                <a:solidFill>
                  <a:srgbClr val="002060"/>
                </a:solidFill>
                <a:latin typeface="Courier New" panose="02070309020205020404" pitchFamily="49" charset="0"/>
                <a:cs typeface="Courier New" panose="02070309020205020404" pitchFamily="49" charset="0"/>
              </a:rPr>
              <a:t> </a:t>
            </a:r>
            <a:r>
              <a:rPr lang="en-US" sz="1800" smtClean="0">
                <a:solidFill>
                  <a:srgbClr val="002060"/>
                </a:solidFill>
                <a:latin typeface="Courier New" panose="02070309020205020404" pitchFamily="49" charset="0"/>
                <a:cs typeface="Courier New" panose="02070309020205020404" pitchFamily="49" charset="0"/>
              </a:rPr>
              <a:t>  </a:t>
            </a:r>
            <a:r>
              <a:rPr lang="en-US" sz="1800" b="1" smtClean="0">
                <a:solidFill>
                  <a:srgbClr val="FF0000"/>
                </a:solidFill>
                <a:latin typeface="Courier New" panose="02070309020205020404" pitchFamily="49" charset="0"/>
                <a:cs typeface="Courier New" panose="02070309020205020404" pitchFamily="49" charset="0"/>
              </a:rPr>
              <a:t>if</a:t>
            </a:r>
            <a:r>
              <a:rPr lang="en-US" sz="1800" smtClean="0">
                <a:solidFill>
                  <a:srgbClr val="002060"/>
                </a:solidFill>
                <a:latin typeface="Courier New" panose="02070309020205020404" pitchFamily="49" charset="0"/>
                <a:cs typeface="Courier New" panose="02070309020205020404" pitchFamily="49" charset="0"/>
              </a:rPr>
              <a:t> (max &lt; c)</a:t>
            </a:r>
          </a:p>
          <a:p>
            <a:pPr marL="342900" lvl="2" indent="-342900" algn="just">
              <a:lnSpc>
                <a:spcPct val="150000"/>
              </a:lnSpc>
              <a:buClr>
                <a:srgbClr val="C00000"/>
              </a:buClr>
              <a:buFont typeface="+mj-lt"/>
              <a:buAutoNum type="arabicPeriod"/>
              <a:defRPr>
                <a:solidFill>
                  <a:schemeClr val="accent2"/>
                </a:solidFill>
              </a:defRPr>
            </a:pPr>
            <a:r>
              <a:rPr lang="en-US" sz="1800">
                <a:solidFill>
                  <a:srgbClr val="002060"/>
                </a:solidFill>
                <a:latin typeface="Courier New" panose="02070309020205020404" pitchFamily="49" charset="0"/>
                <a:cs typeface="Courier New" panose="02070309020205020404" pitchFamily="49" charset="0"/>
              </a:rPr>
              <a:t>	</a:t>
            </a:r>
            <a:r>
              <a:rPr lang="en-US" sz="1800" smtClean="0">
                <a:solidFill>
                  <a:srgbClr val="002060"/>
                </a:solidFill>
                <a:latin typeface="Courier New" panose="02070309020205020404" pitchFamily="49" charset="0"/>
                <a:cs typeface="Courier New" panose="02070309020205020404" pitchFamily="49" charset="0"/>
              </a:rPr>
              <a:t>   max = c;</a:t>
            </a:r>
          </a:p>
          <a:p>
            <a:pPr marL="342900" lvl="2" indent="-342900" algn="just">
              <a:lnSpc>
                <a:spcPct val="150000"/>
              </a:lnSpc>
              <a:buClr>
                <a:srgbClr val="C00000"/>
              </a:buClr>
              <a:buFont typeface="+mj-lt"/>
              <a:buAutoNum type="arabicPeriod"/>
              <a:defRPr>
                <a:solidFill>
                  <a:schemeClr val="accent2"/>
                </a:solidFill>
              </a:defRPr>
            </a:pPr>
            <a:r>
              <a:rPr lang="en-US" sz="1800">
                <a:solidFill>
                  <a:srgbClr val="002060"/>
                </a:solidFill>
                <a:latin typeface="Courier New" panose="02070309020205020404" pitchFamily="49" charset="0"/>
                <a:cs typeface="Courier New" panose="02070309020205020404" pitchFamily="49" charset="0"/>
              </a:rPr>
              <a:t> </a:t>
            </a:r>
            <a:r>
              <a:rPr lang="en-US" sz="1800" smtClean="0">
                <a:solidFill>
                  <a:srgbClr val="002060"/>
                </a:solidFill>
                <a:latin typeface="Courier New" panose="02070309020205020404" pitchFamily="49" charset="0"/>
                <a:cs typeface="Courier New" panose="02070309020205020404" pitchFamily="49" charset="0"/>
              </a:rPr>
              <a:t>  cout&lt;&lt;“So lon nhat trong 3 so la “&lt;&lt;max&lt;&lt;endl;</a:t>
            </a:r>
          </a:p>
          <a:p>
            <a:pPr marL="342900" lvl="2" indent="-342900" algn="just">
              <a:lnSpc>
                <a:spcPct val="150000"/>
              </a:lnSpc>
              <a:buClr>
                <a:srgbClr val="C00000"/>
              </a:buClr>
              <a:buFont typeface="+mj-lt"/>
              <a:buAutoNum type="arabicPeriod"/>
              <a:defRPr>
                <a:solidFill>
                  <a:schemeClr val="accent2"/>
                </a:solidFill>
              </a:defRPr>
            </a:pPr>
            <a:r>
              <a:rPr lang="en-US" sz="1800" smtClean="0">
                <a:solidFill>
                  <a:srgbClr val="002060"/>
                </a:solidFill>
                <a:latin typeface="Courier New" panose="02070309020205020404" pitchFamily="49" charset="0"/>
                <a:cs typeface="Courier New" panose="02070309020205020404" pitchFamily="49" charset="0"/>
              </a:rPr>
              <a:t>}</a:t>
            </a:r>
            <a:endParaRPr lang="en-US" sz="1800">
              <a:solidFill>
                <a:srgbClr val="00206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69085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Date Placeholder 47"/>
          <p:cNvSpPr>
            <a:spLocks noGrp="1"/>
          </p:cNvSpPr>
          <p:nvPr>
            <p:ph type="dt" sz="half" idx="10"/>
          </p:nvPr>
        </p:nvSpPr>
        <p:spPr/>
        <p:txBody>
          <a:bodyPr/>
          <a:lstStyle/>
          <a:p>
            <a:pPr>
              <a:defRPr/>
            </a:pPr>
            <a:r>
              <a:rPr lang="en-US" smtClean="0"/>
              <a:t>Khoa CNTT - UNETI</a:t>
            </a:r>
            <a:endParaRPr lang="en-US" dirty="0"/>
          </a:p>
        </p:txBody>
      </p:sp>
      <p:sp>
        <p:nvSpPr>
          <p:cNvPr id="4" name="Slide Number Placeholder 3"/>
          <p:cNvSpPr>
            <a:spLocks noGrp="1"/>
          </p:cNvSpPr>
          <p:nvPr>
            <p:ph type="sldNum" sz="quarter" idx="12"/>
          </p:nvPr>
        </p:nvSpPr>
        <p:spPr/>
        <p:txBody>
          <a:bodyPr/>
          <a:lstStyle/>
          <a:p>
            <a:pPr>
              <a:defRPr/>
            </a:pPr>
            <a:fld id="{38F16FD5-974A-40BB-8233-36E86F2AA732}" type="slidenum">
              <a:rPr lang="en-US" smtClean="0"/>
              <a:pPr>
                <a:defRPr/>
              </a:pPr>
              <a:t>13</a:t>
            </a:fld>
            <a:endParaRPr lang="en-US" dirty="0"/>
          </a:p>
        </p:txBody>
      </p:sp>
      <p:sp>
        <p:nvSpPr>
          <p:cNvPr id="27" name="Title 1"/>
          <p:cNvSpPr>
            <a:spLocks noGrp="1"/>
          </p:cNvSpPr>
          <p:nvPr>
            <p:ph type="title"/>
          </p:nvPr>
        </p:nvSpPr>
        <p:spPr>
          <a:xfrm>
            <a:off x="1143000" y="381000"/>
            <a:ext cx="7600950" cy="563563"/>
          </a:xfrm>
        </p:spPr>
        <p:txBody>
          <a:bodyPr/>
          <a:lstStyle/>
          <a:p>
            <a:r>
              <a:rPr lang="en-US" b="1" smtClean="0"/>
              <a:t>4.2.3 Câu lệnh if lồng nhau</a:t>
            </a:r>
            <a:endParaRPr lang="en-US" b="1" dirty="0"/>
          </a:p>
        </p:txBody>
      </p:sp>
      <p:sp>
        <p:nvSpPr>
          <p:cNvPr id="7" name="object 4"/>
          <p:cNvSpPr txBox="1"/>
          <p:nvPr/>
        </p:nvSpPr>
        <p:spPr>
          <a:xfrm>
            <a:off x="357822" y="1533481"/>
            <a:ext cx="2332355" cy="3429144"/>
          </a:xfrm>
          <a:prstGeom prst="rect">
            <a:avLst/>
          </a:prstGeom>
        </p:spPr>
        <p:txBody>
          <a:bodyPr vert="horz" wrap="square" lIns="0" tIns="12700" rIns="0" bIns="0" rtlCol="0">
            <a:spAutoFit/>
          </a:bodyPr>
          <a:lstStyle/>
          <a:p>
            <a:pPr marL="356870" marR="5080" indent="-344805" algn="l">
              <a:lnSpc>
                <a:spcPct val="140000"/>
              </a:lnSpc>
              <a:spcBef>
                <a:spcPts val="0"/>
              </a:spcBef>
            </a:pPr>
            <a:r>
              <a:rPr sz="2000" b="1" spc="-5" dirty="0">
                <a:solidFill>
                  <a:srgbClr val="FF0000"/>
                </a:solidFill>
                <a:latin typeface="Courier New" panose="02070309020205020404" pitchFamily="49" charset="0"/>
                <a:cs typeface="Courier New" panose="02070309020205020404" pitchFamily="49" charset="0"/>
              </a:rPr>
              <a:t>if</a:t>
            </a:r>
            <a:r>
              <a:rPr sz="2000" b="1" dirty="0">
                <a:solidFill>
                  <a:srgbClr val="002060"/>
                </a:solidFill>
                <a:latin typeface="Courier New" panose="02070309020205020404" pitchFamily="49" charset="0"/>
                <a:cs typeface="Courier New" panose="02070309020205020404" pitchFamily="49" charset="0"/>
              </a:rPr>
              <a:t> </a:t>
            </a:r>
            <a:r>
              <a:rPr sz="2000" b="1" spc="-5" dirty="0">
                <a:solidFill>
                  <a:srgbClr val="002060"/>
                </a:solidFill>
                <a:latin typeface="Courier New" panose="02070309020205020404" pitchFamily="49" charset="0"/>
                <a:cs typeface="Courier New" panose="02070309020205020404" pitchFamily="49" charset="0"/>
              </a:rPr>
              <a:t>(expr1) </a:t>
            </a:r>
            <a:r>
              <a:rPr sz="2000" b="1" dirty="0">
                <a:solidFill>
                  <a:srgbClr val="002060"/>
                </a:solidFill>
                <a:latin typeface="Courier New" panose="02070309020205020404" pitchFamily="49" charset="0"/>
                <a:cs typeface="Courier New" panose="02070309020205020404" pitchFamily="49" charset="0"/>
              </a:rPr>
              <a:t> st</a:t>
            </a:r>
            <a:r>
              <a:rPr sz="2000" b="1" spc="5" dirty="0">
                <a:solidFill>
                  <a:srgbClr val="002060"/>
                </a:solidFill>
                <a:latin typeface="Courier New" panose="02070309020205020404" pitchFamily="49" charset="0"/>
                <a:cs typeface="Courier New" panose="02070309020205020404" pitchFamily="49" charset="0"/>
              </a:rPr>
              <a:t>a</a:t>
            </a:r>
            <a:r>
              <a:rPr sz="2000" b="1" dirty="0">
                <a:solidFill>
                  <a:srgbClr val="002060"/>
                </a:solidFill>
                <a:latin typeface="Courier New" panose="02070309020205020404" pitchFamily="49" charset="0"/>
                <a:cs typeface="Courier New" panose="02070309020205020404" pitchFamily="49" charset="0"/>
              </a:rPr>
              <a:t>t</a:t>
            </a:r>
            <a:r>
              <a:rPr sz="2000" b="1" spc="5" dirty="0">
                <a:solidFill>
                  <a:srgbClr val="002060"/>
                </a:solidFill>
                <a:latin typeface="Courier New" panose="02070309020205020404" pitchFamily="49" charset="0"/>
                <a:cs typeface="Courier New" panose="02070309020205020404" pitchFamily="49" charset="0"/>
              </a:rPr>
              <a:t>e</a:t>
            </a:r>
            <a:r>
              <a:rPr sz="2000" b="1" spc="15" dirty="0">
                <a:solidFill>
                  <a:srgbClr val="002060"/>
                </a:solidFill>
                <a:latin typeface="Courier New" panose="02070309020205020404" pitchFamily="49" charset="0"/>
                <a:cs typeface="Courier New" panose="02070309020205020404" pitchFamily="49" charset="0"/>
              </a:rPr>
              <a:t>m</a:t>
            </a:r>
            <a:r>
              <a:rPr sz="2000" b="1" spc="5" dirty="0">
                <a:solidFill>
                  <a:srgbClr val="002060"/>
                </a:solidFill>
                <a:latin typeface="Courier New" panose="02070309020205020404" pitchFamily="49" charset="0"/>
                <a:cs typeface="Courier New" panose="02070309020205020404" pitchFamily="49" charset="0"/>
              </a:rPr>
              <a:t>en</a:t>
            </a:r>
            <a:r>
              <a:rPr sz="2000" b="1" dirty="0">
                <a:solidFill>
                  <a:srgbClr val="002060"/>
                </a:solidFill>
                <a:latin typeface="Courier New" panose="02070309020205020404" pitchFamily="49" charset="0"/>
                <a:cs typeface="Courier New" panose="02070309020205020404" pitchFamily="49" charset="0"/>
              </a:rPr>
              <a:t>t1</a:t>
            </a:r>
            <a:endParaRPr sz="2000" b="1">
              <a:solidFill>
                <a:srgbClr val="002060"/>
              </a:solidFill>
              <a:latin typeface="Courier New" panose="02070309020205020404" pitchFamily="49" charset="0"/>
              <a:cs typeface="Courier New" panose="02070309020205020404" pitchFamily="49" charset="0"/>
            </a:endParaRPr>
          </a:p>
          <a:p>
            <a:pPr marL="403225" marR="5080" indent="-390525" algn="l">
              <a:lnSpc>
                <a:spcPct val="140000"/>
              </a:lnSpc>
              <a:spcBef>
                <a:spcPts val="0"/>
              </a:spcBef>
            </a:pPr>
            <a:r>
              <a:rPr sz="2000" b="1" dirty="0">
                <a:solidFill>
                  <a:srgbClr val="FF0000"/>
                </a:solidFill>
                <a:latin typeface="Courier New" panose="02070309020205020404" pitchFamily="49" charset="0"/>
                <a:cs typeface="Courier New" panose="02070309020205020404" pitchFamily="49" charset="0"/>
              </a:rPr>
              <a:t>else</a:t>
            </a:r>
            <a:r>
              <a:rPr sz="2000" b="1" dirty="0">
                <a:solidFill>
                  <a:srgbClr val="002060"/>
                </a:solidFill>
                <a:latin typeface="Courier New" panose="02070309020205020404" pitchFamily="49" charset="0"/>
                <a:cs typeface="Courier New" panose="02070309020205020404" pitchFamily="49" charset="0"/>
              </a:rPr>
              <a:t> </a:t>
            </a:r>
            <a:r>
              <a:rPr sz="2000" b="1" spc="-5" dirty="0">
                <a:solidFill>
                  <a:srgbClr val="CC00FF"/>
                </a:solidFill>
                <a:latin typeface="Courier New" panose="02070309020205020404" pitchFamily="49" charset="0"/>
                <a:cs typeface="Courier New" panose="02070309020205020404" pitchFamily="49" charset="0"/>
              </a:rPr>
              <a:t>if</a:t>
            </a:r>
            <a:r>
              <a:rPr sz="2000" b="1" spc="-5" dirty="0">
                <a:solidFill>
                  <a:srgbClr val="002060"/>
                </a:solidFill>
                <a:latin typeface="Courier New" panose="02070309020205020404" pitchFamily="49" charset="0"/>
                <a:cs typeface="Courier New" panose="02070309020205020404" pitchFamily="49" charset="0"/>
              </a:rPr>
              <a:t> (expr2</a:t>
            </a:r>
            <a:r>
              <a:rPr sz="2000" b="1" spc="-5">
                <a:solidFill>
                  <a:srgbClr val="002060"/>
                </a:solidFill>
                <a:latin typeface="Courier New" panose="02070309020205020404" pitchFamily="49" charset="0"/>
                <a:cs typeface="Courier New" panose="02070309020205020404" pitchFamily="49" charset="0"/>
              </a:rPr>
              <a:t>) </a:t>
            </a:r>
            <a:r>
              <a:rPr sz="2000" b="1" spc="-655">
                <a:solidFill>
                  <a:srgbClr val="002060"/>
                </a:solidFill>
                <a:latin typeface="Courier New" panose="02070309020205020404" pitchFamily="49" charset="0"/>
                <a:cs typeface="Courier New" panose="02070309020205020404" pitchFamily="49" charset="0"/>
              </a:rPr>
              <a:t> </a:t>
            </a:r>
            <a:r>
              <a:rPr lang="en-US" sz="2000" b="1" spc="-655" smtClean="0">
                <a:solidFill>
                  <a:srgbClr val="002060"/>
                </a:solidFill>
                <a:latin typeface="Courier New" panose="02070309020205020404" pitchFamily="49" charset="0"/>
                <a:cs typeface="Courier New" panose="02070309020205020404" pitchFamily="49" charset="0"/>
              </a:rPr>
              <a:t> </a:t>
            </a:r>
            <a:r>
              <a:rPr sz="2000" b="1" smtClean="0">
                <a:solidFill>
                  <a:srgbClr val="002060"/>
                </a:solidFill>
                <a:latin typeface="Courier New" panose="02070309020205020404" pitchFamily="49" charset="0"/>
                <a:cs typeface="Courier New" panose="02070309020205020404" pitchFamily="49" charset="0"/>
              </a:rPr>
              <a:t>statement2 </a:t>
            </a:r>
            <a:r>
              <a:rPr sz="2000" b="1" spc="5" smtClean="0">
                <a:solidFill>
                  <a:srgbClr val="002060"/>
                </a:solidFill>
                <a:latin typeface="Courier New" panose="02070309020205020404" pitchFamily="49" charset="0"/>
                <a:cs typeface="Courier New" panose="02070309020205020404" pitchFamily="49" charset="0"/>
              </a:rPr>
              <a:t> </a:t>
            </a:r>
            <a:endParaRPr lang="en-US" sz="2000" b="1" spc="5" smtClean="0">
              <a:solidFill>
                <a:srgbClr val="002060"/>
              </a:solidFill>
              <a:latin typeface="Courier New" panose="02070309020205020404" pitchFamily="49" charset="0"/>
              <a:cs typeface="Courier New" panose="02070309020205020404" pitchFamily="49" charset="0"/>
            </a:endParaRPr>
          </a:p>
          <a:p>
            <a:pPr marL="403225" marR="5080" indent="-390525" algn="l">
              <a:lnSpc>
                <a:spcPct val="140000"/>
              </a:lnSpc>
              <a:spcBef>
                <a:spcPts val="0"/>
              </a:spcBef>
            </a:pPr>
            <a:r>
              <a:rPr sz="2000" b="1" smtClean="0">
                <a:solidFill>
                  <a:srgbClr val="CC00FF"/>
                </a:solidFill>
                <a:latin typeface="Courier New" panose="02070309020205020404" pitchFamily="49" charset="0"/>
                <a:cs typeface="Courier New" panose="02070309020205020404" pitchFamily="49" charset="0"/>
              </a:rPr>
              <a:t>else</a:t>
            </a:r>
            <a:r>
              <a:rPr sz="2000" b="1" smtClean="0">
                <a:solidFill>
                  <a:srgbClr val="002060"/>
                </a:solidFill>
                <a:latin typeface="Courier New" panose="02070309020205020404" pitchFamily="49" charset="0"/>
                <a:cs typeface="Courier New" panose="02070309020205020404" pitchFamily="49" charset="0"/>
              </a:rPr>
              <a:t> </a:t>
            </a:r>
            <a:r>
              <a:rPr sz="2000" b="1" spc="-5" dirty="0">
                <a:solidFill>
                  <a:schemeClr val="accent4">
                    <a:lumMod val="50000"/>
                    <a:lumOff val="50000"/>
                  </a:schemeClr>
                </a:solidFill>
                <a:latin typeface="Courier New" panose="02070309020205020404" pitchFamily="49" charset="0"/>
                <a:cs typeface="Courier New" panose="02070309020205020404" pitchFamily="49" charset="0"/>
              </a:rPr>
              <a:t>if</a:t>
            </a:r>
            <a:r>
              <a:rPr sz="2000" b="1" spc="-5" dirty="0">
                <a:solidFill>
                  <a:srgbClr val="002060"/>
                </a:solidFill>
                <a:latin typeface="Courier New" panose="02070309020205020404" pitchFamily="49" charset="0"/>
                <a:cs typeface="Courier New" panose="02070309020205020404" pitchFamily="49" charset="0"/>
              </a:rPr>
              <a:t> (expr3</a:t>
            </a:r>
            <a:r>
              <a:rPr sz="2000" b="1" spc="-5">
                <a:solidFill>
                  <a:srgbClr val="002060"/>
                </a:solidFill>
                <a:latin typeface="Courier New" panose="02070309020205020404" pitchFamily="49" charset="0"/>
                <a:cs typeface="Courier New" panose="02070309020205020404" pitchFamily="49" charset="0"/>
              </a:rPr>
              <a:t>) </a:t>
            </a:r>
            <a:r>
              <a:rPr sz="2000" b="1" spc="-655">
                <a:solidFill>
                  <a:srgbClr val="002060"/>
                </a:solidFill>
                <a:latin typeface="Courier New" panose="02070309020205020404" pitchFamily="49" charset="0"/>
                <a:cs typeface="Courier New" panose="02070309020205020404" pitchFamily="49" charset="0"/>
              </a:rPr>
              <a:t> </a:t>
            </a:r>
            <a:r>
              <a:rPr lang="en-US" sz="2000" b="1" spc="-655" smtClean="0">
                <a:solidFill>
                  <a:srgbClr val="002060"/>
                </a:solidFill>
                <a:latin typeface="Courier New" panose="02070309020205020404" pitchFamily="49" charset="0"/>
                <a:cs typeface="Courier New" panose="02070309020205020404" pitchFamily="49" charset="0"/>
              </a:rPr>
              <a:t> </a:t>
            </a:r>
            <a:r>
              <a:rPr sz="2000" b="1" smtClean="0">
                <a:solidFill>
                  <a:srgbClr val="002060"/>
                </a:solidFill>
                <a:latin typeface="Courier New" panose="02070309020205020404" pitchFamily="49" charset="0"/>
                <a:cs typeface="Courier New" panose="02070309020205020404" pitchFamily="49" charset="0"/>
              </a:rPr>
              <a:t>statement3</a:t>
            </a:r>
            <a:endParaRPr sz="2000" b="1">
              <a:solidFill>
                <a:srgbClr val="002060"/>
              </a:solidFill>
              <a:latin typeface="Courier New" panose="02070309020205020404" pitchFamily="49" charset="0"/>
              <a:cs typeface="Courier New" panose="02070309020205020404" pitchFamily="49" charset="0"/>
            </a:endParaRPr>
          </a:p>
          <a:p>
            <a:pPr marL="12700" algn="l">
              <a:lnSpc>
                <a:spcPct val="140000"/>
              </a:lnSpc>
              <a:spcBef>
                <a:spcPts val="0"/>
              </a:spcBef>
            </a:pPr>
            <a:r>
              <a:rPr sz="2000" b="1" dirty="0">
                <a:solidFill>
                  <a:schemeClr val="accent4">
                    <a:lumMod val="50000"/>
                    <a:lumOff val="50000"/>
                  </a:schemeClr>
                </a:solidFill>
                <a:latin typeface="Courier New" panose="02070309020205020404" pitchFamily="49" charset="0"/>
                <a:cs typeface="Courier New" panose="02070309020205020404" pitchFamily="49" charset="0"/>
              </a:rPr>
              <a:t>else</a:t>
            </a:r>
            <a:endParaRPr sz="2000" b="1">
              <a:solidFill>
                <a:schemeClr val="accent4">
                  <a:lumMod val="50000"/>
                  <a:lumOff val="50000"/>
                </a:schemeClr>
              </a:solidFill>
              <a:latin typeface="Courier New" panose="02070309020205020404" pitchFamily="49" charset="0"/>
              <a:cs typeface="Courier New" panose="02070309020205020404" pitchFamily="49" charset="0"/>
            </a:endParaRPr>
          </a:p>
          <a:p>
            <a:pPr marL="356870" algn="l">
              <a:lnSpc>
                <a:spcPct val="140000"/>
              </a:lnSpc>
              <a:spcBef>
                <a:spcPts val="0"/>
              </a:spcBef>
            </a:pPr>
            <a:r>
              <a:rPr sz="2000" b="1" smtClean="0">
                <a:solidFill>
                  <a:srgbClr val="002060"/>
                </a:solidFill>
                <a:latin typeface="Courier New" panose="02070309020205020404" pitchFamily="49" charset="0"/>
                <a:cs typeface="Courier New" panose="02070309020205020404" pitchFamily="49" charset="0"/>
              </a:rPr>
              <a:t>statement4</a:t>
            </a:r>
            <a:endParaRPr sz="2000" b="1">
              <a:solidFill>
                <a:srgbClr val="002060"/>
              </a:solidFill>
              <a:latin typeface="Courier New" panose="02070309020205020404" pitchFamily="49" charset="0"/>
              <a:cs typeface="Courier New" panose="02070309020205020404" pitchFamily="49" charset="0"/>
            </a:endParaRPr>
          </a:p>
        </p:txBody>
      </p:sp>
      <p:sp>
        <p:nvSpPr>
          <p:cNvPr id="8" name="object 5"/>
          <p:cNvSpPr/>
          <p:nvPr/>
        </p:nvSpPr>
        <p:spPr>
          <a:xfrm>
            <a:off x="2966213" y="1524845"/>
            <a:ext cx="5572125" cy="3590925"/>
          </a:xfrm>
          <a:custGeom>
            <a:avLst/>
            <a:gdLst/>
            <a:ahLst/>
            <a:cxnLst/>
            <a:rect l="l" t="t" r="r" b="b"/>
            <a:pathLst>
              <a:path w="5572125" h="3590925">
                <a:moveTo>
                  <a:pt x="5571744" y="0"/>
                </a:moveTo>
                <a:lnTo>
                  <a:pt x="0" y="0"/>
                </a:lnTo>
                <a:lnTo>
                  <a:pt x="0" y="3590544"/>
                </a:lnTo>
                <a:lnTo>
                  <a:pt x="5571744" y="3590544"/>
                </a:lnTo>
                <a:lnTo>
                  <a:pt x="5571744" y="3584448"/>
                </a:lnTo>
                <a:lnTo>
                  <a:pt x="9144" y="3584448"/>
                </a:lnTo>
                <a:lnTo>
                  <a:pt x="3048" y="3581400"/>
                </a:lnTo>
                <a:lnTo>
                  <a:pt x="9144" y="3581400"/>
                </a:lnTo>
                <a:lnTo>
                  <a:pt x="9144" y="9144"/>
                </a:lnTo>
                <a:lnTo>
                  <a:pt x="3048" y="9144"/>
                </a:lnTo>
                <a:lnTo>
                  <a:pt x="9144" y="3048"/>
                </a:lnTo>
                <a:lnTo>
                  <a:pt x="5571744" y="3048"/>
                </a:lnTo>
                <a:lnTo>
                  <a:pt x="5571744" y="0"/>
                </a:lnTo>
                <a:close/>
              </a:path>
              <a:path w="5572125" h="3590925">
                <a:moveTo>
                  <a:pt x="9144" y="3581400"/>
                </a:moveTo>
                <a:lnTo>
                  <a:pt x="3048" y="3581400"/>
                </a:lnTo>
                <a:lnTo>
                  <a:pt x="9144" y="3584448"/>
                </a:lnTo>
                <a:lnTo>
                  <a:pt x="9144" y="3581400"/>
                </a:lnTo>
                <a:close/>
              </a:path>
              <a:path w="5572125" h="3590925">
                <a:moveTo>
                  <a:pt x="5562600" y="3581400"/>
                </a:moveTo>
                <a:lnTo>
                  <a:pt x="9144" y="3581400"/>
                </a:lnTo>
                <a:lnTo>
                  <a:pt x="9144" y="3584448"/>
                </a:lnTo>
                <a:lnTo>
                  <a:pt x="5562600" y="3584448"/>
                </a:lnTo>
                <a:lnTo>
                  <a:pt x="5562600" y="3581400"/>
                </a:lnTo>
                <a:close/>
              </a:path>
              <a:path w="5572125" h="3590925">
                <a:moveTo>
                  <a:pt x="5562600" y="3048"/>
                </a:moveTo>
                <a:lnTo>
                  <a:pt x="5562600" y="3584448"/>
                </a:lnTo>
                <a:lnTo>
                  <a:pt x="5565648" y="3581400"/>
                </a:lnTo>
                <a:lnTo>
                  <a:pt x="5571744" y="3581400"/>
                </a:lnTo>
                <a:lnTo>
                  <a:pt x="5571744" y="9144"/>
                </a:lnTo>
                <a:lnTo>
                  <a:pt x="5565648" y="9144"/>
                </a:lnTo>
                <a:lnTo>
                  <a:pt x="5562600" y="3048"/>
                </a:lnTo>
                <a:close/>
              </a:path>
              <a:path w="5572125" h="3590925">
                <a:moveTo>
                  <a:pt x="5571744" y="3581400"/>
                </a:moveTo>
                <a:lnTo>
                  <a:pt x="5565648" y="3581400"/>
                </a:lnTo>
                <a:lnTo>
                  <a:pt x="5562600" y="3584448"/>
                </a:lnTo>
                <a:lnTo>
                  <a:pt x="5571744" y="3584448"/>
                </a:lnTo>
                <a:lnTo>
                  <a:pt x="5571744" y="3581400"/>
                </a:lnTo>
                <a:close/>
              </a:path>
              <a:path w="5572125" h="3590925">
                <a:moveTo>
                  <a:pt x="9144" y="3048"/>
                </a:moveTo>
                <a:lnTo>
                  <a:pt x="3048" y="9144"/>
                </a:lnTo>
                <a:lnTo>
                  <a:pt x="9144" y="9144"/>
                </a:lnTo>
                <a:lnTo>
                  <a:pt x="9144" y="3048"/>
                </a:lnTo>
                <a:close/>
              </a:path>
              <a:path w="5572125" h="3590925">
                <a:moveTo>
                  <a:pt x="5562600" y="3048"/>
                </a:moveTo>
                <a:lnTo>
                  <a:pt x="9144" y="3048"/>
                </a:lnTo>
                <a:lnTo>
                  <a:pt x="9144" y="9144"/>
                </a:lnTo>
                <a:lnTo>
                  <a:pt x="5562600" y="9144"/>
                </a:lnTo>
                <a:lnTo>
                  <a:pt x="5562600" y="3048"/>
                </a:lnTo>
                <a:close/>
              </a:path>
              <a:path w="5572125" h="3590925">
                <a:moveTo>
                  <a:pt x="5571744" y="3048"/>
                </a:moveTo>
                <a:lnTo>
                  <a:pt x="5562600" y="3048"/>
                </a:lnTo>
                <a:lnTo>
                  <a:pt x="5565648" y="9144"/>
                </a:lnTo>
                <a:lnTo>
                  <a:pt x="5571744" y="9144"/>
                </a:lnTo>
                <a:lnTo>
                  <a:pt x="5571744" y="3048"/>
                </a:lnTo>
                <a:close/>
              </a:path>
            </a:pathLst>
          </a:custGeom>
          <a:solidFill>
            <a:srgbClr val="000000"/>
          </a:solidFill>
        </p:spPr>
        <p:txBody>
          <a:bodyPr wrap="square" lIns="0" tIns="0" rIns="0" bIns="0" rtlCol="0"/>
          <a:lstStyle/>
          <a:p>
            <a:pPr algn="l"/>
            <a:endParaRPr>
              <a:solidFill>
                <a:srgbClr val="002060"/>
              </a:solidFill>
            </a:endParaRPr>
          </a:p>
        </p:txBody>
      </p:sp>
      <p:sp>
        <p:nvSpPr>
          <p:cNvPr id="9" name="object 6"/>
          <p:cNvSpPr txBox="1"/>
          <p:nvPr/>
        </p:nvSpPr>
        <p:spPr>
          <a:xfrm>
            <a:off x="3139440" y="1533481"/>
            <a:ext cx="5222240" cy="3520836"/>
          </a:xfrm>
          <a:prstGeom prst="rect">
            <a:avLst/>
          </a:prstGeom>
        </p:spPr>
        <p:txBody>
          <a:bodyPr vert="horz" wrap="square" lIns="0" tIns="12065" rIns="0" bIns="0" rtlCol="0">
            <a:spAutoFit/>
          </a:bodyPr>
          <a:lstStyle/>
          <a:p>
            <a:pPr marL="12700" algn="l">
              <a:lnSpc>
                <a:spcPct val="100000"/>
              </a:lnSpc>
              <a:spcBef>
                <a:spcPts val="95"/>
              </a:spcBef>
            </a:pPr>
            <a:r>
              <a:rPr sz="1900" b="1" spc="-10" dirty="0">
                <a:solidFill>
                  <a:srgbClr val="FF0000"/>
                </a:solidFill>
                <a:latin typeface="Courier New" panose="02070309020205020404" pitchFamily="49" charset="0"/>
                <a:cs typeface="Courier New" panose="02070309020205020404" pitchFamily="49" charset="0"/>
              </a:rPr>
              <a:t>if</a:t>
            </a:r>
            <a:r>
              <a:rPr sz="1900" b="1" spc="-10" dirty="0">
                <a:solidFill>
                  <a:srgbClr val="002060"/>
                </a:solidFill>
                <a:latin typeface="Courier New" panose="02070309020205020404" pitchFamily="49" charset="0"/>
                <a:cs typeface="Courier New" panose="02070309020205020404" pitchFamily="49" charset="0"/>
              </a:rPr>
              <a:t> (ch </a:t>
            </a:r>
            <a:r>
              <a:rPr sz="1900" b="1" dirty="0">
                <a:solidFill>
                  <a:srgbClr val="002060"/>
                </a:solidFill>
                <a:latin typeface="Courier New" panose="02070309020205020404" pitchFamily="49" charset="0"/>
                <a:cs typeface="Courier New" panose="02070309020205020404" pitchFamily="49" charset="0"/>
              </a:rPr>
              <a:t>&gt;=</a:t>
            </a:r>
            <a:r>
              <a:rPr sz="1900" b="1" spc="-35" dirty="0">
                <a:solidFill>
                  <a:srgbClr val="002060"/>
                </a:solidFill>
                <a:latin typeface="Courier New" panose="02070309020205020404" pitchFamily="49" charset="0"/>
                <a:cs typeface="Courier New" panose="02070309020205020404" pitchFamily="49" charset="0"/>
              </a:rPr>
              <a:t> </a:t>
            </a:r>
            <a:r>
              <a:rPr sz="1900" b="1" spc="-5" dirty="0">
                <a:solidFill>
                  <a:srgbClr val="002060"/>
                </a:solidFill>
                <a:latin typeface="Courier New" panose="02070309020205020404" pitchFamily="49" charset="0"/>
                <a:cs typeface="Courier New" panose="02070309020205020404" pitchFamily="49" charset="0"/>
              </a:rPr>
              <a:t>’a’ </a:t>
            </a:r>
            <a:r>
              <a:rPr sz="1900" b="1" spc="-10" dirty="0">
                <a:solidFill>
                  <a:srgbClr val="002060"/>
                </a:solidFill>
                <a:latin typeface="Courier New" panose="02070309020205020404" pitchFamily="49" charset="0"/>
                <a:cs typeface="Courier New" panose="02070309020205020404" pitchFamily="49" charset="0"/>
              </a:rPr>
              <a:t>&amp;&amp; </a:t>
            </a:r>
            <a:r>
              <a:rPr sz="1900" b="1" dirty="0">
                <a:solidFill>
                  <a:srgbClr val="002060"/>
                </a:solidFill>
                <a:latin typeface="Courier New" panose="02070309020205020404" pitchFamily="49" charset="0"/>
                <a:cs typeface="Courier New" panose="02070309020205020404" pitchFamily="49" charset="0"/>
              </a:rPr>
              <a:t>ch</a:t>
            </a:r>
            <a:r>
              <a:rPr sz="1900" b="1" spc="-35" dirty="0">
                <a:solidFill>
                  <a:srgbClr val="002060"/>
                </a:solidFill>
                <a:latin typeface="Courier New" panose="02070309020205020404" pitchFamily="49" charset="0"/>
                <a:cs typeface="Courier New" panose="02070309020205020404" pitchFamily="49" charset="0"/>
              </a:rPr>
              <a:t> </a:t>
            </a:r>
            <a:r>
              <a:rPr sz="1900" b="1" dirty="0">
                <a:solidFill>
                  <a:srgbClr val="002060"/>
                </a:solidFill>
                <a:latin typeface="Courier New" panose="02070309020205020404" pitchFamily="49" charset="0"/>
                <a:cs typeface="Courier New" panose="02070309020205020404" pitchFamily="49" charset="0"/>
              </a:rPr>
              <a:t>&lt;=</a:t>
            </a:r>
            <a:r>
              <a:rPr sz="1900" b="1" spc="-30" dirty="0">
                <a:solidFill>
                  <a:srgbClr val="002060"/>
                </a:solidFill>
                <a:latin typeface="Courier New" panose="02070309020205020404" pitchFamily="49" charset="0"/>
                <a:cs typeface="Courier New" panose="02070309020205020404" pitchFamily="49" charset="0"/>
              </a:rPr>
              <a:t> </a:t>
            </a:r>
            <a:r>
              <a:rPr sz="1900" b="1" spc="-5" dirty="0">
                <a:solidFill>
                  <a:srgbClr val="002060"/>
                </a:solidFill>
                <a:latin typeface="Courier New" panose="02070309020205020404" pitchFamily="49" charset="0"/>
                <a:cs typeface="Courier New" panose="02070309020205020404" pitchFamily="49" charset="0"/>
              </a:rPr>
              <a:t>’z’)</a:t>
            </a:r>
            <a:endParaRPr sz="1900">
              <a:solidFill>
                <a:srgbClr val="002060"/>
              </a:solidFill>
              <a:latin typeface="Courier New" panose="02070309020205020404" pitchFamily="49" charset="0"/>
              <a:cs typeface="Courier New" panose="02070309020205020404" pitchFamily="49" charset="0"/>
            </a:endParaRPr>
          </a:p>
          <a:p>
            <a:pPr marL="12700" algn="l">
              <a:lnSpc>
                <a:spcPct val="100000"/>
              </a:lnSpc>
            </a:pPr>
            <a:r>
              <a:rPr sz="1900" b="1" spc="-5" dirty="0">
                <a:solidFill>
                  <a:srgbClr val="002060"/>
                </a:solidFill>
                <a:latin typeface="Courier New" panose="02070309020205020404" pitchFamily="49" charset="0"/>
                <a:cs typeface="Courier New" panose="02070309020205020404" pitchFamily="49" charset="0"/>
              </a:rPr>
              <a:t>{</a:t>
            </a:r>
            <a:endParaRPr sz="1900">
              <a:solidFill>
                <a:srgbClr val="002060"/>
              </a:solidFill>
              <a:latin typeface="Courier New" panose="02070309020205020404" pitchFamily="49" charset="0"/>
              <a:cs typeface="Courier New" panose="02070309020205020404" pitchFamily="49" charset="0"/>
            </a:endParaRPr>
          </a:p>
          <a:p>
            <a:pPr marL="445134" algn="l">
              <a:lnSpc>
                <a:spcPct val="100000"/>
              </a:lnSpc>
            </a:pPr>
            <a:r>
              <a:rPr lang="en-US" sz="1900" b="1" spc="-10">
                <a:solidFill>
                  <a:srgbClr val="002060"/>
                </a:solidFill>
                <a:latin typeface="Courier New" panose="02070309020205020404" pitchFamily="49" charset="0"/>
                <a:cs typeface="Courier New" panose="02070309020205020404" pitchFamily="49" charset="0"/>
              </a:rPr>
              <a:t>c</a:t>
            </a:r>
            <a:r>
              <a:rPr lang="en-US" sz="1900" b="1" spc="-10" smtClean="0">
                <a:solidFill>
                  <a:srgbClr val="002060"/>
                </a:solidFill>
                <a:latin typeface="Courier New" panose="02070309020205020404" pitchFamily="49" charset="0"/>
                <a:cs typeface="Courier New" panose="02070309020205020404" pitchFamily="49" charset="0"/>
              </a:rPr>
              <a:t>out&lt;&lt;ch&lt;&lt;“ </a:t>
            </a:r>
            <a:r>
              <a:rPr sz="1900" b="1" spc="-10" smtClean="0">
                <a:solidFill>
                  <a:srgbClr val="002060"/>
                </a:solidFill>
                <a:latin typeface="Courier New" panose="02070309020205020404" pitchFamily="49" charset="0"/>
                <a:cs typeface="Courier New" panose="02070309020205020404" pitchFamily="49" charset="0"/>
              </a:rPr>
              <a:t>is </a:t>
            </a:r>
            <a:r>
              <a:rPr sz="1900" b="1" spc="-5">
                <a:solidFill>
                  <a:srgbClr val="002060"/>
                </a:solidFill>
                <a:latin typeface="Courier New" panose="02070309020205020404" pitchFamily="49" charset="0"/>
                <a:cs typeface="Courier New" panose="02070309020205020404" pitchFamily="49" charset="0"/>
              </a:rPr>
              <a:t>a </a:t>
            </a:r>
            <a:r>
              <a:rPr sz="1900" b="1" spc="-5" smtClean="0">
                <a:solidFill>
                  <a:srgbClr val="002060"/>
                </a:solidFill>
                <a:latin typeface="Courier New" panose="02070309020205020404" pitchFamily="49" charset="0"/>
                <a:cs typeface="Courier New" panose="02070309020205020404" pitchFamily="49" charset="0"/>
              </a:rPr>
              <a:t>lowercase</a:t>
            </a:r>
            <a:r>
              <a:rPr lang="en-US" sz="1900" b="1" spc="-5">
                <a:solidFill>
                  <a:srgbClr val="002060"/>
                </a:solidFill>
                <a:latin typeface="Courier New" panose="02070309020205020404" pitchFamily="49" charset="0"/>
                <a:cs typeface="Courier New" panose="02070309020205020404" pitchFamily="49" charset="0"/>
              </a:rPr>
              <a:t>"</a:t>
            </a:r>
            <a:r>
              <a:rPr sz="1900" b="1" smtClean="0">
                <a:solidFill>
                  <a:srgbClr val="002060"/>
                </a:solidFill>
                <a:latin typeface="Courier New" panose="02070309020205020404" pitchFamily="49" charset="0"/>
                <a:cs typeface="Courier New" panose="02070309020205020404" pitchFamily="49" charset="0"/>
              </a:rPr>
              <a:t>;</a:t>
            </a:r>
            <a:endParaRPr sz="1900">
              <a:solidFill>
                <a:srgbClr val="002060"/>
              </a:solidFill>
              <a:latin typeface="Courier New" panose="02070309020205020404" pitchFamily="49" charset="0"/>
              <a:cs typeface="Courier New" panose="02070309020205020404" pitchFamily="49" charset="0"/>
            </a:endParaRPr>
          </a:p>
          <a:p>
            <a:pPr marL="12700" algn="l">
              <a:lnSpc>
                <a:spcPct val="100000"/>
              </a:lnSpc>
            </a:pPr>
            <a:r>
              <a:rPr sz="1900" b="1" spc="-5" dirty="0">
                <a:solidFill>
                  <a:srgbClr val="002060"/>
                </a:solidFill>
                <a:latin typeface="Courier New" panose="02070309020205020404" pitchFamily="49" charset="0"/>
                <a:cs typeface="Courier New" panose="02070309020205020404" pitchFamily="49" charset="0"/>
              </a:rPr>
              <a:t>}</a:t>
            </a:r>
            <a:endParaRPr sz="1900">
              <a:solidFill>
                <a:srgbClr val="002060"/>
              </a:solidFill>
              <a:latin typeface="Courier New" panose="02070309020205020404" pitchFamily="49" charset="0"/>
              <a:cs typeface="Courier New" panose="02070309020205020404" pitchFamily="49" charset="0"/>
            </a:endParaRPr>
          </a:p>
          <a:p>
            <a:pPr marL="12700" algn="l">
              <a:lnSpc>
                <a:spcPct val="100000"/>
              </a:lnSpc>
            </a:pPr>
            <a:r>
              <a:rPr sz="1900" b="1" spc="-5" dirty="0">
                <a:solidFill>
                  <a:srgbClr val="FF0000"/>
                </a:solidFill>
                <a:latin typeface="Courier New" panose="02070309020205020404" pitchFamily="49" charset="0"/>
                <a:cs typeface="Courier New" panose="02070309020205020404" pitchFamily="49" charset="0"/>
              </a:rPr>
              <a:t>else</a:t>
            </a:r>
            <a:r>
              <a:rPr sz="1900" b="1" spc="-35" dirty="0">
                <a:solidFill>
                  <a:srgbClr val="002060"/>
                </a:solidFill>
                <a:latin typeface="Courier New" panose="02070309020205020404" pitchFamily="49" charset="0"/>
                <a:cs typeface="Courier New" panose="02070309020205020404" pitchFamily="49" charset="0"/>
              </a:rPr>
              <a:t> </a:t>
            </a:r>
            <a:r>
              <a:rPr sz="1900" b="1" dirty="0">
                <a:solidFill>
                  <a:srgbClr val="CC00FF"/>
                </a:solidFill>
                <a:latin typeface="Courier New" panose="02070309020205020404" pitchFamily="49" charset="0"/>
                <a:cs typeface="Courier New" panose="02070309020205020404" pitchFamily="49" charset="0"/>
              </a:rPr>
              <a:t>if</a:t>
            </a:r>
            <a:r>
              <a:rPr sz="1900" b="1" spc="-5" dirty="0">
                <a:solidFill>
                  <a:srgbClr val="002060"/>
                </a:solidFill>
                <a:latin typeface="Courier New" panose="02070309020205020404" pitchFamily="49" charset="0"/>
                <a:cs typeface="Courier New" panose="02070309020205020404" pitchFamily="49" charset="0"/>
              </a:rPr>
              <a:t> </a:t>
            </a:r>
            <a:r>
              <a:rPr sz="1900" b="1" spc="-10" dirty="0">
                <a:solidFill>
                  <a:srgbClr val="002060"/>
                </a:solidFill>
                <a:latin typeface="Courier New" panose="02070309020205020404" pitchFamily="49" charset="0"/>
                <a:cs typeface="Courier New" panose="02070309020205020404" pitchFamily="49" charset="0"/>
              </a:rPr>
              <a:t>(ch </a:t>
            </a:r>
            <a:r>
              <a:rPr sz="1900" b="1" dirty="0">
                <a:solidFill>
                  <a:srgbClr val="002060"/>
                </a:solidFill>
                <a:latin typeface="Courier New" panose="02070309020205020404" pitchFamily="49" charset="0"/>
                <a:cs typeface="Courier New" panose="02070309020205020404" pitchFamily="49" charset="0"/>
              </a:rPr>
              <a:t>&gt;=</a:t>
            </a:r>
            <a:r>
              <a:rPr sz="1900" b="1" spc="-30" dirty="0">
                <a:solidFill>
                  <a:srgbClr val="002060"/>
                </a:solidFill>
                <a:latin typeface="Courier New" panose="02070309020205020404" pitchFamily="49" charset="0"/>
                <a:cs typeface="Courier New" panose="02070309020205020404" pitchFamily="49" charset="0"/>
              </a:rPr>
              <a:t> </a:t>
            </a:r>
            <a:r>
              <a:rPr sz="1900" b="1" spc="-5" dirty="0">
                <a:solidFill>
                  <a:srgbClr val="002060"/>
                </a:solidFill>
                <a:latin typeface="Courier New" panose="02070309020205020404" pitchFamily="49" charset="0"/>
                <a:cs typeface="Courier New" panose="02070309020205020404" pitchFamily="49" charset="0"/>
              </a:rPr>
              <a:t>’A’</a:t>
            </a:r>
            <a:r>
              <a:rPr sz="1900" b="1" spc="-10" dirty="0">
                <a:solidFill>
                  <a:srgbClr val="002060"/>
                </a:solidFill>
                <a:latin typeface="Courier New" panose="02070309020205020404" pitchFamily="49" charset="0"/>
                <a:cs typeface="Courier New" panose="02070309020205020404" pitchFamily="49" charset="0"/>
              </a:rPr>
              <a:t> &amp;&amp;</a:t>
            </a:r>
            <a:r>
              <a:rPr sz="1900" b="1" spc="-5" dirty="0">
                <a:solidFill>
                  <a:srgbClr val="002060"/>
                </a:solidFill>
                <a:latin typeface="Courier New" panose="02070309020205020404" pitchFamily="49" charset="0"/>
                <a:cs typeface="Courier New" panose="02070309020205020404" pitchFamily="49" charset="0"/>
              </a:rPr>
              <a:t> </a:t>
            </a:r>
            <a:r>
              <a:rPr sz="1900" b="1" spc="-10" dirty="0">
                <a:solidFill>
                  <a:srgbClr val="002060"/>
                </a:solidFill>
                <a:latin typeface="Courier New" panose="02070309020205020404" pitchFamily="49" charset="0"/>
                <a:cs typeface="Courier New" panose="02070309020205020404" pitchFamily="49" charset="0"/>
              </a:rPr>
              <a:t>ch &lt;=</a:t>
            </a:r>
            <a:r>
              <a:rPr sz="1900" b="1" spc="-5" dirty="0">
                <a:solidFill>
                  <a:srgbClr val="002060"/>
                </a:solidFill>
                <a:latin typeface="Courier New" panose="02070309020205020404" pitchFamily="49" charset="0"/>
                <a:cs typeface="Courier New" panose="02070309020205020404" pitchFamily="49" charset="0"/>
              </a:rPr>
              <a:t> ’Z’)</a:t>
            </a:r>
            <a:endParaRPr sz="1900">
              <a:solidFill>
                <a:srgbClr val="002060"/>
              </a:solidFill>
              <a:latin typeface="Courier New" panose="02070309020205020404" pitchFamily="49" charset="0"/>
              <a:cs typeface="Courier New" panose="02070309020205020404" pitchFamily="49" charset="0"/>
            </a:endParaRPr>
          </a:p>
          <a:p>
            <a:pPr marL="12700" algn="l">
              <a:lnSpc>
                <a:spcPct val="100000"/>
              </a:lnSpc>
            </a:pPr>
            <a:r>
              <a:rPr sz="1900" b="1" spc="-5" dirty="0">
                <a:solidFill>
                  <a:srgbClr val="002060"/>
                </a:solidFill>
                <a:latin typeface="Courier New" panose="02070309020205020404" pitchFamily="49" charset="0"/>
                <a:cs typeface="Courier New" panose="02070309020205020404" pitchFamily="49" charset="0"/>
              </a:rPr>
              <a:t>{</a:t>
            </a:r>
            <a:endParaRPr sz="1900">
              <a:solidFill>
                <a:srgbClr val="002060"/>
              </a:solidFill>
              <a:latin typeface="Courier New" panose="02070309020205020404" pitchFamily="49" charset="0"/>
              <a:cs typeface="Courier New" panose="02070309020205020404" pitchFamily="49" charset="0"/>
            </a:endParaRPr>
          </a:p>
          <a:p>
            <a:pPr marL="445134" algn="l">
              <a:lnSpc>
                <a:spcPct val="100000"/>
              </a:lnSpc>
            </a:pPr>
            <a:r>
              <a:rPr lang="en-US" sz="1900" b="1" spc="-10">
                <a:solidFill>
                  <a:srgbClr val="002060"/>
                </a:solidFill>
                <a:latin typeface="Courier New" panose="02070309020205020404" pitchFamily="49" charset="0"/>
                <a:cs typeface="Courier New" panose="02070309020205020404" pitchFamily="49" charset="0"/>
              </a:rPr>
              <a:t>c</a:t>
            </a:r>
            <a:r>
              <a:rPr lang="en-US" sz="1900" b="1" spc="-10" smtClean="0">
                <a:solidFill>
                  <a:srgbClr val="002060"/>
                </a:solidFill>
                <a:latin typeface="Courier New" panose="02070309020205020404" pitchFamily="49" charset="0"/>
                <a:cs typeface="Courier New" panose="02070309020205020404" pitchFamily="49" charset="0"/>
              </a:rPr>
              <a:t>out&lt;&lt;ch&lt;&lt;</a:t>
            </a:r>
            <a:r>
              <a:rPr sz="1900" b="1" spc="-10" smtClean="0">
                <a:solidFill>
                  <a:srgbClr val="002060"/>
                </a:solidFill>
                <a:latin typeface="Courier New" panose="02070309020205020404" pitchFamily="49" charset="0"/>
                <a:cs typeface="Courier New" panose="02070309020205020404" pitchFamily="49" charset="0"/>
              </a:rPr>
              <a:t>“</a:t>
            </a:r>
            <a:r>
              <a:rPr sz="1900" b="1" spc="-5" smtClean="0">
                <a:solidFill>
                  <a:srgbClr val="002060"/>
                </a:solidFill>
                <a:latin typeface="Courier New" panose="02070309020205020404" pitchFamily="49" charset="0"/>
                <a:cs typeface="Courier New" panose="02070309020205020404" pitchFamily="49" charset="0"/>
              </a:rPr>
              <a:t> </a:t>
            </a:r>
            <a:r>
              <a:rPr sz="1900" b="1" spc="-10" dirty="0">
                <a:solidFill>
                  <a:srgbClr val="002060"/>
                </a:solidFill>
                <a:latin typeface="Courier New" panose="02070309020205020404" pitchFamily="49" charset="0"/>
                <a:cs typeface="Courier New" panose="02070309020205020404" pitchFamily="49" charset="0"/>
              </a:rPr>
              <a:t>is</a:t>
            </a:r>
            <a:r>
              <a:rPr sz="1900" b="1" spc="-5" dirty="0">
                <a:solidFill>
                  <a:srgbClr val="002060"/>
                </a:solidFill>
                <a:latin typeface="Courier New" panose="02070309020205020404" pitchFamily="49" charset="0"/>
                <a:cs typeface="Courier New" panose="02070309020205020404" pitchFamily="49" charset="0"/>
              </a:rPr>
              <a:t> a </a:t>
            </a:r>
            <a:r>
              <a:rPr sz="1900" b="1" spc="-10" dirty="0">
                <a:solidFill>
                  <a:srgbClr val="002060"/>
                </a:solidFill>
                <a:latin typeface="Courier New" panose="02070309020205020404" pitchFamily="49" charset="0"/>
                <a:cs typeface="Courier New" panose="02070309020205020404" pitchFamily="49" charset="0"/>
              </a:rPr>
              <a:t>upper</a:t>
            </a:r>
            <a:r>
              <a:rPr sz="1900" b="1" spc="-5" dirty="0">
                <a:solidFill>
                  <a:srgbClr val="002060"/>
                </a:solidFill>
                <a:latin typeface="Courier New" panose="02070309020205020404" pitchFamily="49" charset="0"/>
                <a:cs typeface="Courier New" panose="02070309020205020404" pitchFamily="49" charset="0"/>
              </a:rPr>
              <a:t> </a:t>
            </a:r>
            <a:r>
              <a:rPr sz="1900" b="1" spc="-5">
                <a:solidFill>
                  <a:srgbClr val="002060"/>
                </a:solidFill>
                <a:latin typeface="Courier New" panose="02070309020205020404" pitchFamily="49" charset="0"/>
                <a:cs typeface="Courier New" panose="02070309020205020404" pitchFamily="49" charset="0"/>
              </a:rPr>
              <a:t>case</a:t>
            </a:r>
            <a:r>
              <a:rPr sz="1900" b="1" spc="-5" smtClean="0">
                <a:solidFill>
                  <a:srgbClr val="002060"/>
                </a:solidFill>
                <a:latin typeface="Courier New" panose="02070309020205020404" pitchFamily="49" charset="0"/>
                <a:cs typeface="Courier New" panose="02070309020205020404" pitchFamily="49" charset="0"/>
              </a:rPr>
              <a:t>”</a:t>
            </a:r>
            <a:r>
              <a:rPr lang="en-US" sz="1900" b="1" spc="-5" smtClean="0">
                <a:solidFill>
                  <a:srgbClr val="002060"/>
                </a:solidFill>
                <a:latin typeface="Courier New" panose="02070309020205020404" pitchFamily="49" charset="0"/>
                <a:cs typeface="Courier New" panose="02070309020205020404" pitchFamily="49" charset="0"/>
              </a:rPr>
              <a:t>;</a:t>
            </a:r>
            <a:endParaRPr sz="1900">
              <a:solidFill>
                <a:srgbClr val="002060"/>
              </a:solidFill>
              <a:latin typeface="Courier New" panose="02070309020205020404" pitchFamily="49" charset="0"/>
              <a:cs typeface="Courier New" panose="02070309020205020404" pitchFamily="49" charset="0"/>
            </a:endParaRPr>
          </a:p>
          <a:p>
            <a:pPr marL="12700" algn="l">
              <a:lnSpc>
                <a:spcPct val="100000"/>
              </a:lnSpc>
            </a:pPr>
            <a:r>
              <a:rPr sz="1900" b="1" spc="-5" dirty="0">
                <a:solidFill>
                  <a:srgbClr val="002060"/>
                </a:solidFill>
                <a:latin typeface="Courier New" panose="02070309020205020404" pitchFamily="49" charset="0"/>
                <a:cs typeface="Courier New" panose="02070309020205020404" pitchFamily="49" charset="0"/>
              </a:rPr>
              <a:t>}</a:t>
            </a:r>
            <a:endParaRPr sz="1900">
              <a:solidFill>
                <a:srgbClr val="002060"/>
              </a:solidFill>
              <a:latin typeface="Courier New" panose="02070309020205020404" pitchFamily="49" charset="0"/>
              <a:cs typeface="Courier New" panose="02070309020205020404" pitchFamily="49" charset="0"/>
            </a:endParaRPr>
          </a:p>
          <a:p>
            <a:pPr marL="12700" algn="l">
              <a:lnSpc>
                <a:spcPct val="100000"/>
              </a:lnSpc>
            </a:pPr>
            <a:r>
              <a:rPr sz="1900" b="1" spc="-5" dirty="0">
                <a:solidFill>
                  <a:srgbClr val="CC00FF"/>
                </a:solidFill>
                <a:latin typeface="Courier New" panose="02070309020205020404" pitchFamily="49" charset="0"/>
                <a:cs typeface="Courier New" panose="02070309020205020404" pitchFamily="49" charset="0"/>
              </a:rPr>
              <a:t>else</a:t>
            </a:r>
            <a:r>
              <a:rPr sz="1900" b="1" spc="-35" dirty="0">
                <a:solidFill>
                  <a:srgbClr val="002060"/>
                </a:solidFill>
                <a:latin typeface="Courier New" panose="02070309020205020404" pitchFamily="49" charset="0"/>
                <a:cs typeface="Courier New" panose="02070309020205020404" pitchFamily="49" charset="0"/>
              </a:rPr>
              <a:t> </a:t>
            </a:r>
            <a:r>
              <a:rPr sz="1900" b="1" dirty="0">
                <a:solidFill>
                  <a:srgbClr val="00B0F0"/>
                </a:solidFill>
                <a:latin typeface="Courier New" panose="02070309020205020404" pitchFamily="49" charset="0"/>
                <a:cs typeface="Courier New" panose="02070309020205020404" pitchFamily="49" charset="0"/>
              </a:rPr>
              <a:t>if</a:t>
            </a:r>
            <a:r>
              <a:rPr sz="1900" b="1" spc="-10" dirty="0">
                <a:solidFill>
                  <a:srgbClr val="002060"/>
                </a:solidFill>
                <a:latin typeface="Courier New" panose="02070309020205020404" pitchFamily="49" charset="0"/>
                <a:cs typeface="Courier New" panose="02070309020205020404" pitchFamily="49" charset="0"/>
              </a:rPr>
              <a:t> (ch</a:t>
            </a:r>
            <a:r>
              <a:rPr sz="1900" b="1" spc="-5" dirty="0">
                <a:solidFill>
                  <a:srgbClr val="002060"/>
                </a:solidFill>
                <a:latin typeface="Courier New" panose="02070309020205020404" pitchFamily="49" charset="0"/>
                <a:cs typeface="Courier New" panose="02070309020205020404" pitchFamily="49" charset="0"/>
              </a:rPr>
              <a:t> </a:t>
            </a:r>
            <a:r>
              <a:rPr sz="1900" b="1" dirty="0">
                <a:solidFill>
                  <a:srgbClr val="002060"/>
                </a:solidFill>
                <a:latin typeface="Courier New" panose="02070309020205020404" pitchFamily="49" charset="0"/>
                <a:cs typeface="Courier New" panose="02070309020205020404" pitchFamily="49" charset="0"/>
              </a:rPr>
              <a:t>&gt;=</a:t>
            </a:r>
            <a:r>
              <a:rPr sz="1900" b="1" spc="-35" dirty="0">
                <a:solidFill>
                  <a:srgbClr val="002060"/>
                </a:solidFill>
                <a:latin typeface="Courier New" panose="02070309020205020404" pitchFamily="49" charset="0"/>
                <a:cs typeface="Courier New" panose="02070309020205020404" pitchFamily="49" charset="0"/>
              </a:rPr>
              <a:t> </a:t>
            </a:r>
            <a:r>
              <a:rPr sz="1900" b="1" spc="-5" dirty="0">
                <a:solidFill>
                  <a:srgbClr val="002060"/>
                </a:solidFill>
                <a:latin typeface="Courier New" panose="02070309020205020404" pitchFamily="49" charset="0"/>
                <a:cs typeface="Courier New" panose="02070309020205020404" pitchFamily="49" charset="0"/>
              </a:rPr>
              <a:t>’0’ </a:t>
            </a:r>
            <a:r>
              <a:rPr sz="1900" b="1" spc="-10" dirty="0">
                <a:solidFill>
                  <a:srgbClr val="002060"/>
                </a:solidFill>
                <a:latin typeface="Courier New" panose="02070309020205020404" pitchFamily="49" charset="0"/>
                <a:cs typeface="Courier New" panose="02070309020205020404" pitchFamily="49" charset="0"/>
              </a:rPr>
              <a:t>&amp;&amp; ch</a:t>
            </a:r>
            <a:r>
              <a:rPr sz="1900" b="1" spc="-5" dirty="0">
                <a:solidFill>
                  <a:srgbClr val="002060"/>
                </a:solidFill>
                <a:latin typeface="Courier New" panose="02070309020205020404" pitchFamily="49" charset="0"/>
                <a:cs typeface="Courier New" panose="02070309020205020404" pitchFamily="49" charset="0"/>
              </a:rPr>
              <a:t> </a:t>
            </a:r>
            <a:r>
              <a:rPr sz="1900" b="1" spc="-10" dirty="0">
                <a:solidFill>
                  <a:srgbClr val="002060"/>
                </a:solidFill>
                <a:latin typeface="Courier New" panose="02070309020205020404" pitchFamily="49" charset="0"/>
                <a:cs typeface="Courier New" panose="02070309020205020404" pitchFamily="49" charset="0"/>
              </a:rPr>
              <a:t>&lt;= </a:t>
            </a:r>
            <a:r>
              <a:rPr sz="1900" b="1" spc="-5" dirty="0">
                <a:solidFill>
                  <a:srgbClr val="002060"/>
                </a:solidFill>
                <a:latin typeface="Courier New" panose="02070309020205020404" pitchFamily="49" charset="0"/>
                <a:cs typeface="Courier New" panose="02070309020205020404" pitchFamily="49" charset="0"/>
              </a:rPr>
              <a:t>’9’)</a:t>
            </a:r>
            <a:endParaRPr sz="1900">
              <a:solidFill>
                <a:srgbClr val="002060"/>
              </a:solidFill>
              <a:latin typeface="Courier New" panose="02070309020205020404" pitchFamily="49" charset="0"/>
              <a:cs typeface="Courier New" panose="02070309020205020404" pitchFamily="49" charset="0"/>
            </a:endParaRPr>
          </a:p>
          <a:p>
            <a:pPr marL="12700" algn="l">
              <a:lnSpc>
                <a:spcPct val="100000"/>
              </a:lnSpc>
            </a:pPr>
            <a:r>
              <a:rPr sz="1900" b="1" spc="-5" dirty="0">
                <a:solidFill>
                  <a:srgbClr val="002060"/>
                </a:solidFill>
                <a:latin typeface="Courier New" panose="02070309020205020404" pitchFamily="49" charset="0"/>
                <a:cs typeface="Courier New" panose="02070309020205020404" pitchFamily="49" charset="0"/>
              </a:rPr>
              <a:t>{</a:t>
            </a:r>
            <a:endParaRPr sz="1900">
              <a:solidFill>
                <a:srgbClr val="002060"/>
              </a:solidFill>
              <a:latin typeface="Courier New" panose="02070309020205020404" pitchFamily="49" charset="0"/>
              <a:cs typeface="Courier New" panose="02070309020205020404" pitchFamily="49" charset="0"/>
            </a:endParaRPr>
          </a:p>
          <a:p>
            <a:pPr marL="445134" algn="l">
              <a:lnSpc>
                <a:spcPct val="100000"/>
              </a:lnSpc>
            </a:pPr>
            <a:r>
              <a:rPr lang="en-US" sz="1900" b="1" spc="-10">
                <a:solidFill>
                  <a:srgbClr val="002060"/>
                </a:solidFill>
                <a:latin typeface="Courier New" panose="02070309020205020404" pitchFamily="49" charset="0"/>
                <a:cs typeface="Courier New" panose="02070309020205020404" pitchFamily="49" charset="0"/>
              </a:rPr>
              <a:t>c</a:t>
            </a:r>
            <a:r>
              <a:rPr lang="en-US" sz="1900" b="1" spc="-10" smtClean="0">
                <a:solidFill>
                  <a:srgbClr val="002060"/>
                </a:solidFill>
                <a:latin typeface="Courier New" panose="02070309020205020404" pitchFamily="49" charset="0"/>
                <a:cs typeface="Courier New" panose="02070309020205020404" pitchFamily="49" charset="0"/>
              </a:rPr>
              <a:t>out&lt;&lt;ch&lt;&lt;</a:t>
            </a:r>
            <a:r>
              <a:rPr sz="1900" b="1" spc="-10" smtClean="0">
                <a:solidFill>
                  <a:srgbClr val="002060"/>
                </a:solidFill>
                <a:latin typeface="Courier New" panose="02070309020205020404" pitchFamily="49" charset="0"/>
                <a:cs typeface="Courier New" panose="02070309020205020404" pitchFamily="49" charset="0"/>
              </a:rPr>
              <a:t>“</a:t>
            </a:r>
            <a:r>
              <a:rPr sz="1900" b="1" spc="-5" smtClean="0">
                <a:solidFill>
                  <a:srgbClr val="002060"/>
                </a:solidFill>
                <a:latin typeface="Courier New" panose="02070309020205020404" pitchFamily="49" charset="0"/>
                <a:cs typeface="Courier New" panose="02070309020205020404" pitchFamily="49" charset="0"/>
              </a:rPr>
              <a:t> </a:t>
            </a:r>
            <a:r>
              <a:rPr sz="1900" b="1" spc="-10" dirty="0">
                <a:solidFill>
                  <a:srgbClr val="002060"/>
                </a:solidFill>
                <a:latin typeface="Courier New" panose="02070309020205020404" pitchFamily="49" charset="0"/>
                <a:cs typeface="Courier New" panose="02070309020205020404" pitchFamily="49" charset="0"/>
              </a:rPr>
              <a:t>is</a:t>
            </a:r>
            <a:r>
              <a:rPr sz="1900" b="1" spc="-5" dirty="0">
                <a:solidFill>
                  <a:srgbClr val="002060"/>
                </a:solidFill>
                <a:latin typeface="Courier New" panose="02070309020205020404" pitchFamily="49" charset="0"/>
                <a:cs typeface="Courier New" panose="02070309020205020404" pitchFamily="49" charset="0"/>
              </a:rPr>
              <a:t> a </a:t>
            </a:r>
            <a:r>
              <a:rPr sz="1900" b="1" spc="-10">
                <a:solidFill>
                  <a:srgbClr val="002060"/>
                </a:solidFill>
                <a:latin typeface="Courier New" panose="02070309020205020404" pitchFamily="49" charset="0"/>
                <a:cs typeface="Courier New" panose="02070309020205020404" pitchFamily="49" charset="0"/>
              </a:rPr>
              <a:t>number</a:t>
            </a:r>
            <a:r>
              <a:rPr sz="1900" b="1" spc="-10" smtClean="0">
                <a:solidFill>
                  <a:srgbClr val="002060"/>
                </a:solidFill>
                <a:latin typeface="Courier New" panose="02070309020205020404" pitchFamily="49" charset="0"/>
                <a:cs typeface="Courier New" panose="02070309020205020404" pitchFamily="49" charset="0"/>
              </a:rPr>
              <a:t>”</a:t>
            </a:r>
            <a:r>
              <a:rPr sz="1900" b="1" spc="-5" smtClean="0">
                <a:solidFill>
                  <a:srgbClr val="002060"/>
                </a:solidFill>
                <a:latin typeface="Courier New" panose="02070309020205020404" pitchFamily="49" charset="0"/>
                <a:cs typeface="Courier New" panose="02070309020205020404" pitchFamily="49" charset="0"/>
              </a:rPr>
              <a:t>;</a:t>
            </a:r>
            <a:endParaRPr sz="1900">
              <a:solidFill>
                <a:srgbClr val="002060"/>
              </a:solidFill>
              <a:latin typeface="Courier New" panose="02070309020205020404" pitchFamily="49" charset="0"/>
              <a:cs typeface="Courier New" panose="02070309020205020404" pitchFamily="49" charset="0"/>
            </a:endParaRPr>
          </a:p>
          <a:p>
            <a:pPr marL="12700" algn="l">
              <a:lnSpc>
                <a:spcPct val="100000"/>
              </a:lnSpc>
            </a:pPr>
            <a:r>
              <a:rPr sz="1900" b="1" spc="-5" dirty="0">
                <a:solidFill>
                  <a:srgbClr val="002060"/>
                </a:solidFill>
                <a:latin typeface="Courier New" panose="02070309020205020404" pitchFamily="49" charset="0"/>
                <a:cs typeface="Courier New" panose="02070309020205020404" pitchFamily="49" charset="0"/>
              </a:rPr>
              <a:t>}</a:t>
            </a:r>
            <a:endParaRPr sz="1900">
              <a:solidFill>
                <a:srgbClr val="002060"/>
              </a:solidFill>
              <a:latin typeface="Courier New" panose="02070309020205020404" pitchFamily="49" charset="0"/>
              <a:cs typeface="Courier New" panose="02070309020205020404" pitchFamily="49" charset="0"/>
            </a:endParaRPr>
          </a:p>
        </p:txBody>
      </p:sp>
      <p:sp>
        <p:nvSpPr>
          <p:cNvPr id="10" name="object 9"/>
          <p:cNvSpPr txBox="1"/>
          <p:nvPr/>
        </p:nvSpPr>
        <p:spPr>
          <a:xfrm>
            <a:off x="3045461" y="1146895"/>
            <a:ext cx="1295400" cy="352661"/>
          </a:xfrm>
          <a:prstGeom prst="rect">
            <a:avLst/>
          </a:prstGeom>
          <a:solidFill>
            <a:srgbClr val="000000"/>
          </a:solidFill>
        </p:spPr>
        <p:txBody>
          <a:bodyPr vert="horz" wrap="square" lIns="0" tIns="44450" rIns="0" bIns="0" rtlCol="0">
            <a:spAutoFit/>
          </a:bodyPr>
          <a:lstStyle/>
          <a:p>
            <a:pPr marL="127635">
              <a:lnSpc>
                <a:spcPct val="100000"/>
              </a:lnSpc>
              <a:spcBef>
                <a:spcPts val="350"/>
              </a:spcBef>
            </a:pPr>
            <a:r>
              <a:rPr sz="2000" b="1" i="1" spc="-10" dirty="0">
                <a:latin typeface="Arial"/>
                <a:cs typeface="Arial"/>
              </a:rPr>
              <a:t>Example</a:t>
            </a:r>
            <a:endParaRPr sz="2000">
              <a:latin typeface="Arial"/>
              <a:cs typeface="Arial"/>
            </a:endParaRPr>
          </a:p>
        </p:txBody>
      </p:sp>
      <p:sp>
        <p:nvSpPr>
          <p:cNvPr id="11" name="Shape 72"/>
          <p:cNvSpPr txBox="1">
            <a:spLocks/>
          </p:cNvSpPr>
          <p:nvPr/>
        </p:nvSpPr>
        <p:spPr bwMode="auto">
          <a:xfrm>
            <a:off x="431369" y="5118274"/>
            <a:ext cx="8106969" cy="1554733"/>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114300" indent="0" algn="just">
              <a:lnSpc>
                <a:spcPct val="130000"/>
              </a:lnSpc>
              <a:spcBef>
                <a:spcPts val="0"/>
              </a:spcBef>
              <a:buNone/>
              <a:defRPr>
                <a:solidFill>
                  <a:schemeClr val="accent2"/>
                </a:solidFill>
              </a:defRPr>
            </a:pPr>
            <a:r>
              <a:rPr lang="en-US" sz="1800">
                <a:solidFill>
                  <a:srgbClr val="002060"/>
                </a:solidFill>
              </a:rPr>
              <a:t>i</a:t>
            </a:r>
            <a:r>
              <a:rPr lang="en-US" sz="1800" smtClean="0">
                <a:solidFill>
                  <a:srgbClr val="002060"/>
                </a:solidFill>
              </a:rPr>
              <a:t>f lồng nhau</a:t>
            </a:r>
            <a:r>
              <a:rPr lang="vi-VN" sz="1800" smtClean="0">
                <a:solidFill>
                  <a:srgbClr val="002060"/>
                </a:solidFill>
              </a:rPr>
              <a:t>: </a:t>
            </a:r>
            <a:r>
              <a:rPr lang="vi-VN" sz="1800">
                <a:solidFill>
                  <a:srgbClr val="002060"/>
                </a:solidFill>
              </a:rPr>
              <a:t>Nhiều khối </a:t>
            </a:r>
            <a:r>
              <a:rPr lang="en-US" sz="1800" smtClean="0">
                <a:solidFill>
                  <a:srgbClr val="002060"/>
                </a:solidFill>
              </a:rPr>
              <a:t>statement </a:t>
            </a:r>
            <a:r>
              <a:rPr lang="vi-VN" sz="1800" smtClean="0">
                <a:solidFill>
                  <a:srgbClr val="002060"/>
                </a:solidFill>
              </a:rPr>
              <a:t>nhưng chỉ </a:t>
            </a:r>
            <a:r>
              <a:rPr lang="vi-VN" sz="1800">
                <a:solidFill>
                  <a:srgbClr val="002060"/>
                </a:solidFill>
              </a:rPr>
              <a:t>một khối sẽ được thực </a:t>
            </a:r>
            <a:r>
              <a:rPr lang="vi-VN" sz="1800" smtClean="0">
                <a:solidFill>
                  <a:srgbClr val="002060"/>
                </a:solidFill>
              </a:rPr>
              <a:t>thi</a:t>
            </a:r>
            <a:endParaRPr lang="en-US" sz="1800" smtClean="0">
              <a:solidFill>
                <a:srgbClr val="002060"/>
              </a:solidFill>
            </a:endParaRPr>
          </a:p>
          <a:p>
            <a:pPr marL="114300" indent="0" algn="just">
              <a:lnSpc>
                <a:spcPct val="130000"/>
              </a:lnSpc>
              <a:spcBef>
                <a:spcPts val="0"/>
              </a:spcBef>
              <a:buNone/>
              <a:defRPr>
                <a:solidFill>
                  <a:schemeClr val="accent2"/>
                </a:solidFill>
              </a:defRPr>
            </a:pPr>
            <a:r>
              <a:rPr lang="en-US" sz="1800">
                <a:solidFill>
                  <a:srgbClr val="002060"/>
                </a:solidFill>
              </a:rPr>
              <a:t>i</a:t>
            </a:r>
            <a:r>
              <a:rPr lang="en-US" sz="1800" smtClean="0">
                <a:solidFill>
                  <a:srgbClr val="002060"/>
                </a:solidFill>
              </a:rPr>
              <a:t>f lồng nhau </a:t>
            </a:r>
            <a:r>
              <a:rPr lang="vi-VN" sz="1800" smtClean="0">
                <a:solidFill>
                  <a:srgbClr val="002060"/>
                </a:solidFill>
              </a:rPr>
              <a:t>được </a:t>
            </a:r>
            <a:r>
              <a:rPr lang="vi-VN" sz="1800">
                <a:solidFill>
                  <a:srgbClr val="002060"/>
                </a:solidFill>
              </a:rPr>
              <a:t>sử dụng khi chúng ta cần chọn một trong số các điều kiện</a:t>
            </a:r>
            <a:endParaRPr lang="en-US" sz="1800">
              <a:solidFill>
                <a:srgbClr val="002060"/>
              </a:solidFill>
            </a:endParaRPr>
          </a:p>
        </p:txBody>
      </p:sp>
    </p:spTree>
    <p:extLst>
      <p:ext uri="{BB962C8B-B14F-4D97-AF65-F5344CB8AC3E}">
        <p14:creationId xmlns:p14="http://schemas.microsoft.com/office/powerpoint/2010/main" val="249410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1000" fill="hold"/>
                                        <p:tgtEl>
                                          <p:spTgt spid="10"/>
                                        </p:tgtEl>
                                        <p:attrNameLst>
                                          <p:attrName>ppt_w</p:attrName>
                                        </p:attrNameLst>
                                      </p:cBhvr>
                                      <p:tavLst>
                                        <p:tav tm="0">
                                          <p:val>
                                            <p:strVal val="#ppt_w+.3"/>
                                          </p:val>
                                        </p:tav>
                                        <p:tav tm="100000">
                                          <p:val>
                                            <p:strVal val="#ppt_w"/>
                                          </p:val>
                                        </p:tav>
                                      </p:tavLst>
                                    </p:anim>
                                    <p:anim calcmode="lin" valueType="num">
                                      <p:cBhvr>
                                        <p:cTn id="15" dur="1000" fill="hold"/>
                                        <p:tgtEl>
                                          <p:spTgt spid="10"/>
                                        </p:tgtEl>
                                        <p:attrNameLst>
                                          <p:attrName>ppt_h</p:attrName>
                                        </p:attrNameLst>
                                      </p:cBhvr>
                                      <p:tavLst>
                                        <p:tav tm="0">
                                          <p:val>
                                            <p:strVal val="#ppt_h"/>
                                          </p:val>
                                        </p:tav>
                                        <p:tav tm="100000">
                                          <p:val>
                                            <p:strVal val="#ppt_h"/>
                                          </p:val>
                                        </p:tav>
                                      </p:tavLst>
                                    </p:anim>
                                    <p:animEffect transition="in" filter="fade">
                                      <p:cBhvr>
                                        <p:cTn id="16" dur="1000"/>
                                        <p:tgtEl>
                                          <p:spTgt spid="10"/>
                                        </p:tgtEl>
                                      </p:cBhvr>
                                    </p:animEffect>
                                  </p:childTnLst>
                                </p:cTn>
                              </p:par>
                              <p:par>
                                <p:cTn id="17" presetID="50" presetClass="entr" presetSubtype="0"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ppt_w</p:attrName>
                                        </p:attrNameLst>
                                      </p:cBhvr>
                                      <p:tavLst>
                                        <p:tav tm="0">
                                          <p:val>
                                            <p:strVal val="#ppt_w+.3"/>
                                          </p:val>
                                        </p:tav>
                                        <p:tav tm="100000">
                                          <p:val>
                                            <p:strVal val="#ppt_w"/>
                                          </p:val>
                                        </p:tav>
                                      </p:tavLst>
                                    </p:anim>
                                    <p:anim calcmode="lin" valueType="num">
                                      <p:cBhvr>
                                        <p:cTn id="20" dur="1000" fill="hold"/>
                                        <p:tgtEl>
                                          <p:spTgt spid="9"/>
                                        </p:tgtEl>
                                        <p:attrNameLst>
                                          <p:attrName>ppt_h</p:attrName>
                                        </p:attrNameLst>
                                      </p:cBhvr>
                                      <p:tavLst>
                                        <p:tav tm="0">
                                          <p:val>
                                            <p:strVal val="#ppt_h"/>
                                          </p:val>
                                        </p:tav>
                                        <p:tav tm="100000">
                                          <p:val>
                                            <p:strVal val="#ppt_h"/>
                                          </p:val>
                                        </p:tav>
                                      </p:tavLst>
                                    </p:anim>
                                    <p:animEffect transition="in" filter="fade">
                                      <p:cBhvr>
                                        <p:cTn id="21" dur="1000"/>
                                        <p:tgtEl>
                                          <p:spTgt spid="9"/>
                                        </p:tgtEl>
                                      </p:cBhvr>
                                    </p:animEffect>
                                  </p:childTnLst>
                                </p:cTn>
                              </p:par>
                              <p:par>
                                <p:cTn id="22" presetID="50" presetClass="entr" presetSubtype="0" decel="10000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1000" fill="hold"/>
                                        <p:tgtEl>
                                          <p:spTgt spid="8"/>
                                        </p:tgtEl>
                                        <p:attrNameLst>
                                          <p:attrName>ppt_w</p:attrName>
                                        </p:attrNameLst>
                                      </p:cBhvr>
                                      <p:tavLst>
                                        <p:tav tm="0">
                                          <p:val>
                                            <p:strVal val="#ppt_w+.3"/>
                                          </p:val>
                                        </p:tav>
                                        <p:tav tm="100000">
                                          <p:val>
                                            <p:strVal val="#ppt_w"/>
                                          </p:val>
                                        </p:tav>
                                      </p:tavLst>
                                    </p:anim>
                                    <p:anim calcmode="lin" valueType="num">
                                      <p:cBhvr>
                                        <p:cTn id="25" dur="1000" fill="hold"/>
                                        <p:tgtEl>
                                          <p:spTgt spid="8"/>
                                        </p:tgtEl>
                                        <p:attrNameLst>
                                          <p:attrName>ppt_h</p:attrName>
                                        </p:attrNameLst>
                                      </p:cBhvr>
                                      <p:tavLst>
                                        <p:tav tm="0">
                                          <p:val>
                                            <p:strVal val="#ppt_h"/>
                                          </p:val>
                                        </p:tav>
                                        <p:tav tm="100000">
                                          <p:val>
                                            <p:strVal val="#ppt_h"/>
                                          </p:val>
                                        </p:tav>
                                      </p:tavLst>
                                    </p:anim>
                                    <p:animEffect transition="in" filter="fade">
                                      <p:cBhvr>
                                        <p:cTn id="26" dur="1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50" presetClass="entr" presetSubtype="0" decel="100000" fill="hold"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 calcmode="lin" valueType="num">
                                      <p:cBhvr>
                                        <p:cTn id="31" dur="1000" fill="hold"/>
                                        <p:tgtEl>
                                          <p:spTgt spid="11">
                                            <p:txEl>
                                              <p:pRg st="0" end="0"/>
                                            </p:txEl>
                                          </p:spTgt>
                                        </p:tgtEl>
                                        <p:attrNameLst>
                                          <p:attrName>ppt_w</p:attrName>
                                        </p:attrNameLst>
                                      </p:cBhvr>
                                      <p:tavLst>
                                        <p:tav tm="0">
                                          <p:val>
                                            <p:strVal val="#ppt_w+.3"/>
                                          </p:val>
                                        </p:tav>
                                        <p:tav tm="100000">
                                          <p:val>
                                            <p:strVal val="#ppt_w"/>
                                          </p:val>
                                        </p:tav>
                                      </p:tavLst>
                                    </p:anim>
                                    <p:anim calcmode="lin" valueType="num">
                                      <p:cBhvr>
                                        <p:cTn id="32" dur="1000" fill="hold"/>
                                        <p:tgtEl>
                                          <p:spTgt spid="11">
                                            <p:txEl>
                                              <p:pRg st="0" end="0"/>
                                            </p:txEl>
                                          </p:spTgt>
                                        </p:tgtEl>
                                        <p:attrNameLst>
                                          <p:attrName>ppt_h</p:attrName>
                                        </p:attrNameLst>
                                      </p:cBhvr>
                                      <p:tavLst>
                                        <p:tav tm="0">
                                          <p:val>
                                            <p:strVal val="#ppt_h"/>
                                          </p:val>
                                        </p:tav>
                                        <p:tav tm="100000">
                                          <p:val>
                                            <p:strVal val="#ppt_h"/>
                                          </p:val>
                                        </p:tav>
                                      </p:tavLst>
                                    </p:anim>
                                    <p:animEffect transition="in" filter="fade">
                                      <p:cBhvr>
                                        <p:cTn id="33" dur="1000"/>
                                        <p:tgtEl>
                                          <p:spTgt spid="11">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0" presetClass="entr" presetSubtype="0" decel="100000" fill="hold" nodeType="clickEffect">
                                  <p:stCondLst>
                                    <p:cond delay="0"/>
                                  </p:stCondLst>
                                  <p:childTnLst>
                                    <p:set>
                                      <p:cBhvr>
                                        <p:cTn id="37" dur="1" fill="hold">
                                          <p:stCondLst>
                                            <p:cond delay="0"/>
                                          </p:stCondLst>
                                        </p:cTn>
                                        <p:tgtEl>
                                          <p:spTgt spid="11">
                                            <p:txEl>
                                              <p:pRg st="1" end="1"/>
                                            </p:txEl>
                                          </p:spTgt>
                                        </p:tgtEl>
                                        <p:attrNameLst>
                                          <p:attrName>style.visibility</p:attrName>
                                        </p:attrNameLst>
                                      </p:cBhvr>
                                      <p:to>
                                        <p:strVal val="visible"/>
                                      </p:to>
                                    </p:set>
                                    <p:anim calcmode="lin" valueType="num">
                                      <p:cBhvr>
                                        <p:cTn id="38" dur="1000" fill="hold"/>
                                        <p:tgtEl>
                                          <p:spTgt spid="11">
                                            <p:txEl>
                                              <p:pRg st="1" end="1"/>
                                            </p:txEl>
                                          </p:spTgt>
                                        </p:tgtEl>
                                        <p:attrNameLst>
                                          <p:attrName>ppt_w</p:attrName>
                                        </p:attrNameLst>
                                      </p:cBhvr>
                                      <p:tavLst>
                                        <p:tav tm="0">
                                          <p:val>
                                            <p:strVal val="#ppt_w+.3"/>
                                          </p:val>
                                        </p:tav>
                                        <p:tav tm="100000">
                                          <p:val>
                                            <p:strVal val="#ppt_w"/>
                                          </p:val>
                                        </p:tav>
                                      </p:tavLst>
                                    </p:anim>
                                    <p:anim calcmode="lin" valueType="num">
                                      <p:cBhvr>
                                        <p:cTn id="39" dur="1000" fill="hold"/>
                                        <p:tgtEl>
                                          <p:spTgt spid="11">
                                            <p:txEl>
                                              <p:pRg st="1" end="1"/>
                                            </p:txEl>
                                          </p:spTgt>
                                        </p:tgtEl>
                                        <p:attrNameLst>
                                          <p:attrName>ppt_h</p:attrName>
                                        </p:attrNameLst>
                                      </p:cBhvr>
                                      <p:tavLst>
                                        <p:tav tm="0">
                                          <p:val>
                                            <p:strVal val="#ppt_h"/>
                                          </p:val>
                                        </p:tav>
                                        <p:tav tm="100000">
                                          <p:val>
                                            <p:strVal val="#ppt_h"/>
                                          </p:val>
                                        </p:tav>
                                      </p:tavLst>
                                    </p:anim>
                                    <p:animEffect transition="in" filter="fade">
                                      <p:cBhvr>
                                        <p:cTn id="40" dur="10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Date Placeholder 47"/>
          <p:cNvSpPr>
            <a:spLocks noGrp="1"/>
          </p:cNvSpPr>
          <p:nvPr>
            <p:ph type="dt" sz="half" idx="10"/>
          </p:nvPr>
        </p:nvSpPr>
        <p:spPr/>
        <p:txBody>
          <a:bodyPr/>
          <a:lstStyle/>
          <a:p>
            <a:pPr>
              <a:defRPr/>
            </a:pPr>
            <a:r>
              <a:rPr lang="en-US" smtClean="0"/>
              <a:t>Khoa CNTT - UNETI</a:t>
            </a:r>
            <a:endParaRPr lang="en-US" dirty="0"/>
          </a:p>
        </p:txBody>
      </p:sp>
      <p:sp>
        <p:nvSpPr>
          <p:cNvPr id="4" name="Slide Number Placeholder 3"/>
          <p:cNvSpPr>
            <a:spLocks noGrp="1"/>
          </p:cNvSpPr>
          <p:nvPr>
            <p:ph type="sldNum" sz="quarter" idx="12"/>
          </p:nvPr>
        </p:nvSpPr>
        <p:spPr/>
        <p:txBody>
          <a:bodyPr/>
          <a:lstStyle/>
          <a:p>
            <a:pPr>
              <a:defRPr/>
            </a:pPr>
            <a:fld id="{38F16FD5-974A-40BB-8233-36E86F2AA732}" type="slidenum">
              <a:rPr lang="en-US" smtClean="0"/>
              <a:pPr>
                <a:defRPr/>
              </a:pPr>
              <a:t>14</a:t>
            </a:fld>
            <a:endParaRPr lang="en-US" dirty="0"/>
          </a:p>
        </p:txBody>
      </p:sp>
      <p:sp>
        <p:nvSpPr>
          <p:cNvPr id="27" name="Title 1"/>
          <p:cNvSpPr>
            <a:spLocks noGrp="1"/>
          </p:cNvSpPr>
          <p:nvPr>
            <p:ph type="title"/>
          </p:nvPr>
        </p:nvSpPr>
        <p:spPr>
          <a:xfrm>
            <a:off x="1143000" y="381000"/>
            <a:ext cx="7600950" cy="563563"/>
          </a:xfrm>
        </p:spPr>
        <p:txBody>
          <a:bodyPr/>
          <a:lstStyle/>
          <a:p>
            <a:r>
              <a:rPr lang="en-US" b="1" smtClean="0"/>
              <a:t>4.2.3 Câu lệnh if lồng nhau</a:t>
            </a:r>
            <a:endParaRPr lang="en-US" b="1" dirty="0"/>
          </a:p>
        </p:txBody>
      </p:sp>
      <p:sp>
        <p:nvSpPr>
          <p:cNvPr id="28" name="Shape 72"/>
          <p:cNvSpPr txBox="1">
            <a:spLocks/>
          </p:cNvSpPr>
          <p:nvPr/>
        </p:nvSpPr>
        <p:spPr bwMode="auto">
          <a:xfrm>
            <a:off x="457200" y="1073609"/>
            <a:ext cx="8571854" cy="577799"/>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114300" indent="0" algn="just">
              <a:lnSpc>
                <a:spcPct val="130000"/>
              </a:lnSpc>
              <a:spcBef>
                <a:spcPts val="0"/>
              </a:spcBef>
              <a:buNone/>
              <a:defRPr>
                <a:solidFill>
                  <a:schemeClr val="accent2"/>
                </a:solidFill>
              </a:defRPr>
            </a:pPr>
            <a:r>
              <a:rPr lang="en-US" sz="2400" b="1">
                <a:solidFill>
                  <a:srgbClr val="00B050"/>
                </a:solidFill>
              </a:rPr>
              <a:t>Ví </a:t>
            </a:r>
            <a:r>
              <a:rPr lang="en-US" sz="2400" b="1" smtClean="0">
                <a:solidFill>
                  <a:srgbClr val="00B050"/>
                </a:solidFill>
              </a:rPr>
              <a:t>dụ</a:t>
            </a:r>
            <a:r>
              <a:rPr lang="en-US" sz="2400" smtClean="0">
                <a:solidFill>
                  <a:srgbClr val="00B050"/>
                </a:solidFill>
              </a:rPr>
              <a:t>: </a:t>
            </a:r>
            <a:r>
              <a:rPr lang="en-US" sz="2400">
                <a:solidFill>
                  <a:srgbClr val="002060"/>
                </a:solidFill>
              </a:rPr>
              <a:t>Tìm số lớn </a:t>
            </a:r>
            <a:r>
              <a:rPr lang="en-US" sz="2400" smtClean="0">
                <a:solidFill>
                  <a:srgbClr val="002060"/>
                </a:solidFill>
              </a:rPr>
              <a:t>nhất </a:t>
            </a:r>
            <a:r>
              <a:rPr lang="en-US" sz="2400">
                <a:solidFill>
                  <a:srgbClr val="002060"/>
                </a:solidFill>
              </a:rPr>
              <a:t>trong 3 số a, b, c</a:t>
            </a:r>
          </a:p>
        </p:txBody>
      </p:sp>
      <p:sp>
        <p:nvSpPr>
          <p:cNvPr id="108" name="TextBox 107"/>
          <p:cNvSpPr txBox="1"/>
          <p:nvPr/>
        </p:nvSpPr>
        <p:spPr>
          <a:xfrm>
            <a:off x="700008" y="1493845"/>
            <a:ext cx="7696200" cy="5078313"/>
          </a:xfrm>
          <a:prstGeom prst="rect">
            <a:avLst/>
          </a:prstGeom>
          <a:noFill/>
        </p:spPr>
        <p:txBody>
          <a:bodyPr wrap="square" rtlCol="0">
            <a:spAutoFit/>
          </a:bodyPr>
          <a:lstStyle/>
          <a:p>
            <a:pPr marL="342900" lvl="2" indent="-342900" algn="just">
              <a:lnSpc>
                <a:spcPct val="150000"/>
              </a:lnSpc>
              <a:buClr>
                <a:srgbClr val="C00000"/>
              </a:buClr>
              <a:buFont typeface="+mj-lt"/>
              <a:buAutoNum type="arabicPeriod"/>
              <a:defRPr>
                <a:solidFill>
                  <a:schemeClr val="accent2"/>
                </a:solidFill>
              </a:defRPr>
            </a:pPr>
            <a:r>
              <a:rPr lang="en-US" sz="1800" smtClean="0">
                <a:solidFill>
                  <a:srgbClr val="00B050"/>
                </a:solidFill>
                <a:latin typeface="Courier New" panose="02070309020205020404" pitchFamily="49" charset="0"/>
                <a:cs typeface="Courier New" panose="02070309020205020404" pitchFamily="49" charset="0"/>
              </a:rPr>
              <a:t>#include &lt;iostream.h&gt;</a:t>
            </a:r>
          </a:p>
          <a:p>
            <a:pPr marL="342900" lvl="2" indent="-342900" algn="just">
              <a:lnSpc>
                <a:spcPct val="150000"/>
              </a:lnSpc>
              <a:buClr>
                <a:srgbClr val="C00000"/>
              </a:buClr>
              <a:buFont typeface="+mj-lt"/>
              <a:buAutoNum type="arabicPeriod"/>
              <a:defRPr>
                <a:solidFill>
                  <a:schemeClr val="accent2"/>
                </a:solidFill>
              </a:defRPr>
            </a:pPr>
            <a:r>
              <a:rPr lang="en-US" sz="1800" smtClean="0">
                <a:solidFill>
                  <a:srgbClr val="00B0F0"/>
                </a:solidFill>
                <a:latin typeface="Courier New" panose="02070309020205020404" pitchFamily="49" charset="0"/>
                <a:cs typeface="Courier New" panose="02070309020205020404" pitchFamily="49" charset="0"/>
              </a:rPr>
              <a:t>int</a:t>
            </a:r>
            <a:r>
              <a:rPr lang="en-US" sz="1800" smtClean="0">
                <a:solidFill>
                  <a:srgbClr val="002060"/>
                </a:solidFill>
                <a:latin typeface="Courier New" panose="02070309020205020404" pitchFamily="49" charset="0"/>
                <a:cs typeface="Courier New" panose="02070309020205020404" pitchFamily="49" charset="0"/>
              </a:rPr>
              <a:t>  main()</a:t>
            </a:r>
          </a:p>
          <a:p>
            <a:pPr marL="342900" lvl="2" indent="-342900" algn="just">
              <a:lnSpc>
                <a:spcPct val="150000"/>
              </a:lnSpc>
              <a:buClr>
                <a:srgbClr val="C00000"/>
              </a:buClr>
              <a:buFont typeface="+mj-lt"/>
              <a:buAutoNum type="arabicPeriod"/>
              <a:defRPr>
                <a:solidFill>
                  <a:schemeClr val="accent2"/>
                </a:solidFill>
              </a:defRPr>
            </a:pPr>
            <a:r>
              <a:rPr lang="en-US" sz="1800" smtClean="0">
                <a:solidFill>
                  <a:srgbClr val="002060"/>
                </a:solidFill>
                <a:latin typeface="Courier New" panose="02070309020205020404" pitchFamily="49" charset="0"/>
                <a:cs typeface="Courier New" panose="02070309020205020404" pitchFamily="49" charset="0"/>
              </a:rPr>
              <a:t>{  int	  a, b, c, max;</a:t>
            </a:r>
          </a:p>
          <a:p>
            <a:pPr marL="342900" lvl="2" indent="-342900" algn="just">
              <a:lnSpc>
                <a:spcPct val="150000"/>
              </a:lnSpc>
              <a:buClr>
                <a:srgbClr val="C00000"/>
              </a:buClr>
              <a:buFont typeface="+mj-lt"/>
              <a:buAutoNum type="arabicPeriod"/>
              <a:defRPr>
                <a:solidFill>
                  <a:schemeClr val="accent2"/>
                </a:solidFill>
              </a:defRPr>
            </a:pPr>
            <a:r>
              <a:rPr lang="en-US" sz="1800" smtClean="0">
                <a:solidFill>
                  <a:srgbClr val="002060"/>
                </a:solidFill>
                <a:latin typeface="Courier New" panose="02070309020205020404" pitchFamily="49" charset="0"/>
                <a:cs typeface="Courier New" panose="02070309020205020404" pitchFamily="49" charset="0"/>
              </a:rPr>
              <a:t>   cout&lt;&lt;“Nhap a, b, c “; cin&gt;&gt;a&gt;&gt;b&gt;&gt;c;</a:t>
            </a:r>
          </a:p>
          <a:p>
            <a:pPr marL="342900" lvl="2" indent="-342900" algn="just">
              <a:lnSpc>
                <a:spcPct val="150000"/>
              </a:lnSpc>
              <a:buClr>
                <a:srgbClr val="C00000"/>
              </a:buClr>
              <a:buFont typeface="+mj-lt"/>
              <a:buAutoNum type="arabicPeriod"/>
              <a:defRPr>
                <a:solidFill>
                  <a:schemeClr val="accent2"/>
                </a:solidFill>
              </a:defRPr>
            </a:pPr>
            <a:r>
              <a:rPr lang="en-US" sz="1800" b="1" smtClean="0">
                <a:solidFill>
                  <a:srgbClr val="002060"/>
                </a:solidFill>
                <a:latin typeface="Courier New" panose="02070309020205020404" pitchFamily="49" charset="0"/>
                <a:cs typeface="Courier New" panose="02070309020205020404" pitchFamily="49" charset="0"/>
              </a:rPr>
              <a:t>   </a:t>
            </a:r>
            <a:r>
              <a:rPr lang="en-US" sz="1800" b="1" smtClean="0">
                <a:solidFill>
                  <a:srgbClr val="FF0000"/>
                </a:solidFill>
                <a:latin typeface="Courier New" panose="02070309020205020404" pitchFamily="49" charset="0"/>
                <a:cs typeface="Courier New" panose="02070309020205020404" pitchFamily="49" charset="0"/>
              </a:rPr>
              <a:t>if</a:t>
            </a:r>
            <a:r>
              <a:rPr lang="en-US" sz="1800" smtClean="0">
                <a:solidFill>
                  <a:srgbClr val="002060"/>
                </a:solidFill>
                <a:latin typeface="Courier New" panose="02070309020205020404" pitchFamily="49" charset="0"/>
                <a:cs typeface="Courier New" panose="02070309020205020404" pitchFamily="49" charset="0"/>
              </a:rPr>
              <a:t> (a &gt; b)</a:t>
            </a:r>
          </a:p>
          <a:p>
            <a:pPr marL="342900" lvl="2" indent="-342900" algn="just">
              <a:lnSpc>
                <a:spcPct val="150000"/>
              </a:lnSpc>
              <a:buClr>
                <a:srgbClr val="C00000"/>
              </a:buClr>
              <a:buFont typeface="+mj-lt"/>
              <a:buAutoNum type="arabicPeriod"/>
              <a:defRPr>
                <a:solidFill>
                  <a:schemeClr val="accent2"/>
                </a:solidFill>
              </a:defRPr>
            </a:pPr>
            <a:r>
              <a:rPr lang="en-US" sz="1800" b="1">
                <a:solidFill>
                  <a:srgbClr val="002060"/>
                </a:solidFill>
                <a:latin typeface="Courier New" panose="02070309020205020404" pitchFamily="49" charset="0"/>
                <a:cs typeface="Courier New" panose="02070309020205020404" pitchFamily="49" charset="0"/>
              </a:rPr>
              <a:t>	 </a:t>
            </a:r>
            <a:r>
              <a:rPr lang="en-US" sz="1800" b="1" smtClean="0">
                <a:solidFill>
                  <a:srgbClr val="002060"/>
                </a:solidFill>
                <a:latin typeface="Courier New" panose="02070309020205020404" pitchFamily="49" charset="0"/>
                <a:cs typeface="Courier New" panose="02070309020205020404" pitchFamily="49" charset="0"/>
              </a:rPr>
              <a:t> </a:t>
            </a:r>
            <a:r>
              <a:rPr lang="en-US" sz="1800" b="1">
                <a:solidFill>
                  <a:srgbClr val="FF0000"/>
                </a:solidFill>
                <a:latin typeface="Courier New" panose="02070309020205020404" pitchFamily="49" charset="0"/>
                <a:cs typeface="Courier New" panose="02070309020205020404" pitchFamily="49" charset="0"/>
              </a:rPr>
              <a:t>if</a:t>
            </a:r>
            <a:r>
              <a:rPr lang="en-US" sz="1800" b="1" smtClean="0">
                <a:solidFill>
                  <a:srgbClr val="002060"/>
                </a:solidFill>
                <a:latin typeface="Courier New" panose="02070309020205020404" pitchFamily="49" charset="0"/>
                <a:cs typeface="Courier New" panose="02070309020205020404" pitchFamily="49" charset="0"/>
              </a:rPr>
              <a:t> </a:t>
            </a:r>
            <a:r>
              <a:rPr lang="en-US" sz="1800" smtClean="0">
                <a:solidFill>
                  <a:srgbClr val="002060"/>
                </a:solidFill>
                <a:latin typeface="Courier New" panose="02070309020205020404" pitchFamily="49" charset="0"/>
                <a:cs typeface="Courier New" panose="02070309020205020404" pitchFamily="49" charset="0"/>
              </a:rPr>
              <a:t>(b &gt; c)</a:t>
            </a:r>
          </a:p>
          <a:p>
            <a:pPr marL="342900" lvl="2" indent="-342900" algn="just">
              <a:lnSpc>
                <a:spcPct val="150000"/>
              </a:lnSpc>
              <a:buClr>
                <a:srgbClr val="C00000"/>
              </a:buClr>
              <a:buFont typeface="+mj-lt"/>
              <a:buAutoNum type="arabicPeriod"/>
              <a:defRPr>
                <a:solidFill>
                  <a:schemeClr val="accent2"/>
                </a:solidFill>
              </a:defRPr>
            </a:pPr>
            <a:r>
              <a:rPr lang="en-US" sz="1800" smtClean="0">
                <a:solidFill>
                  <a:srgbClr val="002060"/>
                </a:solidFill>
                <a:latin typeface="Courier New" panose="02070309020205020404" pitchFamily="49" charset="0"/>
                <a:cs typeface="Courier New" panose="02070309020205020404" pitchFamily="49" charset="0"/>
              </a:rPr>
              <a:t>       	max = a;</a:t>
            </a:r>
          </a:p>
          <a:p>
            <a:pPr marL="342900" lvl="2" indent="-342900" algn="just">
              <a:lnSpc>
                <a:spcPct val="150000"/>
              </a:lnSpc>
              <a:buClr>
                <a:srgbClr val="C00000"/>
              </a:buClr>
              <a:buFont typeface="+mj-lt"/>
              <a:buAutoNum type="arabicPeriod"/>
              <a:defRPr>
                <a:solidFill>
                  <a:schemeClr val="accent2"/>
                </a:solidFill>
              </a:defRPr>
            </a:pPr>
            <a:r>
              <a:rPr lang="en-US" sz="1800">
                <a:solidFill>
                  <a:srgbClr val="002060"/>
                </a:solidFill>
                <a:latin typeface="Courier New" panose="02070309020205020404" pitchFamily="49" charset="0"/>
                <a:cs typeface="Courier New" panose="02070309020205020404" pitchFamily="49" charset="0"/>
              </a:rPr>
              <a:t>	</a:t>
            </a:r>
            <a:r>
              <a:rPr lang="en-US" sz="1800" smtClean="0">
                <a:solidFill>
                  <a:srgbClr val="002060"/>
                </a:solidFill>
                <a:latin typeface="Courier New" panose="02070309020205020404" pitchFamily="49" charset="0"/>
                <a:cs typeface="Courier New" panose="02070309020205020404" pitchFamily="49" charset="0"/>
              </a:rPr>
              <a:t>  </a:t>
            </a:r>
            <a:r>
              <a:rPr lang="en-US" sz="1800" b="1">
                <a:solidFill>
                  <a:srgbClr val="FF0000"/>
                </a:solidFill>
                <a:latin typeface="Courier New" panose="02070309020205020404" pitchFamily="49" charset="0"/>
                <a:cs typeface="Courier New" panose="02070309020205020404" pitchFamily="49" charset="0"/>
              </a:rPr>
              <a:t>else</a:t>
            </a:r>
          </a:p>
          <a:p>
            <a:pPr marL="342900" lvl="2" indent="-342900" algn="just">
              <a:lnSpc>
                <a:spcPct val="150000"/>
              </a:lnSpc>
              <a:buClr>
                <a:srgbClr val="C00000"/>
              </a:buClr>
              <a:buFont typeface="+mj-lt"/>
              <a:buAutoNum type="arabicPeriod"/>
              <a:defRPr>
                <a:solidFill>
                  <a:schemeClr val="accent2"/>
                </a:solidFill>
              </a:defRPr>
            </a:pPr>
            <a:r>
              <a:rPr lang="en-US" sz="1800">
                <a:solidFill>
                  <a:srgbClr val="002060"/>
                </a:solidFill>
                <a:latin typeface="Courier New" panose="02070309020205020404" pitchFamily="49" charset="0"/>
                <a:cs typeface="Courier New" panose="02070309020205020404" pitchFamily="49" charset="0"/>
              </a:rPr>
              <a:t>	</a:t>
            </a:r>
            <a:r>
              <a:rPr lang="en-US" sz="1800" smtClean="0">
                <a:solidFill>
                  <a:srgbClr val="002060"/>
                </a:solidFill>
                <a:latin typeface="Courier New" panose="02070309020205020404" pitchFamily="49" charset="0"/>
                <a:cs typeface="Courier New" panose="02070309020205020404" pitchFamily="49" charset="0"/>
              </a:rPr>
              <a:t>	</a:t>
            </a:r>
            <a:r>
              <a:rPr lang="en-US" sz="1800" b="1">
                <a:solidFill>
                  <a:srgbClr val="FF0000"/>
                </a:solidFill>
                <a:latin typeface="Courier New" panose="02070309020205020404" pitchFamily="49" charset="0"/>
                <a:cs typeface="Courier New" panose="02070309020205020404" pitchFamily="49" charset="0"/>
              </a:rPr>
              <a:t>if</a:t>
            </a:r>
            <a:r>
              <a:rPr lang="en-US" sz="1800" smtClean="0">
                <a:solidFill>
                  <a:srgbClr val="002060"/>
                </a:solidFill>
                <a:latin typeface="Courier New" panose="02070309020205020404" pitchFamily="49" charset="0"/>
                <a:cs typeface="Courier New" panose="02070309020205020404" pitchFamily="49" charset="0"/>
              </a:rPr>
              <a:t> ( a &gt; c)</a:t>
            </a:r>
          </a:p>
          <a:p>
            <a:pPr marL="342900" lvl="2" indent="-342900" algn="just">
              <a:lnSpc>
                <a:spcPct val="150000"/>
              </a:lnSpc>
              <a:buClr>
                <a:srgbClr val="C00000"/>
              </a:buClr>
              <a:buFont typeface="+mj-lt"/>
              <a:buAutoNum type="arabicPeriod"/>
              <a:defRPr>
                <a:solidFill>
                  <a:schemeClr val="accent2"/>
                </a:solidFill>
              </a:defRPr>
            </a:pPr>
            <a:r>
              <a:rPr lang="en-US" sz="1800">
                <a:solidFill>
                  <a:srgbClr val="002060"/>
                </a:solidFill>
                <a:latin typeface="Courier New" panose="02070309020205020404" pitchFamily="49" charset="0"/>
                <a:cs typeface="Courier New" panose="02070309020205020404" pitchFamily="49" charset="0"/>
              </a:rPr>
              <a:t>	</a:t>
            </a:r>
            <a:r>
              <a:rPr lang="en-US" sz="1800" smtClean="0">
                <a:solidFill>
                  <a:srgbClr val="002060"/>
                </a:solidFill>
                <a:latin typeface="Courier New" panose="02070309020205020404" pitchFamily="49" charset="0"/>
                <a:cs typeface="Courier New" panose="02070309020205020404" pitchFamily="49" charset="0"/>
              </a:rPr>
              <a:t>		max = a;</a:t>
            </a:r>
          </a:p>
          <a:p>
            <a:pPr marL="342900" lvl="2" indent="-342900" algn="just">
              <a:lnSpc>
                <a:spcPct val="150000"/>
              </a:lnSpc>
              <a:buClr>
                <a:srgbClr val="C00000"/>
              </a:buClr>
              <a:buFont typeface="+mj-lt"/>
              <a:buAutoNum type="arabicPeriod"/>
              <a:defRPr>
                <a:solidFill>
                  <a:schemeClr val="accent2"/>
                </a:solidFill>
              </a:defRPr>
            </a:pPr>
            <a:r>
              <a:rPr lang="en-US" sz="1800">
                <a:solidFill>
                  <a:srgbClr val="002060"/>
                </a:solidFill>
                <a:latin typeface="Courier New" panose="02070309020205020404" pitchFamily="49" charset="0"/>
                <a:cs typeface="Courier New" panose="02070309020205020404" pitchFamily="49" charset="0"/>
              </a:rPr>
              <a:t>	</a:t>
            </a:r>
            <a:r>
              <a:rPr lang="en-US" sz="1800" smtClean="0">
                <a:solidFill>
                  <a:srgbClr val="002060"/>
                </a:solidFill>
                <a:latin typeface="Courier New" panose="02070309020205020404" pitchFamily="49" charset="0"/>
                <a:cs typeface="Courier New" panose="02070309020205020404" pitchFamily="49" charset="0"/>
              </a:rPr>
              <a:t>	</a:t>
            </a:r>
            <a:r>
              <a:rPr lang="en-US" sz="1800" b="1">
                <a:solidFill>
                  <a:srgbClr val="FF0000"/>
                </a:solidFill>
                <a:latin typeface="Courier New" panose="02070309020205020404" pitchFamily="49" charset="0"/>
                <a:cs typeface="Courier New" panose="02070309020205020404" pitchFamily="49" charset="0"/>
              </a:rPr>
              <a:t>else</a:t>
            </a:r>
          </a:p>
          <a:p>
            <a:pPr marL="342900" lvl="2" indent="-342900" algn="just">
              <a:lnSpc>
                <a:spcPct val="150000"/>
              </a:lnSpc>
              <a:buClr>
                <a:srgbClr val="C00000"/>
              </a:buClr>
              <a:buFont typeface="+mj-lt"/>
              <a:buAutoNum type="arabicPeriod"/>
              <a:defRPr>
                <a:solidFill>
                  <a:schemeClr val="accent2"/>
                </a:solidFill>
              </a:defRPr>
            </a:pPr>
            <a:r>
              <a:rPr lang="en-US" sz="1800">
                <a:solidFill>
                  <a:srgbClr val="002060"/>
                </a:solidFill>
                <a:latin typeface="Courier New" panose="02070309020205020404" pitchFamily="49" charset="0"/>
                <a:cs typeface="Courier New" panose="02070309020205020404" pitchFamily="49" charset="0"/>
              </a:rPr>
              <a:t>	</a:t>
            </a:r>
            <a:r>
              <a:rPr lang="en-US" sz="1800" smtClean="0">
                <a:solidFill>
                  <a:srgbClr val="002060"/>
                </a:solidFill>
                <a:latin typeface="Courier New" panose="02070309020205020404" pitchFamily="49" charset="0"/>
                <a:cs typeface="Courier New" panose="02070309020205020404" pitchFamily="49" charset="0"/>
              </a:rPr>
              <a:t>		max = c;</a:t>
            </a:r>
          </a:p>
        </p:txBody>
      </p:sp>
    </p:spTree>
    <p:extLst>
      <p:ext uri="{BB962C8B-B14F-4D97-AF65-F5344CB8AC3E}">
        <p14:creationId xmlns:p14="http://schemas.microsoft.com/office/powerpoint/2010/main" val="3062165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Date Placeholder 47"/>
          <p:cNvSpPr>
            <a:spLocks noGrp="1"/>
          </p:cNvSpPr>
          <p:nvPr>
            <p:ph type="dt" sz="half" idx="10"/>
          </p:nvPr>
        </p:nvSpPr>
        <p:spPr/>
        <p:txBody>
          <a:bodyPr/>
          <a:lstStyle/>
          <a:p>
            <a:pPr>
              <a:defRPr/>
            </a:pPr>
            <a:r>
              <a:rPr lang="en-US" smtClean="0"/>
              <a:t>Khoa CNTT - UNETI</a:t>
            </a:r>
            <a:endParaRPr lang="en-US" dirty="0"/>
          </a:p>
        </p:txBody>
      </p:sp>
      <p:sp>
        <p:nvSpPr>
          <p:cNvPr id="4" name="Slide Number Placeholder 3"/>
          <p:cNvSpPr>
            <a:spLocks noGrp="1"/>
          </p:cNvSpPr>
          <p:nvPr>
            <p:ph type="sldNum" sz="quarter" idx="12"/>
          </p:nvPr>
        </p:nvSpPr>
        <p:spPr/>
        <p:txBody>
          <a:bodyPr/>
          <a:lstStyle/>
          <a:p>
            <a:pPr>
              <a:defRPr/>
            </a:pPr>
            <a:fld id="{38F16FD5-974A-40BB-8233-36E86F2AA732}" type="slidenum">
              <a:rPr lang="en-US" smtClean="0"/>
              <a:pPr>
                <a:defRPr/>
              </a:pPr>
              <a:t>15</a:t>
            </a:fld>
            <a:endParaRPr lang="en-US" dirty="0"/>
          </a:p>
        </p:txBody>
      </p:sp>
      <p:sp>
        <p:nvSpPr>
          <p:cNvPr id="27" name="Title 1"/>
          <p:cNvSpPr>
            <a:spLocks noGrp="1"/>
          </p:cNvSpPr>
          <p:nvPr>
            <p:ph type="title"/>
          </p:nvPr>
        </p:nvSpPr>
        <p:spPr>
          <a:xfrm>
            <a:off x="1143000" y="381000"/>
            <a:ext cx="7600950" cy="563563"/>
          </a:xfrm>
        </p:spPr>
        <p:txBody>
          <a:bodyPr/>
          <a:lstStyle/>
          <a:p>
            <a:r>
              <a:rPr lang="en-US" b="1" smtClean="0"/>
              <a:t>4.2.3 Câu lệnh if lồng nhau</a:t>
            </a:r>
            <a:endParaRPr lang="en-US" b="1" dirty="0"/>
          </a:p>
        </p:txBody>
      </p:sp>
      <p:sp>
        <p:nvSpPr>
          <p:cNvPr id="28" name="Shape 72"/>
          <p:cNvSpPr txBox="1">
            <a:spLocks/>
          </p:cNvSpPr>
          <p:nvPr/>
        </p:nvSpPr>
        <p:spPr bwMode="auto">
          <a:xfrm>
            <a:off x="457200" y="1073609"/>
            <a:ext cx="8571854" cy="577799"/>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114300" indent="0" algn="just">
              <a:lnSpc>
                <a:spcPct val="130000"/>
              </a:lnSpc>
              <a:spcBef>
                <a:spcPts val="0"/>
              </a:spcBef>
              <a:buNone/>
              <a:defRPr>
                <a:solidFill>
                  <a:schemeClr val="accent2"/>
                </a:solidFill>
              </a:defRPr>
            </a:pPr>
            <a:r>
              <a:rPr lang="en-US" sz="2400" b="1">
                <a:solidFill>
                  <a:srgbClr val="00B050"/>
                </a:solidFill>
              </a:rPr>
              <a:t>Ví </a:t>
            </a:r>
            <a:r>
              <a:rPr lang="en-US" sz="2400" b="1" smtClean="0">
                <a:solidFill>
                  <a:srgbClr val="00B050"/>
                </a:solidFill>
              </a:rPr>
              <a:t>dụ</a:t>
            </a:r>
            <a:r>
              <a:rPr lang="en-US" sz="2400" smtClean="0">
                <a:solidFill>
                  <a:srgbClr val="00B050"/>
                </a:solidFill>
              </a:rPr>
              <a:t>: </a:t>
            </a:r>
            <a:r>
              <a:rPr lang="en-US" sz="2400">
                <a:solidFill>
                  <a:srgbClr val="002060"/>
                </a:solidFill>
              </a:rPr>
              <a:t>Tìm số lớn </a:t>
            </a:r>
            <a:r>
              <a:rPr lang="en-US" sz="2400" smtClean="0">
                <a:solidFill>
                  <a:srgbClr val="002060"/>
                </a:solidFill>
              </a:rPr>
              <a:t>nhất </a:t>
            </a:r>
            <a:r>
              <a:rPr lang="en-US" sz="2400">
                <a:solidFill>
                  <a:srgbClr val="002060"/>
                </a:solidFill>
              </a:rPr>
              <a:t>trong 3 số a, b, c</a:t>
            </a:r>
          </a:p>
        </p:txBody>
      </p:sp>
      <p:sp>
        <p:nvSpPr>
          <p:cNvPr id="108" name="TextBox 107"/>
          <p:cNvSpPr txBox="1"/>
          <p:nvPr/>
        </p:nvSpPr>
        <p:spPr>
          <a:xfrm>
            <a:off x="700008" y="1493845"/>
            <a:ext cx="7696200" cy="4662815"/>
          </a:xfrm>
          <a:prstGeom prst="rect">
            <a:avLst/>
          </a:prstGeom>
          <a:noFill/>
        </p:spPr>
        <p:txBody>
          <a:bodyPr wrap="square" rtlCol="0">
            <a:spAutoFit/>
          </a:bodyPr>
          <a:lstStyle/>
          <a:p>
            <a:pPr marL="342900" lvl="2" indent="-342900" algn="just">
              <a:lnSpc>
                <a:spcPct val="150000"/>
              </a:lnSpc>
              <a:buClr>
                <a:srgbClr val="C00000"/>
              </a:buClr>
              <a:buFont typeface="+mj-lt"/>
              <a:buAutoNum type="arabicPeriod" startAt="13"/>
              <a:defRPr>
                <a:solidFill>
                  <a:schemeClr val="accent2"/>
                </a:solidFill>
              </a:defRPr>
            </a:pPr>
            <a:r>
              <a:rPr lang="en-US" sz="1800">
                <a:solidFill>
                  <a:srgbClr val="002060"/>
                </a:solidFill>
                <a:latin typeface="Courier New" panose="02070309020205020404" pitchFamily="49" charset="0"/>
                <a:cs typeface="Courier New" panose="02070309020205020404" pitchFamily="49" charset="0"/>
              </a:rPr>
              <a:t> </a:t>
            </a:r>
            <a:r>
              <a:rPr lang="en-US" sz="1800" smtClean="0">
                <a:solidFill>
                  <a:srgbClr val="002060"/>
                </a:solidFill>
                <a:latin typeface="Courier New" panose="02070309020205020404" pitchFamily="49" charset="0"/>
                <a:cs typeface="Courier New" panose="02070309020205020404" pitchFamily="49" charset="0"/>
              </a:rPr>
              <a:t>  </a:t>
            </a:r>
            <a:r>
              <a:rPr lang="en-US" sz="1800" b="1" smtClean="0">
                <a:solidFill>
                  <a:srgbClr val="FF0000"/>
                </a:solidFill>
                <a:latin typeface="Courier New" panose="02070309020205020404" pitchFamily="49" charset="0"/>
                <a:cs typeface="Courier New" panose="02070309020205020404" pitchFamily="49" charset="0"/>
              </a:rPr>
              <a:t>else</a:t>
            </a:r>
          </a:p>
          <a:p>
            <a:pPr marL="342900" lvl="2" indent="-342900" algn="just">
              <a:lnSpc>
                <a:spcPct val="150000"/>
              </a:lnSpc>
              <a:buClr>
                <a:srgbClr val="C00000"/>
              </a:buClr>
              <a:buFont typeface="+mj-lt"/>
              <a:buAutoNum type="arabicPeriod" startAt="13"/>
              <a:defRPr>
                <a:solidFill>
                  <a:schemeClr val="accent2"/>
                </a:solidFill>
              </a:defRPr>
            </a:pPr>
            <a:r>
              <a:rPr lang="en-US" sz="1800" smtClean="0">
                <a:solidFill>
                  <a:srgbClr val="002060"/>
                </a:solidFill>
                <a:latin typeface="Courier New" panose="02070309020205020404" pitchFamily="49" charset="0"/>
                <a:cs typeface="Courier New" panose="02070309020205020404" pitchFamily="49" charset="0"/>
              </a:rPr>
              <a:t>	   </a:t>
            </a:r>
            <a:r>
              <a:rPr lang="en-US" sz="1800" b="1" smtClean="0">
                <a:solidFill>
                  <a:srgbClr val="FF0000"/>
                </a:solidFill>
                <a:latin typeface="Courier New" panose="02070309020205020404" pitchFamily="49" charset="0"/>
                <a:cs typeface="Courier New" panose="02070309020205020404" pitchFamily="49" charset="0"/>
              </a:rPr>
              <a:t>if</a:t>
            </a:r>
            <a:r>
              <a:rPr lang="en-US" sz="1800" smtClean="0">
                <a:solidFill>
                  <a:srgbClr val="002060"/>
                </a:solidFill>
                <a:latin typeface="Courier New" panose="02070309020205020404" pitchFamily="49" charset="0"/>
                <a:cs typeface="Courier New" panose="02070309020205020404" pitchFamily="49" charset="0"/>
              </a:rPr>
              <a:t> (a &gt; c)</a:t>
            </a:r>
          </a:p>
          <a:p>
            <a:pPr marL="342900" lvl="2" indent="-342900" algn="just">
              <a:lnSpc>
                <a:spcPct val="150000"/>
              </a:lnSpc>
              <a:buClr>
                <a:srgbClr val="C00000"/>
              </a:buClr>
              <a:buFont typeface="+mj-lt"/>
              <a:buAutoNum type="arabicPeriod" startAt="13"/>
              <a:defRPr>
                <a:solidFill>
                  <a:schemeClr val="accent2"/>
                </a:solidFill>
              </a:defRPr>
            </a:pPr>
            <a:r>
              <a:rPr lang="en-US" sz="1800">
                <a:solidFill>
                  <a:srgbClr val="002060"/>
                </a:solidFill>
                <a:latin typeface="Courier New" panose="02070309020205020404" pitchFamily="49" charset="0"/>
                <a:cs typeface="Courier New" panose="02070309020205020404" pitchFamily="49" charset="0"/>
              </a:rPr>
              <a:t>	</a:t>
            </a:r>
            <a:r>
              <a:rPr lang="en-US" sz="1800" smtClean="0">
                <a:solidFill>
                  <a:srgbClr val="002060"/>
                </a:solidFill>
                <a:latin typeface="Courier New" panose="02070309020205020404" pitchFamily="49" charset="0"/>
                <a:cs typeface="Courier New" panose="02070309020205020404" pitchFamily="49" charset="0"/>
              </a:rPr>
              <a:t>	max = b;</a:t>
            </a:r>
          </a:p>
          <a:p>
            <a:pPr marL="342900" lvl="2" indent="-342900" algn="just">
              <a:lnSpc>
                <a:spcPct val="150000"/>
              </a:lnSpc>
              <a:buClr>
                <a:srgbClr val="C00000"/>
              </a:buClr>
              <a:buFont typeface="+mj-lt"/>
              <a:buAutoNum type="arabicPeriod" startAt="13"/>
              <a:defRPr>
                <a:solidFill>
                  <a:schemeClr val="accent2"/>
                </a:solidFill>
              </a:defRPr>
            </a:pPr>
            <a:r>
              <a:rPr lang="en-US" sz="1800">
                <a:solidFill>
                  <a:srgbClr val="002060"/>
                </a:solidFill>
                <a:latin typeface="Courier New" panose="02070309020205020404" pitchFamily="49" charset="0"/>
                <a:cs typeface="Courier New" panose="02070309020205020404" pitchFamily="49" charset="0"/>
              </a:rPr>
              <a:t> </a:t>
            </a:r>
            <a:r>
              <a:rPr lang="en-US" sz="1800" smtClean="0">
                <a:solidFill>
                  <a:srgbClr val="002060"/>
                </a:solidFill>
                <a:latin typeface="Courier New" panose="02070309020205020404" pitchFamily="49" charset="0"/>
                <a:cs typeface="Courier New" panose="02070309020205020404" pitchFamily="49" charset="0"/>
              </a:rPr>
              <a:t>      </a:t>
            </a:r>
            <a:r>
              <a:rPr lang="en-US" sz="1800" b="1">
                <a:solidFill>
                  <a:srgbClr val="FF0000"/>
                </a:solidFill>
                <a:latin typeface="Courier New" panose="02070309020205020404" pitchFamily="49" charset="0"/>
                <a:cs typeface="Courier New" panose="02070309020205020404" pitchFamily="49" charset="0"/>
              </a:rPr>
              <a:t>else</a:t>
            </a:r>
          </a:p>
          <a:p>
            <a:pPr marL="342900" lvl="2" indent="-342900" algn="just">
              <a:lnSpc>
                <a:spcPct val="150000"/>
              </a:lnSpc>
              <a:buClr>
                <a:srgbClr val="C00000"/>
              </a:buClr>
              <a:buFont typeface="+mj-lt"/>
              <a:buAutoNum type="arabicPeriod" startAt="13"/>
              <a:defRPr>
                <a:solidFill>
                  <a:schemeClr val="accent2"/>
                </a:solidFill>
              </a:defRPr>
            </a:pPr>
            <a:r>
              <a:rPr lang="en-US" sz="1800">
                <a:solidFill>
                  <a:srgbClr val="002060"/>
                </a:solidFill>
                <a:latin typeface="Courier New" panose="02070309020205020404" pitchFamily="49" charset="0"/>
                <a:cs typeface="Courier New" panose="02070309020205020404" pitchFamily="49" charset="0"/>
              </a:rPr>
              <a:t>	</a:t>
            </a:r>
            <a:r>
              <a:rPr lang="en-US" sz="1800" smtClean="0">
                <a:solidFill>
                  <a:srgbClr val="002060"/>
                </a:solidFill>
                <a:latin typeface="Courier New" panose="02070309020205020404" pitchFamily="49" charset="0"/>
                <a:cs typeface="Courier New" panose="02070309020205020404" pitchFamily="49" charset="0"/>
              </a:rPr>
              <a:t>	</a:t>
            </a:r>
            <a:r>
              <a:rPr lang="en-US" sz="1800" b="1">
                <a:solidFill>
                  <a:srgbClr val="FF0000"/>
                </a:solidFill>
                <a:latin typeface="Courier New" panose="02070309020205020404" pitchFamily="49" charset="0"/>
                <a:cs typeface="Courier New" panose="02070309020205020404" pitchFamily="49" charset="0"/>
              </a:rPr>
              <a:t>if</a:t>
            </a:r>
            <a:r>
              <a:rPr lang="en-US" sz="1800" smtClean="0">
                <a:solidFill>
                  <a:srgbClr val="002060"/>
                </a:solidFill>
                <a:latin typeface="Courier New" panose="02070309020205020404" pitchFamily="49" charset="0"/>
                <a:cs typeface="Courier New" panose="02070309020205020404" pitchFamily="49" charset="0"/>
              </a:rPr>
              <a:t> (b &gt; c)</a:t>
            </a:r>
          </a:p>
          <a:p>
            <a:pPr marL="342900" lvl="2" indent="-342900" algn="just">
              <a:lnSpc>
                <a:spcPct val="150000"/>
              </a:lnSpc>
              <a:buClr>
                <a:srgbClr val="C00000"/>
              </a:buClr>
              <a:buFont typeface="+mj-lt"/>
              <a:buAutoNum type="arabicPeriod" startAt="13"/>
              <a:defRPr>
                <a:solidFill>
                  <a:schemeClr val="accent2"/>
                </a:solidFill>
              </a:defRPr>
            </a:pPr>
            <a:r>
              <a:rPr lang="en-US" sz="1800">
                <a:solidFill>
                  <a:srgbClr val="002060"/>
                </a:solidFill>
                <a:latin typeface="Courier New" panose="02070309020205020404" pitchFamily="49" charset="0"/>
                <a:cs typeface="Courier New" panose="02070309020205020404" pitchFamily="49" charset="0"/>
              </a:rPr>
              <a:t>	</a:t>
            </a:r>
            <a:r>
              <a:rPr lang="en-US" sz="1800" smtClean="0">
                <a:solidFill>
                  <a:srgbClr val="002060"/>
                </a:solidFill>
                <a:latin typeface="Courier New" panose="02070309020205020404" pitchFamily="49" charset="0"/>
                <a:cs typeface="Courier New" panose="02070309020205020404" pitchFamily="49" charset="0"/>
              </a:rPr>
              <a:t>		max = b;</a:t>
            </a:r>
          </a:p>
          <a:p>
            <a:pPr marL="342900" lvl="2" indent="-342900" algn="just">
              <a:lnSpc>
                <a:spcPct val="150000"/>
              </a:lnSpc>
              <a:buClr>
                <a:srgbClr val="C00000"/>
              </a:buClr>
              <a:buFont typeface="+mj-lt"/>
              <a:buAutoNum type="arabicPeriod" startAt="13"/>
              <a:defRPr>
                <a:solidFill>
                  <a:schemeClr val="accent2"/>
                </a:solidFill>
              </a:defRPr>
            </a:pPr>
            <a:r>
              <a:rPr lang="en-US" sz="1800">
                <a:solidFill>
                  <a:srgbClr val="002060"/>
                </a:solidFill>
                <a:latin typeface="Courier New" panose="02070309020205020404" pitchFamily="49" charset="0"/>
                <a:cs typeface="Courier New" panose="02070309020205020404" pitchFamily="49" charset="0"/>
              </a:rPr>
              <a:t>	</a:t>
            </a:r>
            <a:r>
              <a:rPr lang="en-US" sz="1800" smtClean="0">
                <a:solidFill>
                  <a:srgbClr val="002060"/>
                </a:solidFill>
                <a:latin typeface="Courier New" panose="02070309020205020404" pitchFamily="49" charset="0"/>
                <a:cs typeface="Courier New" panose="02070309020205020404" pitchFamily="49" charset="0"/>
              </a:rPr>
              <a:t>	</a:t>
            </a:r>
            <a:r>
              <a:rPr lang="en-US" sz="1800" b="1">
                <a:solidFill>
                  <a:srgbClr val="FF0000"/>
                </a:solidFill>
                <a:latin typeface="Courier New" panose="02070309020205020404" pitchFamily="49" charset="0"/>
                <a:cs typeface="Courier New" panose="02070309020205020404" pitchFamily="49" charset="0"/>
              </a:rPr>
              <a:t>else</a:t>
            </a:r>
          </a:p>
          <a:p>
            <a:pPr marL="342900" lvl="2" indent="-342900" algn="just">
              <a:lnSpc>
                <a:spcPct val="150000"/>
              </a:lnSpc>
              <a:buClr>
                <a:srgbClr val="C00000"/>
              </a:buClr>
              <a:buFont typeface="+mj-lt"/>
              <a:buAutoNum type="arabicPeriod" startAt="13"/>
              <a:defRPr>
                <a:solidFill>
                  <a:schemeClr val="accent2"/>
                </a:solidFill>
              </a:defRPr>
            </a:pPr>
            <a:r>
              <a:rPr lang="en-US" sz="1800">
                <a:solidFill>
                  <a:srgbClr val="002060"/>
                </a:solidFill>
                <a:latin typeface="Courier New" panose="02070309020205020404" pitchFamily="49" charset="0"/>
                <a:cs typeface="Courier New" panose="02070309020205020404" pitchFamily="49" charset="0"/>
              </a:rPr>
              <a:t>	</a:t>
            </a:r>
            <a:r>
              <a:rPr lang="en-US" sz="1800" smtClean="0">
                <a:solidFill>
                  <a:srgbClr val="002060"/>
                </a:solidFill>
                <a:latin typeface="Courier New" panose="02070309020205020404" pitchFamily="49" charset="0"/>
                <a:cs typeface="Courier New" panose="02070309020205020404" pitchFamily="49" charset="0"/>
              </a:rPr>
              <a:t>		max = c;</a:t>
            </a:r>
          </a:p>
          <a:p>
            <a:pPr marL="342900" lvl="2" indent="-342900" algn="just">
              <a:lnSpc>
                <a:spcPct val="150000"/>
              </a:lnSpc>
              <a:buClr>
                <a:srgbClr val="C00000"/>
              </a:buClr>
              <a:buFont typeface="+mj-lt"/>
              <a:buAutoNum type="arabicPeriod" startAt="13"/>
              <a:defRPr>
                <a:solidFill>
                  <a:schemeClr val="accent2"/>
                </a:solidFill>
              </a:defRPr>
            </a:pPr>
            <a:r>
              <a:rPr lang="en-US" sz="1800">
                <a:solidFill>
                  <a:srgbClr val="002060"/>
                </a:solidFill>
                <a:latin typeface="Courier New" panose="02070309020205020404" pitchFamily="49" charset="0"/>
                <a:cs typeface="Courier New" panose="02070309020205020404" pitchFamily="49" charset="0"/>
              </a:rPr>
              <a:t> </a:t>
            </a:r>
            <a:r>
              <a:rPr lang="en-US" sz="1800" smtClean="0">
                <a:solidFill>
                  <a:srgbClr val="002060"/>
                </a:solidFill>
                <a:latin typeface="Courier New" panose="02070309020205020404" pitchFamily="49" charset="0"/>
                <a:cs typeface="Courier New" panose="02070309020205020404" pitchFamily="49" charset="0"/>
              </a:rPr>
              <a:t>  cout&lt;&lt;“So lon nhat trong 3 so la “&lt;&lt;max&lt;&lt;endl;</a:t>
            </a:r>
          </a:p>
          <a:p>
            <a:pPr marL="342900" lvl="2" indent="-342900" algn="just">
              <a:lnSpc>
                <a:spcPct val="150000"/>
              </a:lnSpc>
              <a:buClr>
                <a:srgbClr val="C00000"/>
              </a:buClr>
              <a:buFont typeface="+mj-lt"/>
              <a:buAutoNum type="arabicPeriod" startAt="13"/>
              <a:defRPr>
                <a:solidFill>
                  <a:schemeClr val="accent2"/>
                </a:solidFill>
              </a:defRPr>
            </a:pPr>
            <a:r>
              <a:rPr lang="en-US" sz="1800">
                <a:solidFill>
                  <a:srgbClr val="002060"/>
                </a:solidFill>
                <a:latin typeface="Courier New" panose="02070309020205020404" pitchFamily="49" charset="0"/>
                <a:cs typeface="Courier New" panose="02070309020205020404" pitchFamily="49" charset="0"/>
              </a:rPr>
              <a:t> </a:t>
            </a:r>
            <a:r>
              <a:rPr lang="en-US" sz="1800" smtClean="0">
                <a:solidFill>
                  <a:srgbClr val="002060"/>
                </a:solidFill>
                <a:latin typeface="Courier New" panose="02070309020205020404" pitchFamily="49" charset="0"/>
                <a:cs typeface="Courier New" panose="02070309020205020404" pitchFamily="49" charset="0"/>
              </a:rPr>
              <a:t>  </a:t>
            </a:r>
            <a:r>
              <a:rPr lang="en-US" sz="1800" smtClean="0">
                <a:solidFill>
                  <a:srgbClr val="FF0000"/>
                </a:solidFill>
                <a:latin typeface="Courier New" panose="02070309020205020404" pitchFamily="49" charset="0"/>
                <a:cs typeface="Courier New" panose="02070309020205020404" pitchFamily="49" charset="0"/>
              </a:rPr>
              <a:t>return 0;</a:t>
            </a:r>
          </a:p>
          <a:p>
            <a:pPr marL="342900" lvl="2" indent="-342900" algn="just">
              <a:lnSpc>
                <a:spcPct val="150000"/>
              </a:lnSpc>
              <a:buClr>
                <a:srgbClr val="C00000"/>
              </a:buClr>
              <a:buFont typeface="+mj-lt"/>
              <a:buAutoNum type="arabicPeriod" startAt="13"/>
              <a:defRPr>
                <a:solidFill>
                  <a:schemeClr val="accent2"/>
                </a:solidFill>
              </a:defRPr>
            </a:pPr>
            <a:r>
              <a:rPr lang="en-US" sz="1800" smtClean="0">
                <a:solidFill>
                  <a:srgbClr val="002060"/>
                </a:solidFill>
                <a:latin typeface="Courier New" panose="02070309020205020404" pitchFamily="49" charset="0"/>
                <a:cs typeface="Courier New" panose="02070309020205020404" pitchFamily="49" charset="0"/>
              </a:rPr>
              <a:t>}</a:t>
            </a:r>
            <a:endParaRPr lang="en-US" sz="1800">
              <a:solidFill>
                <a:srgbClr val="00206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8595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391400" cy="563563"/>
          </a:xfrm>
        </p:spPr>
        <p:txBody>
          <a:bodyPr/>
          <a:lstStyle/>
          <a:p>
            <a:r>
              <a:rPr lang="en-US" b="1"/>
              <a:t>4</a:t>
            </a:r>
            <a:r>
              <a:rPr lang="en-US" b="1" smtClean="0"/>
              <a:t>.2 Câu lệnh switch</a:t>
            </a:r>
            <a:endParaRPr lang="en-US" b="1" dirty="0"/>
          </a:p>
        </p:txBody>
      </p:sp>
      <p:sp>
        <p:nvSpPr>
          <p:cNvPr id="48" name="Date Placeholder 47"/>
          <p:cNvSpPr>
            <a:spLocks noGrp="1"/>
          </p:cNvSpPr>
          <p:nvPr>
            <p:ph type="dt" sz="half" idx="10"/>
          </p:nvPr>
        </p:nvSpPr>
        <p:spPr/>
        <p:txBody>
          <a:bodyPr/>
          <a:lstStyle/>
          <a:p>
            <a:pPr>
              <a:defRPr/>
            </a:pPr>
            <a:r>
              <a:rPr lang="en-US" smtClean="0"/>
              <a:t>Khoa CNTT - UNETI</a:t>
            </a:r>
            <a:endParaRPr lang="en-US"/>
          </a:p>
        </p:txBody>
      </p:sp>
      <p:sp>
        <p:nvSpPr>
          <p:cNvPr id="3" name="Slide Number Placeholder 2"/>
          <p:cNvSpPr>
            <a:spLocks noGrp="1"/>
          </p:cNvSpPr>
          <p:nvPr>
            <p:ph type="sldNum" sz="quarter" idx="12"/>
          </p:nvPr>
        </p:nvSpPr>
        <p:spPr/>
        <p:txBody>
          <a:bodyPr/>
          <a:lstStyle/>
          <a:p>
            <a:pPr>
              <a:defRPr/>
            </a:pPr>
            <a:fld id="{38F16FD5-974A-40BB-8233-36E86F2AA732}" type="slidenum">
              <a:rPr lang="en-US" smtClean="0"/>
              <a:pPr>
                <a:defRPr/>
              </a:pPr>
              <a:t>16</a:t>
            </a:fld>
            <a:endParaRPr lang="en-US" dirty="0"/>
          </a:p>
        </p:txBody>
      </p:sp>
      <p:sp>
        <p:nvSpPr>
          <p:cNvPr id="6" name="TextBox 5"/>
          <p:cNvSpPr txBox="1"/>
          <p:nvPr/>
        </p:nvSpPr>
        <p:spPr>
          <a:xfrm>
            <a:off x="646086" y="1143000"/>
            <a:ext cx="7848600" cy="5124480"/>
          </a:xfrm>
          <a:prstGeom prst="rect">
            <a:avLst/>
          </a:prstGeom>
          <a:noFill/>
        </p:spPr>
        <p:txBody>
          <a:bodyPr wrap="square" rtlCol="0">
            <a:spAutoFit/>
          </a:bodyPr>
          <a:lstStyle/>
          <a:p>
            <a:pPr marL="12700" algn="l">
              <a:lnSpc>
                <a:spcPct val="150000"/>
              </a:lnSpc>
              <a:spcBef>
                <a:spcPts val="0"/>
              </a:spcBef>
            </a:pPr>
            <a:r>
              <a:rPr lang="en-US" sz="2000" b="1" spc="-5" smtClean="0">
                <a:solidFill>
                  <a:srgbClr val="00B050"/>
                </a:solidFill>
                <a:latin typeface="+mn-lt"/>
                <a:cs typeface="Courier New" panose="02070309020205020404" pitchFamily="49" charset="0"/>
              </a:rPr>
              <a:t>Cú pháp:</a:t>
            </a:r>
          </a:p>
          <a:p>
            <a:pPr marL="12700" algn="l">
              <a:lnSpc>
                <a:spcPct val="150000"/>
              </a:lnSpc>
              <a:spcBef>
                <a:spcPts val="0"/>
              </a:spcBef>
            </a:pPr>
            <a:r>
              <a:rPr lang="en-US" sz="2200" b="1" spc="-5" smtClean="0">
                <a:solidFill>
                  <a:srgbClr val="FF0000"/>
                </a:solidFill>
                <a:latin typeface="Courier New" panose="02070309020205020404" pitchFamily="49" charset="0"/>
                <a:cs typeface="Courier New" panose="02070309020205020404" pitchFamily="49" charset="0"/>
              </a:rPr>
              <a:t>switch</a:t>
            </a:r>
            <a:r>
              <a:rPr lang="en-US" sz="2200" spc="-30" smtClean="0">
                <a:solidFill>
                  <a:srgbClr val="002060"/>
                </a:solidFill>
                <a:latin typeface="Courier New" panose="02070309020205020404" pitchFamily="49" charset="0"/>
                <a:cs typeface="Courier New" panose="02070309020205020404" pitchFamily="49" charset="0"/>
              </a:rPr>
              <a:t> </a:t>
            </a:r>
            <a:r>
              <a:rPr lang="en-US" sz="2200">
                <a:solidFill>
                  <a:srgbClr val="002060"/>
                </a:solidFill>
                <a:latin typeface="Courier New" panose="02070309020205020404" pitchFamily="49" charset="0"/>
                <a:cs typeface="Courier New" panose="02070309020205020404" pitchFamily="49" charset="0"/>
              </a:rPr>
              <a:t>(</a:t>
            </a:r>
            <a:r>
              <a:rPr lang="en-US" sz="2200" smtClean="0">
                <a:solidFill>
                  <a:srgbClr val="00B0F0"/>
                </a:solidFill>
                <a:latin typeface="Courier New" panose="02070309020205020404" pitchFamily="49" charset="0"/>
                <a:cs typeface="Courier New" panose="02070309020205020404" pitchFamily="49" charset="0"/>
              </a:rPr>
              <a:t>expresion</a:t>
            </a:r>
            <a:r>
              <a:rPr lang="en-US" sz="2200" smtClean="0">
                <a:solidFill>
                  <a:srgbClr val="002060"/>
                </a:solidFill>
                <a:latin typeface="Courier New" panose="02070309020205020404" pitchFamily="49" charset="0"/>
                <a:cs typeface="Courier New" panose="02070309020205020404" pitchFamily="49" charset="0"/>
              </a:rPr>
              <a:t>)</a:t>
            </a:r>
            <a:endParaRPr lang="en-US" sz="2200">
              <a:solidFill>
                <a:srgbClr val="002060"/>
              </a:solidFill>
              <a:latin typeface="Courier New" panose="02070309020205020404" pitchFamily="49" charset="0"/>
              <a:cs typeface="Courier New" panose="02070309020205020404" pitchFamily="49" charset="0"/>
            </a:endParaRPr>
          </a:p>
          <a:p>
            <a:pPr algn="l">
              <a:lnSpc>
                <a:spcPct val="150000"/>
              </a:lnSpc>
              <a:spcBef>
                <a:spcPts val="0"/>
              </a:spcBef>
            </a:pPr>
            <a:r>
              <a:rPr lang="en-US" sz="2200" smtClean="0">
                <a:solidFill>
                  <a:srgbClr val="002060"/>
                </a:solidFill>
                <a:latin typeface="Courier New" panose="02070309020205020404" pitchFamily="49" charset="0"/>
                <a:cs typeface="Courier New" panose="02070309020205020404" pitchFamily="49" charset="0"/>
              </a:rPr>
              <a:t>{</a:t>
            </a:r>
            <a:endParaRPr lang="en-US" sz="2200">
              <a:solidFill>
                <a:srgbClr val="002060"/>
              </a:solidFill>
              <a:latin typeface="Courier New" panose="02070309020205020404" pitchFamily="49" charset="0"/>
              <a:cs typeface="Courier New" panose="02070309020205020404" pitchFamily="49" charset="0"/>
            </a:endParaRPr>
          </a:p>
          <a:p>
            <a:pPr marL="204470" algn="l">
              <a:lnSpc>
                <a:spcPct val="150000"/>
              </a:lnSpc>
              <a:spcBef>
                <a:spcPts val="0"/>
              </a:spcBef>
            </a:pPr>
            <a:r>
              <a:rPr lang="en-US" sz="2200" b="1" spc="5">
                <a:solidFill>
                  <a:srgbClr val="002060"/>
                </a:solidFill>
                <a:latin typeface="Courier New" panose="02070309020205020404" pitchFamily="49" charset="0"/>
                <a:cs typeface="Courier New" panose="02070309020205020404" pitchFamily="49" charset="0"/>
              </a:rPr>
              <a:t> 	</a:t>
            </a:r>
            <a:r>
              <a:rPr lang="en-US" sz="2200" b="1" spc="5">
                <a:solidFill>
                  <a:srgbClr val="FF0000"/>
                </a:solidFill>
                <a:latin typeface="Courier New" panose="02070309020205020404" pitchFamily="49" charset="0"/>
                <a:cs typeface="Courier New" panose="02070309020205020404" pitchFamily="49" charset="0"/>
              </a:rPr>
              <a:t>case</a:t>
            </a:r>
            <a:r>
              <a:rPr lang="en-US" sz="2200" spc="-55">
                <a:solidFill>
                  <a:srgbClr val="002060"/>
                </a:solidFill>
                <a:latin typeface="Courier New" panose="02070309020205020404" pitchFamily="49" charset="0"/>
                <a:cs typeface="Courier New" panose="02070309020205020404" pitchFamily="49" charset="0"/>
              </a:rPr>
              <a:t> </a:t>
            </a:r>
            <a:r>
              <a:rPr lang="en-US" sz="2200" b="1" spc="-55" smtClean="0">
                <a:solidFill>
                  <a:srgbClr val="002060"/>
                </a:solidFill>
                <a:latin typeface="Courier New" panose="02070309020205020404" pitchFamily="49" charset="0"/>
                <a:cs typeface="Courier New" panose="02070309020205020404" pitchFamily="49" charset="0"/>
              </a:rPr>
              <a:t>value_</a:t>
            </a:r>
            <a:r>
              <a:rPr lang="en-US" sz="2200" b="1" smtClean="0">
                <a:solidFill>
                  <a:srgbClr val="002060"/>
                </a:solidFill>
                <a:latin typeface="Courier New" panose="02070309020205020404" pitchFamily="49" charset="0"/>
                <a:cs typeface="Courier New" panose="02070309020205020404" pitchFamily="49" charset="0"/>
              </a:rPr>
              <a:t>1</a:t>
            </a:r>
            <a:r>
              <a:rPr lang="en-US" sz="2200">
                <a:solidFill>
                  <a:srgbClr val="002060"/>
                </a:solidFill>
                <a:latin typeface="Courier New" panose="02070309020205020404" pitchFamily="49" charset="0"/>
                <a:cs typeface="Courier New" panose="02070309020205020404" pitchFamily="49" charset="0"/>
              </a:rPr>
              <a:t>:</a:t>
            </a:r>
            <a:r>
              <a:rPr lang="en-US" sz="2200" spc="455">
                <a:solidFill>
                  <a:srgbClr val="002060"/>
                </a:solidFill>
                <a:latin typeface="Courier New" panose="02070309020205020404" pitchFamily="49" charset="0"/>
                <a:cs typeface="Courier New" panose="02070309020205020404" pitchFamily="49" charset="0"/>
              </a:rPr>
              <a:t> </a:t>
            </a:r>
            <a:r>
              <a:rPr lang="en-US" sz="2200" smtClean="0">
                <a:solidFill>
                  <a:srgbClr val="002060"/>
                </a:solidFill>
                <a:latin typeface="Courier New" panose="02070309020205020404" pitchFamily="49" charset="0"/>
                <a:cs typeface="Courier New" panose="02070309020205020404" pitchFamily="49" charset="0"/>
              </a:rPr>
              <a:t>statement_1</a:t>
            </a:r>
            <a:r>
              <a:rPr lang="en-US" sz="2200" smtClean="0">
                <a:solidFill>
                  <a:srgbClr val="002060"/>
                </a:solidFill>
                <a:latin typeface="Courier New" panose="02070309020205020404" pitchFamily="49" charset="0"/>
                <a:cs typeface="Courier New" panose="02070309020205020404" pitchFamily="49" charset="0"/>
              </a:rPr>
              <a:t>; </a:t>
            </a:r>
            <a:r>
              <a:rPr lang="en-US" sz="2200" smtClean="0">
                <a:solidFill>
                  <a:srgbClr val="FF0000"/>
                </a:solidFill>
                <a:latin typeface="Courier New" panose="02070309020205020404" pitchFamily="49" charset="0"/>
                <a:cs typeface="Courier New" panose="02070309020205020404" pitchFamily="49" charset="0"/>
              </a:rPr>
              <a:t>break</a:t>
            </a:r>
            <a:r>
              <a:rPr lang="en-US" sz="2200">
                <a:solidFill>
                  <a:srgbClr val="002060"/>
                </a:solidFill>
                <a:latin typeface="Courier New" panose="02070309020205020404" pitchFamily="49" charset="0"/>
                <a:cs typeface="Courier New" panose="02070309020205020404" pitchFamily="49" charset="0"/>
              </a:rPr>
              <a:t>;</a:t>
            </a:r>
            <a:r>
              <a:rPr lang="en-US" sz="2200" spc="-55">
                <a:solidFill>
                  <a:srgbClr val="002060"/>
                </a:solidFill>
                <a:latin typeface="Courier New" panose="02070309020205020404" pitchFamily="49" charset="0"/>
                <a:cs typeface="Courier New" panose="02070309020205020404" pitchFamily="49" charset="0"/>
              </a:rPr>
              <a:t> </a:t>
            </a:r>
            <a:endParaRPr lang="en-US" sz="2200" spc="-55" smtClean="0">
              <a:solidFill>
                <a:srgbClr val="002060"/>
              </a:solidFill>
              <a:latin typeface="Courier New" panose="02070309020205020404" pitchFamily="49" charset="0"/>
              <a:cs typeface="Courier New" panose="02070309020205020404" pitchFamily="49" charset="0"/>
            </a:endParaRPr>
          </a:p>
          <a:p>
            <a:pPr marL="204470" algn="l">
              <a:lnSpc>
                <a:spcPct val="150000"/>
              </a:lnSpc>
              <a:spcBef>
                <a:spcPts val="0"/>
              </a:spcBef>
            </a:pPr>
            <a:r>
              <a:rPr lang="en-US" sz="2200" b="1" spc="-55">
                <a:solidFill>
                  <a:srgbClr val="002060"/>
                </a:solidFill>
                <a:latin typeface="Courier New" panose="02070309020205020404" pitchFamily="49" charset="0"/>
                <a:cs typeface="Courier New" panose="02070309020205020404" pitchFamily="49" charset="0"/>
              </a:rPr>
              <a:t>	</a:t>
            </a:r>
            <a:r>
              <a:rPr lang="en-US" sz="2200" b="1" spc="-55" smtClean="0">
                <a:solidFill>
                  <a:srgbClr val="FF0000"/>
                </a:solidFill>
                <a:latin typeface="Courier New" panose="02070309020205020404" pitchFamily="49" charset="0"/>
                <a:cs typeface="Courier New" panose="02070309020205020404" pitchFamily="49" charset="0"/>
              </a:rPr>
              <a:t>case</a:t>
            </a:r>
            <a:r>
              <a:rPr lang="en-US" sz="2200" b="1" spc="-55" smtClean="0">
                <a:solidFill>
                  <a:srgbClr val="002060"/>
                </a:solidFill>
                <a:latin typeface="Courier New" panose="02070309020205020404" pitchFamily="49" charset="0"/>
                <a:cs typeface="Courier New" panose="02070309020205020404" pitchFamily="49" charset="0"/>
              </a:rPr>
              <a:t> </a:t>
            </a:r>
            <a:r>
              <a:rPr lang="en-US" sz="2200" b="1" spc="-55" smtClean="0">
                <a:solidFill>
                  <a:srgbClr val="002060"/>
                </a:solidFill>
                <a:latin typeface="Courier New" panose="02070309020205020404" pitchFamily="49" charset="0"/>
                <a:cs typeface="Courier New" panose="02070309020205020404" pitchFamily="49" charset="0"/>
              </a:rPr>
              <a:t>value_2</a:t>
            </a:r>
            <a:r>
              <a:rPr lang="en-US" sz="2200" b="1" spc="-55" smtClean="0">
                <a:solidFill>
                  <a:srgbClr val="002060"/>
                </a:solidFill>
                <a:latin typeface="Courier New" panose="02070309020205020404" pitchFamily="49" charset="0"/>
                <a:cs typeface="Courier New" panose="02070309020205020404" pitchFamily="49" charset="0"/>
              </a:rPr>
              <a:t>: </a:t>
            </a:r>
          </a:p>
          <a:p>
            <a:pPr marL="204470" algn="l">
              <a:lnSpc>
                <a:spcPct val="150000"/>
              </a:lnSpc>
              <a:spcBef>
                <a:spcPts val="0"/>
              </a:spcBef>
            </a:pPr>
            <a:r>
              <a:rPr lang="en-US" sz="2200" b="1" spc="-55">
                <a:solidFill>
                  <a:srgbClr val="002060"/>
                </a:solidFill>
                <a:latin typeface="Courier New" panose="02070309020205020404" pitchFamily="49" charset="0"/>
                <a:cs typeface="Courier New" panose="02070309020205020404" pitchFamily="49" charset="0"/>
              </a:rPr>
              <a:t>	</a:t>
            </a:r>
            <a:r>
              <a:rPr lang="en-US" sz="2200" b="1" spc="-55" smtClean="0">
                <a:solidFill>
                  <a:srgbClr val="FF0000"/>
                </a:solidFill>
                <a:latin typeface="Courier New" panose="02070309020205020404" pitchFamily="49" charset="0"/>
                <a:cs typeface="Courier New" panose="02070309020205020404" pitchFamily="49" charset="0"/>
              </a:rPr>
              <a:t>case</a:t>
            </a:r>
            <a:r>
              <a:rPr lang="en-US" sz="2200" b="1" spc="-55" smtClean="0">
                <a:solidFill>
                  <a:srgbClr val="002060"/>
                </a:solidFill>
                <a:latin typeface="Courier New" panose="02070309020205020404" pitchFamily="49" charset="0"/>
                <a:cs typeface="Courier New" panose="02070309020205020404" pitchFamily="49" charset="0"/>
              </a:rPr>
              <a:t> </a:t>
            </a:r>
            <a:r>
              <a:rPr lang="en-US" sz="2200" b="1" spc="-55" smtClean="0">
                <a:solidFill>
                  <a:srgbClr val="002060"/>
                </a:solidFill>
                <a:latin typeface="Courier New" panose="02070309020205020404" pitchFamily="49" charset="0"/>
                <a:cs typeface="Courier New" panose="02070309020205020404" pitchFamily="49" charset="0"/>
              </a:rPr>
              <a:t>value_3</a:t>
            </a:r>
            <a:r>
              <a:rPr lang="en-US" sz="2200" b="1" spc="-55" smtClean="0">
                <a:solidFill>
                  <a:srgbClr val="002060"/>
                </a:solidFill>
                <a:latin typeface="Courier New" panose="02070309020205020404" pitchFamily="49" charset="0"/>
                <a:cs typeface="Courier New" panose="02070309020205020404" pitchFamily="49" charset="0"/>
              </a:rPr>
              <a:t>:  </a:t>
            </a:r>
            <a:r>
              <a:rPr lang="en-US" sz="2200" spc="-55" smtClean="0">
                <a:solidFill>
                  <a:srgbClr val="002060"/>
                </a:solidFill>
                <a:latin typeface="Courier New" panose="02070309020205020404" pitchFamily="49" charset="0"/>
                <a:cs typeface="Courier New" panose="02070309020205020404" pitchFamily="49" charset="0"/>
              </a:rPr>
              <a:t>statement_2</a:t>
            </a:r>
            <a:r>
              <a:rPr lang="en-US" sz="2200" spc="-55" smtClean="0">
                <a:solidFill>
                  <a:srgbClr val="002060"/>
                </a:solidFill>
                <a:latin typeface="Courier New" panose="02070309020205020404" pitchFamily="49" charset="0"/>
                <a:cs typeface="Courier New" panose="02070309020205020404" pitchFamily="49" charset="0"/>
              </a:rPr>
              <a:t>; </a:t>
            </a:r>
            <a:r>
              <a:rPr lang="en-US" sz="2200" spc="-55" smtClean="0">
                <a:solidFill>
                  <a:srgbClr val="FF0000"/>
                </a:solidFill>
                <a:latin typeface="Courier New" panose="02070309020205020404" pitchFamily="49" charset="0"/>
                <a:cs typeface="Courier New" panose="02070309020205020404" pitchFamily="49" charset="0"/>
              </a:rPr>
              <a:t>break</a:t>
            </a:r>
            <a:r>
              <a:rPr lang="en-US" sz="2200" spc="-55" smtClean="0">
                <a:solidFill>
                  <a:srgbClr val="002060"/>
                </a:solidFill>
                <a:latin typeface="Courier New" panose="02070309020205020404" pitchFamily="49" charset="0"/>
                <a:cs typeface="Courier New" panose="02070309020205020404" pitchFamily="49" charset="0"/>
              </a:rPr>
              <a:t>;</a:t>
            </a:r>
          </a:p>
          <a:p>
            <a:pPr marL="204470" algn="l">
              <a:lnSpc>
                <a:spcPct val="150000"/>
              </a:lnSpc>
              <a:spcBef>
                <a:spcPts val="0"/>
              </a:spcBef>
            </a:pPr>
            <a:r>
              <a:rPr lang="en-US" sz="2200" b="1" spc="-55">
                <a:solidFill>
                  <a:srgbClr val="002060"/>
                </a:solidFill>
                <a:latin typeface="Courier New" panose="02070309020205020404" pitchFamily="49" charset="0"/>
                <a:cs typeface="Courier New" panose="02070309020205020404" pitchFamily="49" charset="0"/>
              </a:rPr>
              <a:t>	</a:t>
            </a:r>
            <a:r>
              <a:rPr lang="en-US" sz="2200" b="1" spc="-55" smtClean="0">
                <a:solidFill>
                  <a:srgbClr val="002060"/>
                </a:solidFill>
                <a:latin typeface="Courier New" panose="02070309020205020404" pitchFamily="49" charset="0"/>
                <a:cs typeface="Courier New" panose="02070309020205020404" pitchFamily="49" charset="0"/>
              </a:rPr>
              <a:t>…</a:t>
            </a:r>
          </a:p>
          <a:p>
            <a:pPr marL="204470" algn="l">
              <a:lnSpc>
                <a:spcPct val="150000"/>
              </a:lnSpc>
              <a:spcBef>
                <a:spcPts val="0"/>
              </a:spcBef>
            </a:pPr>
            <a:r>
              <a:rPr lang="en-US" sz="2200" b="1" spc="-55">
                <a:solidFill>
                  <a:srgbClr val="002060"/>
                </a:solidFill>
                <a:latin typeface="Courier New" panose="02070309020205020404" pitchFamily="49" charset="0"/>
                <a:cs typeface="Courier New" panose="02070309020205020404" pitchFamily="49" charset="0"/>
              </a:rPr>
              <a:t>	</a:t>
            </a:r>
            <a:r>
              <a:rPr lang="en-US" sz="2200" b="1" spc="-55">
                <a:solidFill>
                  <a:srgbClr val="FF0000"/>
                </a:solidFill>
                <a:latin typeface="Courier New" panose="02070309020205020404" pitchFamily="49" charset="0"/>
                <a:cs typeface="Courier New" panose="02070309020205020404" pitchFamily="49" charset="0"/>
              </a:rPr>
              <a:t>case</a:t>
            </a:r>
            <a:r>
              <a:rPr lang="en-US" sz="2200" b="1" spc="-55">
                <a:solidFill>
                  <a:srgbClr val="002060"/>
                </a:solidFill>
                <a:latin typeface="Courier New" panose="02070309020205020404" pitchFamily="49" charset="0"/>
                <a:cs typeface="Courier New" panose="02070309020205020404" pitchFamily="49" charset="0"/>
              </a:rPr>
              <a:t> </a:t>
            </a:r>
            <a:r>
              <a:rPr lang="en-US" sz="2200" b="1" spc="-55" smtClean="0">
                <a:solidFill>
                  <a:srgbClr val="002060"/>
                </a:solidFill>
                <a:latin typeface="Courier New" panose="02070309020205020404" pitchFamily="49" charset="0"/>
                <a:cs typeface="Courier New" panose="02070309020205020404" pitchFamily="49" charset="0"/>
              </a:rPr>
              <a:t>value_n</a:t>
            </a:r>
            <a:r>
              <a:rPr lang="en-US" sz="2200" b="1" spc="-55" smtClean="0">
                <a:solidFill>
                  <a:srgbClr val="002060"/>
                </a:solidFill>
                <a:latin typeface="Courier New" panose="02070309020205020404" pitchFamily="49" charset="0"/>
                <a:cs typeface="Courier New" panose="02070309020205020404" pitchFamily="49" charset="0"/>
              </a:rPr>
              <a:t>:  </a:t>
            </a:r>
            <a:r>
              <a:rPr lang="en-US" sz="2200" spc="-55" smtClean="0">
                <a:solidFill>
                  <a:srgbClr val="002060"/>
                </a:solidFill>
                <a:latin typeface="Courier New" panose="02070309020205020404" pitchFamily="49" charset="0"/>
                <a:cs typeface="Courier New" panose="02070309020205020404" pitchFamily="49" charset="0"/>
              </a:rPr>
              <a:t>statement_n</a:t>
            </a:r>
            <a:r>
              <a:rPr lang="en-US" sz="2200" spc="-55" smtClean="0">
                <a:solidFill>
                  <a:srgbClr val="002060"/>
                </a:solidFill>
                <a:latin typeface="Courier New" panose="02070309020205020404" pitchFamily="49" charset="0"/>
                <a:cs typeface="Courier New" panose="02070309020205020404" pitchFamily="49" charset="0"/>
              </a:rPr>
              <a:t>; </a:t>
            </a:r>
            <a:r>
              <a:rPr lang="en-US" sz="2200" spc="-55">
                <a:solidFill>
                  <a:srgbClr val="FF0000"/>
                </a:solidFill>
                <a:latin typeface="Courier New" panose="02070309020205020404" pitchFamily="49" charset="0"/>
                <a:cs typeface="Courier New" panose="02070309020205020404" pitchFamily="49" charset="0"/>
              </a:rPr>
              <a:t>break</a:t>
            </a:r>
            <a:r>
              <a:rPr lang="en-US" sz="2200" spc="-55" smtClean="0">
                <a:solidFill>
                  <a:srgbClr val="002060"/>
                </a:solidFill>
                <a:latin typeface="Courier New" panose="02070309020205020404" pitchFamily="49" charset="0"/>
                <a:cs typeface="Courier New" panose="02070309020205020404" pitchFamily="49" charset="0"/>
              </a:rPr>
              <a:t>;</a:t>
            </a:r>
            <a:endParaRPr lang="en-US" sz="2200" b="1" spc="-55" smtClean="0">
              <a:solidFill>
                <a:srgbClr val="002060"/>
              </a:solidFill>
              <a:latin typeface="Courier New" panose="02070309020205020404" pitchFamily="49" charset="0"/>
              <a:cs typeface="Courier New" panose="02070309020205020404" pitchFamily="49" charset="0"/>
            </a:endParaRPr>
          </a:p>
          <a:p>
            <a:pPr marL="204470" algn="l">
              <a:lnSpc>
                <a:spcPct val="150000"/>
              </a:lnSpc>
              <a:spcBef>
                <a:spcPts val="0"/>
              </a:spcBef>
            </a:pPr>
            <a:r>
              <a:rPr lang="en-US" sz="2200" b="1" spc="-55">
                <a:solidFill>
                  <a:srgbClr val="002060"/>
                </a:solidFill>
                <a:latin typeface="Courier New" panose="02070309020205020404" pitchFamily="49" charset="0"/>
                <a:cs typeface="Courier New" panose="02070309020205020404" pitchFamily="49" charset="0"/>
              </a:rPr>
              <a:t>	</a:t>
            </a:r>
            <a:r>
              <a:rPr lang="en-US" sz="2200" spc="-55">
                <a:solidFill>
                  <a:srgbClr val="002060"/>
                </a:solidFill>
                <a:latin typeface="Courier New" panose="02070309020205020404" pitchFamily="49" charset="0"/>
                <a:cs typeface="Courier New" panose="02070309020205020404" pitchFamily="49" charset="0"/>
              </a:rPr>
              <a:t>[</a:t>
            </a:r>
            <a:r>
              <a:rPr lang="en-US" sz="2200" b="1" spc="-55" smtClean="0">
                <a:solidFill>
                  <a:srgbClr val="FF0000"/>
                </a:solidFill>
                <a:latin typeface="Courier New" panose="02070309020205020404" pitchFamily="49" charset="0"/>
                <a:cs typeface="Courier New" panose="02070309020205020404" pitchFamily="49" charset="0"/>
              </a:rPr>
              <a:t>default</a:t>
            </a:r>
            <a:r>
              <a:rPr lang="en-US" sz="2200" b="1" spc="-55" smtClean="0">
                <a:solidFill>
                  <a:srgbClr val="002060"/>
                </a:solidFill>
                <a:latin typeface="Courier New" panose="02070309020205020404" pitchFamily="49" charset="0"/>
                <a:cs typeface="Courier New" panose="02070309020205020404" pitchFamily="49" charset="0"/>
              </a:rPr>
              <a:t>: </a:t>
            </a:r>
            <a:r>
              <a:rPr lang="en-US" sz="2200" spc="-55" smtClean="0">
                <a:solidFill>
                  <a:srgbClr val="002060"/>
                </a:solidFill>
                <a:latin typeface="Courier New" panose="02070309020205020404" pitchFamily="49" charset="0"/>
                <a:cs typeface="Courier New" panose="02070309020205020404" pitchFamily="49" charset="0"/>
              </a:rPr>
              <a:t>default_statement; </a:t>
            </a:r>
            <a:r>
              <a:rPr lang="en-US" sz="2200" spc="-55" smtClean="0">
                <a:solidFill>
                  <a:srgbClr val="FF0000"/>
                </a:solidFill>
                <a:latin typeface="Courier New" panose="02070309020205020404" pitchFamily="49" charset="0"/>
                <a:cs typeface="Courier New" panose="02070309020205020404" pitchFamily="49" charset="0"/>
              </a:rPr>
              <a:t>break</a:t>
            </a:r>
            <a:r>
              <a:rPr lang="en-US" sz="2200" spc="-55" smtClean="0">
                <a:solidFill>
                  <a:srgbClr val="002060"/>
                </a:solidFill>
                <a:latin typeface="Courier New" panose="02070309020205020404" pitchFamily="49" charset="0"/>
                <a:cs typeface="Courier New" panose="02070309020205020404" pitchFamily="49" charset="0"/>
              </a:rPr>
              <a:t>;]</a:t>
            </a:r>
            <a:r>
              <a:rPr lang="en-US" sz="2200" b="1" spc="5">
                <a:solidFill>
                  <a:srgbClr val="002060"/>
                </a:solidFill>
                <a:latin typeface="Courier New" panose="02070309020205020404" pitchFamily="49" charset="0"/>
                <a:cs typeface="Courier New" panose="02070309020205020404" pitchFamily="49" charset="0"/>
              </a:rPr>
              <a:t>	</a:t>
            </a:r>
            <a:endParaRPr lang="en-US" sz="2200" b="1" spc="5">
              <a:solidFill>
                <a:srgbClr val="002060"/>
              </a:solidFill>
              <a:latin typeface="Courier New" panose="02070309020205020404" pitchFamily="49" charset="0"/>
              <a:cs typeface="Courier New" panose="02070309020205020404" pitchFamily="49" charset="0"/>
            </a:endParaRPr>
          </a:p>
          <a:p>
            <a:pPr algn="l">
              <a:lnSpc>
                <a:spcPct val="150000"/>
              </a:lnSpc>
              <a:spcBef>
                <a:spcPts val="0"/>
              </a:spcBef>
            </a:pPr>
            <a:r>
              <a:rPr lang="en-US" sz="2200" spc="5" smtClean="0">
                <a:solidFill>
                  <a:srgbClr val="002060"/>
                </a:solidFill>
                <a:latin typeface="Courier New" panose="02070309020205020404" pitchFamily="49" charset="0"/>
                <a:cs typeface="Courier New" panose="02070309020205020404" pitchFamily="49" charset="0"/>
              </a:rPr>
              <a:t>}</a:t>
            </a:r>
            <a:endParaRPr lang="en-US" sz="2200"/>
          </a:p>
        </p:txBody>
      </p:sp>
    </p:spTree>
    <p:extLst>
      <p:ext uri="{BB962C8B-B14F-4D97-AF65-F5344CB8AC3E}">
        <p14:creationId xmlns:p14="http://schemas.microsoft.com/office/powerpoint/2010/main" val="3663788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391400" cy="563563"/>
          </a:xfrm>
        </p:spPr>
        <p:txBody>
          <a:bodyPr/>
          <a:lstStyle/>
          <a:p>
            <a:r>
              <a:rPr lang="en-US" b="1"/>
              <a:t>4</a:t>
            </a:r>
            <a:r>
              <a:rPr lang="en-US" b="1" smtClean="0"/>
              <a:t>.2 Câu lệnh switch</a:t>
            </a:r>
            <a:endParaRPr lang="en-US" b="1" dirty="0"/>
          </a:p>
        </p:txBody>
      </p:sp>
      <p:sp>
        <p:nvSpPr>
          <p:cNvPr id="48" name="Date Placeholder 47"/>
          <p:cNvSpPr>
            <a:spLocks noGrp="1"/>
          </p:cNvSpPr>
          <p:nvPr>
            <p:ph type="dt" sz="half" idx="10"/>
          </p:nvPr>
        </p:nvSpPr>
        <p:spPr/>
        <p:txBody>
          <a:bodyPr/>
          <a:lstStyle/>
          <a:p>
            <a:pPr>
              <a:defRPr/>
            </a:pPr>
            <a:r>
              <a:rPr lang="en-US" smtClean="0"/>
              <a:t>Khoa CNTT - UNETI</a:t>
            </a:r>
            <a:endParaRPr lang="en-US"/>
          </a:p>
        </p:txBody>
      </p:sp>
      <p:sp>
        <p:nvSpPr>
          <p:cNvPr id="3" name="Slide Number Placeholder 2"/>
          <p:cNvSpPr>
            <a:spLocks noGrp="1"/>
          </p:cNvSpPr>
          <p:nvPr>
            <p:ph type="sldNum" sz="quarter" idx="12"/>
          </p:nvPr>
        </p:nvSpPr>
        <p:spPr/>
        <p:txBody>
          <a:bodyPr/>
          <a:lstStyle/>
          <a:p>
            <a:pPr>
              <a:defRPr/>
            </a:pPr>
            <a:fld id="{38F16FD5-974A-40BB-8233-36E86F2AA732}" type="slidenum">
              <a:rPr lang="en-US" smtClean="0"/>
              <a:pPr>
                <a:defRPr/>
              </a:pPr>
              <a:t>17</a:t>
            </a:fld>
            <a:endParaRPr lang="en-US" dirty="0"/>
          </a:p>
        </p:txBody>
      </p:sp>
      <p:grpSp>
        <p:nvGrpSpPr>
          <p:cNvPr id="7" name="Group 471"/>
          <p:cNvGrpSpPr/>
          <p:nvPr/>
        </p:nvGrpSpPr>
        <p:grpSpPr>
          <a:xfrm>
            <a:off x="303212" y="1084103"/>
            <a:ext cx="8613460" cy="5497514"/>
            <a:chOff x="0" y="0"/>
            <a:chExt cx="8613458" cy="5497513"/>
          </a:xfrm>
        </p:grpSpPr>
        <p:sp>
          <p:nvSpPr>
            <p:cNvPr id="8" name="Shape 415"/>
            <p:cNvSpPr/>
            <p:nvPr/>
          </p:nvSpPr>
          <p:spPr>
            <a:xfrm flipV="1">
              <a:off x="1190625" y="142875"/>
              <a:ext cx="1" cy="405283"/>
            </a:xfrm>
            <a:prstGeom prst="line">
              <a:avLst/>
            </a:prstGeom>
            <a:noFill/>
            <a:ln w="3175" cap="flat">
              <a:solidFill>
                <a:srgbClr val="000000"/>
              </a:solidFill>
              <a:prstDash val="solid"/>
              <a:round/>
              <a:headEnd type="triangle" w="med" len="med"/>
            </a:ln>
            <a:effectLst/>
          </p:spPr>
          <p:txBody>
            <a:bodyPr wrap="square" lIns="45719" tIns="45719" rIns="45719" bIns="45719" numCol="1" anchor="t">
              <a:noAutofit/>
            </a:bodyPr>
            <a:lstStyle/>
            <a:p>
              <a:endParaRPr sz="1600">
                <a:solidFill>
                  <a:srgbClr val="002060"/>
                </a:solidFill>
              </a:endParaRPr>
            </a:p>
          </p:txBody>
        </p:sp>
        <p:sp>
          <p:nvSpPr>
            <p:cNvPr id="9" name="Shape 416"/>
            <p:cNvSpPr/>
            <p:nvPr/>
          </p:nvSpPr>
          <p:spPr>
            <a:xfrm>
              <a:off x="1096962" y="0"/>
              <a:ext cx="187326" cy="133350"/>
            </a:xfrm>
            <a:prstGeom prst="ellipse">
              <a:avLst/>
            </a:prstGeom>
            <a:noFill/>
            <a:ln w="3175" cap="flat">
              <a:solidFill>
                <a:srgbClr val="000000"/>
              </a:solidFill>
              <a:prstDash val="solid"/>
              <a:round/>
            </a:ln>
            <a:effectLst/>
          </p:spPr>
          <p:txBody>
            <a:bodyPr wrap="square" lIns="45719" tIns="45719" rIns="45719" bIns="45719" numCol="1" anchor="t">
              <a:noAutofit/>
            </a:bodyPr>
            <a:lstStyle/>
            <a:p>
              <a:endParaRPr sz="1600">
                <a:solidFill>
                  <a:srgbClr val="002060"/>
                </a:solidFill>
              </a:endParaRPr>
            </a:p>
          </p:txBody>
        </p:sp>
        <p:sp>
          <p:nvSpPr>
            <p:cNvPr id="10" name="Shape 417"/>
            <p:cNvSpPr/>
            <p:nvPr/>
          </p:nvSpPr>
          <p:spPr>
            <a:xfrm flipH="1" flipV="1">
              <a:off x="2319337" y="825499"/>
              <a:ext cx="750896" cy="1"/>
            </a:xfrm>
            <a:prstGeom prst="line">
              <a:avLst/>
            </a:prstGeom>
            <a:noFill/>
            <a:ln w="3175" cap="flat">
              <a:solidFill>
                <a:srgbClr val="000000"/>
              </a:solidFill>
              <a:prstDash val="solid"/>
              <a:round/>
              <a:headEnd type="triangle" w="med" len="med"/>
            </a:ln>
            <a:effectLst/>
          </p:spPr>
          <p:txBody>
            <a:bodyPr wrap="square" lIns="45719" tIns="45719" rIns="45719" bIns="45719" numCol="1" anchor="t">
              <a:noAutofit/>
            </a:bodyPr>
            <a:lstStyle/>
            <a:p>
              <a:endParaRPr sz="1600">
                <a:solidFill>
                  <a:srgbClr val="002060"/>
                </a:solidFill>
              </a:endParaRPr>
            </a:p>
          </p:txBody>
        </p:sp>
        <p:sp>
          <p:nvSpPr>
            <p:cNvPr id="11" name="Shape 418"/>
            <p:cNvSpPr/>
            <p:nvPr/>
          </p:nvSpPr>
          <p:spPr>
            <a:xfrm>
              <a:off x="2247900" y="593725"/>
              <a:ext cx="666751" cy="2462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1400">
                  <a:latin typeface="Courier New"/>
                  <a:ea typeface="Courier New"/>
                  <a:cs typeface="Courier New"/>
                  <a:sym typeface="Courier New"/>
                </a:defRPr>
              </a:lvl1pPr>
            </a:lstStyle>
            <a:p>
              <a:r>
                <a:rPr sz="1600">
                  <a:solidFill>
                    <a:srgbClr val="002060"/>
                  </a:solidFill>
                </a:rPr>
                <a:t>true</a:t>
              </a:r>
            </a:p>
          </p:txBody>
        </p:sp>
        <p:sp>
          <p:nvSpPr>
            <p:cNvPr id="12" name="Shape 419"/>
            <p:cNvSpPr/>
            <p:nvPr/>
          </p:nvSpPr>
          <p:spPr>
            <a:xfrm flipH="1" flipV="1">
              <a:off x="5202237" y="752475"/>
              <a:ext cx="750896" cy="1"/>
            </a:xfrm>
            <a:prstGeom prst="line">
              <a:avLst/>
            </a:prstGeom>
            <a:noFill/>
            <a:ln w="3175" cap="flat">
              <a:solidFill>
                <a:srgbClr val="000000"/>
              </a:solidFill>
              <a:prstDash val="solid"/>
              <a:round/>
              <a:headEnd type="triangle" w="med" len="med"/>
            </a:ln>
            <a:effectLst/>
          </p:spPr>
          <p:txBody>
            <a:bodyPr wrap="square" lIns="45719" tIns="45719" rIns="45719" bIns="45719" numCol="1" anchor="t">
              <a:noAutofit/>
            </a:bodyPr>
            <a:lstStyle/>
            <a:p>
              <a:endParaRPr sz="1600">
                <a:solidFill>
                  <a:srgbClr val="002060"/>
                </a:solidFill>
              </a:endParaRPr>
            </a:p>
          </p:txBody>
        </p:sp>
        <p:sp>
          <p:nvSpPr>
            <p:cNvPr id="13" name="Shape 420"/>
            <p:cNvSpPr/>
            <p:nvPr/>
          </p:nvSpPr>
          <p:spPr>
            <a:xfrm>
              <a:off x="1096962" y="5364162"/>
              <a:ext cx="187326" cy="133351"/>
            </a:xfrm>
            <a:prstGeom prst="ellipse">
              <a:avLst/>
            </a:prstGeom>
            <a:noFill/>
            <a:ln w="3175" cap="flat">
              <a:solidFill>
                <a:srgbClr val="000000"/>
              </a:solidFill>
              <a:prstDash val="solid"/>
              <a:round/>
            </a:ln>
            <a:effectLst/>
          </p:spPr>
          <p:txBody>
            <a:bodyPr wrap="square" lIns="45719" tIns="45719" rIns="45719" bIns="45719" numCol="1" anchor="t">
              <a:noAutofit/>
            </a:bodyPr>
            <a:lstStyle/>
            <a:p>
              <a:endParaRPr sz="1600">
                <a:solidFill>
                  <a:srgbClr val="002060"/>
                </a:solidFill>
              </a:endParaRPr>
            </a:p>
          </p:txBody>
        </p:sp>
        <p:sp>
          <p:nvSpPr>
            <p:cNvPr id="14" name="Shape 421"/>
            <p:cNvSpPr/>
            <p:nvPr/>
          </p:nvSpPr>
          <p:spPr>
            <a:xfrm flipV="1">
              <a:off x="1190625" y="2187575"/>
              <a:ext cx="1" cy="533865"/>
            </a:xfrm>
            <a:prstGeom prst="line">
              <a:avLst/>
            </a:prstGeom>
            <a:noFill/>
            <a:ln w="3175" cap="flat">
              <a:solidFill>
                <a:srgbClr val="000000"/>
              </a:solidFill>
              <a:prstDash val="solid"/>
              <a:round/>
              <a:headEnd type="triangle" w="med" len="med"/>
            </a:ln>
            <a:effectLst/>
          </p:spPr>
          <p:txBody>
            <a:bodyPr wrap="square" lIns="45719" tIns="45719" rIns="45719" bIns="45719" numCol="1" anchor="t">
              <a:noAutofit/>
            </a:bodyPr>
            <a:lstStyle/>
            <a:p>
              <a:endParaRPr sz="1600">
                <a:solidFill>
                  <a:srgbClr val="002060"/>
                </a:solidFill>
              </a:endParaRPr>
            </a:p>
          </p:txBody>
        </p:sp>
        <p:sp>
          <p:nvSpPr>
            <p:cNvPr id="15" name="Shape 422"/>
            <p:cNvSpPr/>
            <p:nvPr/>
          </p:nvSpPr>
          <p:spPr>
            <a:xfrm>
              <a:off x="1379537" y="2190750"/>
              <a:ext cx="814389" cy="2462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1400">
                  <a:latin typeface="Courier New"/>
                  <a:ea typeface="Courier New"/>
                  <a:cs typeface="Courier New"/>
                  <a:sym typeface="Courier New"/>
                </a:defRPr>
              </a:lvl1pPr>
            </a:lstStyle>
            <a:p>
              <a:r>
                <a:rPr sz="1600">
                  <a:solidFill>
                    <a:srgbClr val="002060"/>
                  </a:solidFill>
                </a:rPr>
                <a:t>false</a:t>
              </a:r>
            </a:p>
          </p:txBody>
        </p:sp>
        <p:sp>
          <p:nvSpPr>
            <p:cNvPr id="16" name="Shape 423"/>
            <p:cNvSpPr/>
            <p:nvPr/>
          </p:nvSpPr>
          <p:spPr>
            <a:xfrm>
              <a:off x="1096962" y="2755899"/>
              <a:ext cx="187326" cy="73866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a:defRPr sz="800">
                  <a:latin typeface="Courier New"/>
                  <a:ea typeface="Courier New"/>
                  <a:cs typeface="Courier New"/>
                  <a:sym typeface="Courier New"/>
                </a:defRPr>
              </a:pPr>
              <a:r>
                <a:rPr sz="1600">
                  <a:solidFill>
                    <a:srgbClr val="002060"/>
                  </a:solidFill>
                </a:rPr>
                <a:t>.</a:t>
              </a:r>
            </a:p>
            <a:p>
              <a:pPr>
                <a:defRPr sz="800">
                  <a:latin typeface="Courier New"/>
                  <a:ea typeface="Courier New"/>
                  <a:cs typeface="Courier New"/>
                  <a:sym typeface="Courier New"/>
                </a:defRPr>
              </a:pPr>
              <a:r>
                <a:rPr sz="1600">
                  <a:solidFill>
                    <a:srgbClr val="002060"/>
                  </a:solidFill>
                </a:rPr>
                <a:t>.</a:t>
              </a:r>
            </a:p>
            <a:p>
              <a:pPr>
                <a:defRPr sz="800">
                  <a:latin typeface="Courier New"/>
                  <a:ea typeface="Courier New"/>
                  <a:cs typeface="Courier New"/>
                  <a:sym typeface="Courier New"/>
                </a:defRPr>
              </a:pPr>
              <a:r>
                <a:rPr sz="1600">
                  <a:solidFill>
                    <a:srgbClr val="002060"/>
                  </a:solidFill>
                </a:rPr>
                <a:t>.</a:t>
              </a:r>
            </a:p>
          </p:txBody>
        </p:sp>
        <p:sp>
          <p:nvSpPr>
            <p:cNvPr id="17" name="Shape 424"/>
            <p:cNvSpPr/>
            <p:nvPr/>
          </p:nvSpPr>
          <p:spPr>
            <a:xfrm flipH="1">
              <a:off x="8023225" y="825500"/>
              <a:ext cx="561985" cy="0"/>
            </a:xfrm>
            <a:prstGeom prst="line">
              <a:avLst/>
            </a:prstGeom>
            <a:noFill/>
            <a:ln w="3175" cap="flat">
              <a:solidFill>
                <a:srgbClr val="000000"/>
              </a:solidFill>
              <a:prstDash val="solid"/>
              <a:round/>
              <a:headEnd type="triangle" w="med" len="med"/>
            </a:ln>
            <a:effectLst/>
          </p:spPr>
          <p:txBody>
            <a:bodyPr wrap="square" lIns="45719" tIns="45719" rIns="45719" bIns="45719" numCol="1" anchor="t">
              <a:noAutofit/>
            </a:bodyPr>
            <a:lstStyle/>
            <a:p>
              <a:endParaRPr sz="1600">
                <a:solidFill>
                  <a:srgbClr val="002060"/>
                </a:solidFill>
              </a:endParaRPr>
            </a:p>
          </p:txBody>
        </p:sp>
        <p:sp>
          <p:nvSpPr>
            <p:cNvPr id="18" name="Shape 425"/>
            <p:cNvSpPr/>
            <p:nvPr/>
          </p:nvSpPr>
          <p:spPr>
            <a:xfrm flipV="1">
              <a:off x="8613457" y="825499"/>
              <a:ext cx="1" cy="4313748"/>
            </a:xfrm>
            <a:prstGeom prst="line">
              <a:avLst/>
            </a:prstGeom>
            <a:noFill/>
            <a:ln w="3175" cap="flat">
              <a:solidFill>
                <a:srgbClr val="000000"/>
              </a:solidFill>
              <a:prstDash val="solid"/>
              <a:round/>
            </a:ln>
            <a:effectLst/>
          </p:spPr>
          <p:txBody>
            <a:bodyPr wrap="square" lIns="45719" tIns="45719" rIns="45719" bIns="45719" numCol="1" anchor="t">
              <a:noAutofit/>
            </a:bodyPr>
            <a:lstStyle/>
            <a:p>
              <a:endParaRPr sz="1600">
                <a:solidFill>
                  <a:srgbClr val="002060"/>
                </a:solidFill>
              </a:endParaRPr>
            </a:p>
          </p:txBody>
        </p:sp>
        <p:sp>
          <p:nvSpPr>
            <p:cNvPr id="19" name="Shape 426"/>
            <p:cNvSpPr/>
            <p:nvPr/>
          </p:nvSpPr>
          <p:spPr>
            <a:xfrm>
              <a:off x="1214437" y="5140325"/>
              <a:ext cx="7394684" cy="0"/>
            </a:xfrm>
            <a:prstGeom prst="line">
              <a:avLst/>
            </a:prstGeom>
            <a:noFill/>
            <a:ln w="3175" cap="flat">
              <a:solidFill>
                <a:srgbClr val="000000"/>
              </a:solidFill>
              <a:prstDash val="solid"/>
              <a:round/>
              <a:headEnd type="triangle" w="med" len="med"/>
            </a:ln>
            <a:effectLst/>
          </p:spPr>
          <p:txBody>
            <a:bodyPr wrap="square" lIns="45719" tIns="45719" rIns="45719" bIns="45719" numCol="1" anchor="t">
              <a:noAutofit/>
            </a:bodyPr>
            <a:lstStyle/>
            <a:p>
              <a:endParaRPr sz="1600">
                <a:solidFill>
                  <a:srgbClr val="002060"/>
                </a:solidFill>
              </a:endParaRPr>
            </a:p>
          </p:txBody>
        </p:sp>
        <p:grpSp>
          <p:nvGrpSpPr>
            <p:cNvPr id="20" name="Group 429"/>
            <p:cNvGrpSpPr/>
            <p:nvPr/>
          </p:nvGrpSpPr>
          <p:grpSpPr>
            <a:xfrm>
              <a:off x="61912" y="549274"/>
              <a:ext cx="2255847" cy="548151"/>
              <a:chOff x="0" y="0"/>
              <a:chExt cx="2255845" cy="548149"/>
            </a:xfrm>
          </p:grpSpPr>
          <p:sp>
            <p:nvSpPr>
              <p:cNvPr id="63" name="Shape 427"/>
              <p:cNvSpPr/>
              <p:nvPr/>
            </p:nvSpPr>
            <p:spPr>
              <a:xfrm>
                <a:off x="0" y="0"/>
                <a:ext cx="2255845" cy="548149"/>
              </a:xfrm>
              <a:custGeom>
                <a:avLst/>
                <a:gdLst/>
                <a:ahLst/>
                <a:cxnLst>
                  <a:cxn ang="0">
                    <a:pos x="wd2" y="hd2"/>
                  </a:cxn>
                  <a:cxn ang="5400000">
                    <a:pos x="wd2" y="hd2"/>
                  </a:cxn>
                  <a:cxn ang="10800000">
                    <a:pos x="wd2" y="hd2"/>
                  </a:cxn>
                  <a:cxn ang="16200000">
                    <a:pos x="wd2" y="hd2"/>
                  </a:cxn>
                </a:cxnLst>
                <a:rect l="0" t="0" r="r" b="b"/>
                <a:pathLst>
                  <a:path w="21600" h="21600" extrusionOk="0">
                    <a:moveTo>
                      <a:pt x="21600" y="10801"/>
                    </a:moveTo>
                    <a:lnTo>
                      <a:pt x="10792" y="21600"/>
                    </a:lnTo>
                    <a:lnTo>
                      <a:pt x="0" y="10801"/>
                    </a:lnTo>
                    <a:lnTo>
                      <a:pt x="10792" y="0"/>
                    </a:lnTo>
                    <a:lnTo>
                      <a:pt x="21600" y="10801"/>
                    </a:lnTo>
                    <a:close/>
                  </a:path>
                </a:pathLst>
              </a:custGeom>
              <a:solidFill>
                <a:srgbClr val="FFFFFF"/>
              </a:solidFill>
              <a:ln w="3175" cap="flat">
                <a:solidFill>
                  <a:srgbClr val="000000"/>
                </a:solidFill>
                <a:prstDash val="solid"/>
                <a:round/>
              </a:ln>
              <a:effectLst/>
            </p:spPr>
            <p:txBody>
              <a:bodyPr wrap="square" lIns="45719" tIns="45719" rIns="45719" bIns="45719" numCol="1" anchor="t">
                <a:noAutofit/>
              </a:bodyPr>
              <a:lstStyle/>
              <a:p>
                <a:endParaRPr sz="1600">
                  <a:solidFill>
                    <a:srgbClr val="002060"/>
                  </a:solidFill>
                </a:endParaRPr>
              </a:p>
            </p:txBody>
          </p:sp>
          <p:sp>
            <p:nvSpPr>
              <p:cNvPr id="64" name="Shape 428"/>
              <p:cNvSpPr/>
              <p:nvPr/>
            </p:nvSpPr>
            <p:spPr>
              <a:xfrm>
                <a:off x="374619" y="134201"/>
                <a:ext cx="1506606" cy="24622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a:latin typeface="Courier New"/>
                    <a:ea typeface="Courier New"/>
                    <a:cs typeface="Courier New"/>
                    <a:sym typeface="Courier New"/>
                  </a:defRPr>
                </a:lvl1pPr>
              </a:lstStyle>
              <a:p>
                <a:r>
                  <a:rPr sz="1600">
                    <a:solidFill>
                      <a:srgbClr val="002060"/>
                    </a:solidFill>
                  </a:rPr>
                  <a:t>case </a:t>
                </a:r>
                <a:r>
                  <a:rPr lang="en-US" sz="1600" smtClean="0">
                    <a:solidFill>
                      <a:srgbClr val="002060"/>
                    </a:solidFill>
                  </a:rPr>
                  <a:t>value_1</a:t>
                </a:r>
                <a:endParaRPr sz="1600">
                  <a:solidFill>
                    <a:srgbClr val="002060"/>
                  </a:solidFill>
                </a:endParaRPr>
              </a:p>
            </p:txBody>
          </p:sp>
        </p:grpSp>
        <p:grpSp>
          <p:nvGrpSpPr>
            <p:cNvPr id="21" name="Group 432"/>
            <p:cNvGrpSpPr/>
            <p:nvPr/>
          </p:nvGrpSpPr>
          <p:grpSpPr>
            <a:xfrm>
              <a:off x="3071812" y="593724"/>
              <a:ext cx="2128829" cy="680999"/>
              <a:chOff x="0" y="0"/>
              <a:chExt cx="2128828" cy="680997"/>
            </a:xfrm>
          </p:grpSpPr>
          <p:sp>
            <p:nvSpPr>
              <p:cNvPr id="61" name="Shape 430"/>
              <p:cNvSpPr/>
              <p:nvPr/>
            </p:nvSpPr>
            <p:spPr>
              <a:xfrm>
                <a:off x="62634" y="26928"/>
                <a:ext cx="2003559" cy="24622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a:latin typeface="Courier New"/>
                    <a:ea typeface="Courier New"/>
                    <a:cs typeface="Courier New"/>
                    <a:sym typeface="Courier New"/>
                  </a:defRPr>
                </a:lvl1pPr>
              </a:lstStyle>
              <a:p>
                <a:r>
                  <a:rPr lang="en-US" sz="1600">
                    <a:solidFill>
                      <a:srgbClr val="002060"/>
                    </a:solidFill>
                  </a:rPr>
                  <a:t>s</a:t>
                </a:r>
                <a:r>
                  <a:rPr lang="en-US" sz="1600" smtClean="0">
                    <a:solidFill>
                      <a:srgbClr val="002060"/>
                    </a:solidFill>
                  </a:rPr>
                  <a:t>tatement_1</a:t>
                </a:r>
                <a:endParaRPr sz="1600">
                  <a:solidFill>
                    <a:srgbClr val="002060"/>
                  </a:solidFill>
                </a:endParaRPr>
              </a:p>
            </p:txBody>
          </p:sp>
          <p:sp>
            <p:nvSpPr>
              <p:cNvPr id="62" name="Shape 431"/>
              <p:cNvSpPr/>
              <p:nvPr/>
            </p:nvSpPr>
            <p:spPr>
              <a:xfrm>
                <a:off x="0" y="0"/>
                <a:ext cx="2128828" cy="680997"/>
              </a:xfrm>
              <a:prstGeom prst="rect">
                <a:avLst/>
              </a:prstGeom>
              <a:noFill/>
              <a:ln w="3175" cap="flat">
                <a:solidFill>
                  <a:srgbClr val="000000"/>
                </a:solidFill>
                <a:prstDash val="solid"/>
                <a:round/>
              </a:ln>
              <a:effectLst/>
            </p:spPr>
            <p:txBody>
              <a:bodyPr wrap="square" lIns="45719" tIns="45719" rIns="45719" bIns="45719" numCol="1" anchor="t">
                <a:noAutofit/>
              </a:bodyPr>
              <a:lstStyle/>
              <a:p>
                <a:endParaRPr sz="1600">
                  <a:solidFill>
                    <a:srgbClr val="002060"/>
                  </a:solidFill>
                </a:endParaRPr>
              </a:p>
            </p:txBody>
          </p:sp>
        </p:grpSp>
        <p:grpSp>
          <p:nvGrpSpPr>
            <p:cNvPr id="22" name="Group 435"/>
            <p:cNvGrpSpPr/>
            <p:nvPr/>
          </p:nvGrpSpPr>
          <p:grpSpPr>
            <a:xfrm>
              <a:off x="5954712" y="593724"/>
              <a:ext cx="2066963" cy="496135"/>
              <a:chOff x="0" y="0"/>
              <a:chExt cx="2066962" cy="496133"/>
            </a:xfrm>
          </p:grpSpPr>
          <p:sp>
            <p:nvSpPr>
              <p:cNvPr id="59" name="Shape 433"/>
              <p:cNvSpPr/>
              <p:nvPr/>
            </p:nvSpPr>
            <p:spPr>
              <a:xfrm>
                <a:off x="61124" y="117017"/>
                <a:ext cx="1944713" cy="24622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a:latin typeface="Courier New"/>
                    <a:ea typeface="Courier New"/>
                    <a:cs typeface="Courier New"/>
                    <a:sym typeface="Courier New"/>
                  </a:defRPr>
                </a:lvl1pPr>
              </a:lstStyle>
              <a:p>
                <a:r>
                  <a:rPr sz="1600">
                    <a:solidFill>
                      <a:srgbClr val="002060"/>
                    </a:solidFill>
                  </a:rPr>
                  <a:t>break</a:t>
                </a:r>
              </a:p>
            </p:txBody>
          </p:sp>
          <p:sp>
            <p:nvSpPr>
              <p:cNvPr id="60" name="Shape 434"/>
              <p:cNvSpPr/>
              <p:nvPr/>
            </p:nvSpPr>
            <p:spPr>
              <a:xfrm>
                <a:off x="0" y="0"/>
                <a:ext cx="2066962" cy="496133"/>
              </a:xfrm>
              <a:prstGeom prst="rect">
                <a:avLst/>
              </a:prstGeom>
              <a:noFill/>
              <a:ln w="3175" cap="flat">
                <a:solidFill>
                  <a:srgbClr val="000000"/>
                </a:solidFill>
                <a:prstDash val="solid"/>
                <a:round/>
              </a:ln>
              <a:effectLst/>
            </p:spPr>
            <p:txBody>
              <a:bodyPr wrap="square" lIns="45719" tIns="45719" rIns="45719" bIns="45719" numCol="1" anchor="t">
                <a:noAutofit/>
              </a:bodyPr>
              <a:lstStyle/>
              <a:p>
                <a:endParaRPr sz="1600">
                  <a:solidFill>
                    <a:srgbClr val="002060"/>
                  </a:solidFill>
                </a:endParaRPr>
              </a:p>
            </p:txBody>
          </p:sp>
        </p:grpSp>
        <p:sp>
          <p:nvSpPr>
            <p:cNvPr id="23" name="Shape 436"/>
            <p:cNvSpPr/>
            <p:nvPr/>
          </p:nvSpPr>
          <p:spPr>
            <a:xfrm flipV="1">
              <a:off x="1190625" y="1092200"/>
              <a:ext cx="1" cy="533865"/>
            </a:xfrm>
            <a:prstGeom prst="line">
              <a:avLst/>
            </a:prstGeom>
            <a:noFill/>
            <a:ln w="3175" cap="flat">
              <a:solidFill>
                <a:srgbClr val="000000"/>
              </a:solidFill>
              <a:prstDash val="solid"/>
              <a:round/>
              <a:headEnd type="triangle" w="med" len="med"/>
            </a:ln>
            <a:effectLst/>
          </p:spPr>
          <p:txBody>
            <a:bodyPr wrap="square" lIns="45719" tIns="45719" rIns="45719" bIns="45719" numCol="1" anchor="t">
              <a:noAutofit/>
            </a:bodyPr>
            <a:lstStyle/>
            <a:p>
              <a:endParaRPr sz="1600">
                <a:solidFill>
                  <a:srgbClr val="002060"/>
                </a:solidFill>
              </a:endParaRPr>
            </a:p>
          </p:txBody>
        </p:sp>
        <p:sp>
          <p:nvSpPr>
            <p:cNvPr id="24" name="Shape 437"/>
            <p:cNvSpPr/>
            <p:nvPr/>
          </p:nvSpPr>
          <p:spPr>
            <a:xfrm flipH="1">
              <a:off x="2319337" y="1903412"/>
              <a:ext cx="750896" cy="1"/>
            </a:xfrm>
            <a:prstGeom prst="line">
              <a:avLst/>
            </a:prstGeom>
            <a:noFill/>
            <a:ln w="3175" cap="flat">
              <a:solidFill>
                <a:srgbClr val="000000"/>
              </a:solidFill>
              <a:prstDash val="solid"/>
              <a:round/>
              <a:headEnd type="triangle" w="med" len="med"/>
            </a:ln>
            <a:effectLst/>
          </p:spPr>
          <p:txBody>
            <a:bodyPr wrap="square" lIns="45719" tIns="45719" rIns="45719" bIns="45719" numCol="1" anchor="t">
              <a:noAutofit/>
            </a:bodyPr>
            <a:lstStyle/>
            <a:p>
              <a:endParaRPr sz="1600">
                <a:solidFill>
                  <a:srgbClr val="002060"/>
                </a:solidFill>
              </a:endParaRPr>
            </a:p>
          </p:txBody>
        </p:sp>
        <p:sp>
          <p:nvSpPr>
            <p:cNvPr id="25" name="Shape 438"/>
            <p:cNvSpPr/>
            <p:nvPr/>
          </p:nvSpPr>
          <p:spPr>
            <a:xfrm flipH="1">
              <a:off x="5202237" y="1830387"/>
              <a:ext cx="750896" cy="1"/>
            </a:xfrm>
            <a:prstGeom prst="line">
              <a:avLst/>
            </a:prstGeom>
            <a:noFill/>
            <a:ln w="3175" cap="flat">
              <a:solidFill>
                <a:srgbClr val="000000"/>
              </a:solidFill>
              <a:prstDash val="solid"/>
              <a:round/>
              <a:headEnd type="triangle" w="med" len="med"/>
            </a:ln>
            <a:effectLst/>
          </p:spPr>
          <p:txBody>
            <a:bodyPr wrap="square" lIns="45719" tIns="45719" rIns="45719" bIns="45719" numCol="1" anchor="t">
              <a:noAutofit/>
            </a:bodyPr>
            <a:lstStyle/>
            <a:p>
              <a:endParaRPr sz="1600">
                <a:solidFill>
                  <a:srgbClr val="002060"/>
                </a:solidFill>
              </a:endParaRPr>
            </a:p>
          </p:txBody>
        </p:sp>
        <p:sp>
          <p:nvSpPr>
            <p:cNvPr id="26" name="Shape 439"/>
            <p:cNvSpPr/>
            <p:nvPr/>
          </p:nvSpPr>
          <p:spPr>
            <a:xfrm flipH="1">
              <a:off x="8023225" y="1903412"/>
              <a:ext cx="561985" cy="1"/>
            </a:xfrm>
            <a:prstGeom prst="line">
              <a:avLst/>
            </a:prstGeom>
            <a:noFill/>
            <a:ln w="3175" cap="flat">
              <a:solidFill>
                <a:srgbClr val="000000"/>
              </a:solidFill>
              <a:prstDash val="solid"/>
              <a:round/>
              <a:headEnd type="triangle" w="med" len="med"/>
            </a:ln>
            <a:effectLst/>
          </p:spPr>
          <p:txBody>
            <a:bodyPr wrap="square" lIns="45719" tIns="45719" rIns="45719" bIns="45719" numCol="1" anchor="t">
              <a:noAutofit/>
            </a:bodyPr>
            <a:lstStyle/>
            <a:p>
              <a:endParaRPr sz="1600">
                <a:solidFill>
                  <a:srgbClr val="002060"/>
                </a:solidFill>
              </a:endParaRPr>
            </a:p>
          </p:txBody>
        </p:sp>
        <p:grpSp>
          <p:nvGrpSpPr>
            <p:cNvPr id="27" name="Group 442"/>
            <p:cNvGrpSpPr/>
            <p:nvPr/>
          </p:nvGrpSpPr>
          <p:grpSpPr>
            <a:xfrm>
              <a:off x="61912" y="1627187"/>
              <a:ext cx="2255847" cy="548152"/>
              <a:chOff x="0" y="0"/>
              <a:chExt cx="2255845" cy="548149"/>
            </a:xfrm>
          </p:grpSpPr>
          <p:sp>
            <p:nvSpPr>
              <p:cNvPr id="57" name="Shape 440"/>
              <p:cNvSpPr/>
              <p:nvPr/>
            </p:nvSpPr>
            <p:spPr>
              <a:xfrm>
                <a:off x="0" y="0"/>
                <a:ext cx="2255845" cy="548149"/>
              </a:xfrm>
              <a:custGeom>
                <a:avLst/>
                <a:gdLst/>
                <a:ahLst/>
                <a:cxnLst>
                  <a:cxn ang="0">
                    <a:pos x="wd2" y="hd2"/>
                  </a:cxn>
                  <a:cxn ang="5400000">
                    <a:pos x="wd2" y="hd2"/>
                  </a:cxn>
                  <a:cxn ang="10800000">
                    <a:pos x="wd2" y="hd2"/>
                  </a:cxn>
                  <a:cxn ang="16200000">
                    <a:pos x="wd2" y="hd2"/>
                  </a:cxn>
                </a:cxnLst>
                <a:rect l="0" t="0" r="r" b="b"/>
                <a:pathLst>
                  <a:path w="21600" h="21600" extrusionOk="0">
                    <a:moveTo>
                      <a:pt x="21600" y="10801"/>
                    </a:moveTo>
                    <a:lnTo>
                      <a:pt x="10792" y="21600"/>
                    </a:lnTo>
                    <a:lnTo>
                      <a:pt x="0" y="10801"/>
                    </a:lnTo>
                    <a:lnTo>
                      <a:pt x="10792" y="0"/>
                    </a:lnTo>
                    <a:lnTo>
                      <a:pt x="21600" y="10801"/>
                    </a:lnTo>
                    <a:close/>
                  </a:path>
                </a:pathLst>
              </a:custGeom>
              <a:solidFill>
                <a:srgbClr val="FFFFFF"/>
              </a:solidFill>
              <a:ln w="3175" cap="flat">
                <a:solidFill>
                  <a:srgbClr val="000000"/>
                </a:solidFill>
                <a:prstDash val="solid"/>
                <a:round/>
              </a:ln>
              <a:effectLst/>
            </p:spPr>
            <p:txBody>
              <a:bodyPr wrap="square" lIns="45719" tIns="45719" rIns="45719" bIns="45719" numCol="1" anchor="t">
                <a:noAutofit/>
              </a:bodyPr>
              <a:lstStyle/>
              <a:p>
                <a:endParaRPr sz="1600">
                  <a:solidFill>
                    <a:srgbClr val="002060"/>
                  </a:solidFill>
                </a:endParaRPr>
              </a:p>
            </p:txBody>
          </p:sp>
          <p:sp>
            <p:nvSpPr>
              <p:cNvPr id="58" name="Shape 441"/>
              <p:cNvSpPr/>
              <p:nvPr/>
            </p:nvSpPr>
            <p:spPr>
              <a:xfrm>
                <a:off x="374619" y="87707"/>
                <a:ext cx="1506606" cy="369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a:latin typeface="Courier New"/>
                    <a:ea typeface="Courier New"/>
                    <a:cs typeface="Courier New"/>
                    <a:sym typeface="Courier New"/>
                  </a:defRPr>
                </a:lvl1pPr>
              </a:lstStyle>
              <a:p>
                <a:r>
                  <a:rPr sz="1200">
                    <a:solidFill>
                      <a:srgbClr val="002060"/>
                    </a:solidFill>
                  </a:rPr>
                  <a:t>case </a:t>
                </a:r>
                <a:r>
                  <a:rPr lang="en-US" sz="1200" smtClean="0">
                    <a:solidFill>
                      <a:srgbClr val="002060"/>
                    </a:solidFill>
                  </a:rPr>
                  <a:t>value_2</a:t>
                </a:r>
                <a:endParaRPr lang="en-US" sz="1200" smtClean="0">
                  <a:solidFill>
                    <a:srgbClr val="002060"/>
                  </a:solidFill>
                </a:endParaRPr>
              </a:p>
              <a:p>
                <a:r>
                  <a:rPr lang="en-US" sz="1200">
                    <a:solidFill>
                      <a:srgbClr val="002060"/>
                    </a:solidFill>
                  </a:rPr>
                  <a:t>c</a:t>
                </a:r>
                <a:r>
                  <a:rPr lang="en-US" sz="1200" smtClean="0">
                    <a:solidFill>
                      <a:srgbClr val="002060"/>
                    </a:solidFill>
                  </a:rPr>
                  <a:t>ase </a:t>
                </a:r>
                <a:r>
                  <a:rPr lang="en-US" sz="1200" smtClean="0">
                    <a:solidFill>
                      <a:srgbClr val="002060"/>
                    </a:solidFill>
                  </a:rPr>
                  <a:t>value_3</a:t>
                </a:r>
                <a:endParaRPr sz="1200">
                  <a:solidFill>
                    <a:srgbClr val="002060"/>
                  </a:solidFill>
                </a:endParaRPr>
              </a:p>
            </p:txBody>
          </p:sp>
        </p:grpSp>
        <p:grpSp>
          <p:nvGrpSpPr>
            <p:cNvPr id="28" name="Group 445"/>
            <p:cNvGrpSpPr/>
            <p:nvPr/>
          </p:nvGrpSpPr>
          <p:grpSpPr>
            <a:xfrm>
              <a:off x="3071812" y="1671637"/>
              <a:ext cx="2128829" cy="497714"/>
              <a:chOff x="0" y="0"/>
              <a:chExt cx="2128828" cy="497713"/>
            </a:xfrm>
          </p:grpSpPr>
          <p:sp>
            <p:nvSpPr>
              <p:cNvPr id="55" name="Shape 443"/>
              <p:cNvSpPr/>
              <p:nvPr/>
            </p:nvSpPr>
            <p:spPr>
              <a:xfrm>
                <a:off x="62634" y="117389"/>
                <a:ext cx="2003559" cy="24622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a:latin typeface="Courier New"/>
                    <a:ea typeface="Courier New"/>
                    <a:cs typeface="Courier New"/>
                    <a:sym typeface="Courier New"/>
                  </a:defRPr>
                </a:lvl1pPr>
              </a:lstStyle>
              <a:p>
                <a:r>
                  <a:rPr lang="en-US" sz="1600">
                    <a:solidFill>
                      <a:srgbClr val="002060"/>
                    </a:solidFill>
                  </a:rPr>
                  <a:t>s</a:t>
                </a:r>
                <a:r>
                  <a:rPr lang="en-US" sz="1600" smtClean="0">
                    <a:solidFill>
                      <a:srgbClr val="002060"/>
                    </a:solidFill>
                  </a:rPr>
                  <a:t>tatement_2</a:t>
                </a:r>
                <a:endParaRPr sz="1600">
                  <a:solidFill>
                    <a:srgbClr val="002060"/>
                  </a:solidFill>
                </a:endParaRPr>
              </a:p>
            </p:txBody>
          </p:sp>
          <p:sp>
            <p:nvSpPr>
              <p:cNvPr id="56" name="Shape 444"/>
              <p:cNvSpPr/>
              <p:nvPr/>
            </p:nvSpPr>
            <p:spPr>
              <a:xfrm>
                <a:off x="0" y="0"/>
                <a:ext cx="2128828" cy="497713"/>
              </a:xfrm>
              <a:prstGeom prst="rect">
                <a:avLst/>
              </a:prstGeom>
              <a:noFill/>
              <a:ln w="3175" cap="flat">
                <a:solidFill>
                  <a:srgbClr val="000000"/>
                </a:solidFill>
                <a:prstDash val="solid"/>
                <a:round/>
              </a:ln>
              <a:effectLst/>
            </p:spPr>
            <p:txBody>
              <a:bodyPr wrap="square" lIns="45719" tIns="45719" rIns="45719" bIns="45719" numCol="1" anchor="t">
                <a:noAutofit/>
              </a:bodyPr>
              <a:lstStyle/>
              <a:p>
                <a:endParaRPr sz="1600">
                  <a:solidFill>
                    <a:srgbClr val="002060"/>
                  </a:solidFill>
                </a:endParaRPr>
              </a:p>
            </p:txBody>
          </p:sp>
        </p:grpSp>
        <p:grpSp>
          <p:nvGrpSpPr>
            <p:cNvPr id="29" name="Group 448"/>
            <p:cNvGrpSpPr/>
            <p:nvPr/>
          </p:nvGrpSpPr>
          <p:grpSpPr>
            <a:xfrm>
              <a:off x="5954712" y="1671637"/>
              <a:ext cx="2066963" cy="497715"/>
              <a:chOff x="0" y="0"/>
              <a:chExt cx="2066962" cy="497713"/>
            </a:xfrm>
          </p:grpSpPr>
          <p:sp>
            <p:nvSpPr>
              <p:cNvPr id="53" name="Shape 446"/>
              <p:cNvSpPr/>
              <p:nvPr/>
            </p:nvSpPr>
            <p:spPr>
              <a:xfrm>
                <a:off x="61124" y="117389"/>
                <a:ext cx="1944713" cy="24622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a:latin typeface="Courier New"/>
                    <a:ea typeface="Courier New"/>
                    <a:cs typeface="Courier New"/>
                    <a:sym typeface="Courier New"/>
                  </a:defRPr>
                </a:lvl1pPr>
              </a:lstStyle>
              <a:p>
                <a:r>
                  <a:rPr sz="1600">
                    <a:solidFill>
                      <a:srgbClr val="002060"/>
                    </a:solidFill>
                  </a:rPr>
                  <a:t>break</a:t>
                </a:r>
              </a:p>
            </p:txBody>
          </p:sp>
          <p:sp>
            <p:nvSpPr>
              <p:cNvPr id="54" name="Shape 447"/>
              <p:cNvSpPr/>
              <p:nvPr/>
            </p:nvSpPr>
            <p:spPr>
              <a:xfrm>
                <a:off x="0" y="0"/>
                <a:ext cx="2066962" cy="497713"/>
              </a:xfrm>
              <a:prstGeom prst="rect">
                <a:avLst/>
              </a:prstGeom>
              <a:noFill/>
              <a:ln w="3175" cap="flat">
                <a:solidFill>
                  <a:srgbClr val="000000"/>
                </a:solidFill>
                <a:prstDash val="solid"/>
                <a:round/>
              </a:ln>
              <a:effectLst/>
            </p:spPr>
            <p:txBody>
              <a:bodyPr wrap="square" lIns="45719" tIns="45719" rIns="45719" bIns="45719" numCol="1" anchor="t">
                <a:noAutofit/>
              </a:bodyPr>
              <a:lstStyle/>
              <a:p>
                <a:endParaRPr sz="1600">
                  <a:solidFill>
                    <a:srgbClr val="002060"/>
                  </a:solidFill>
                </a:endParaRPr>
              </a:p>
            </p:txBody>
          </p:sp>
        </p:grpSp>
        <p:sp>
          <p:nvSpPr>
            <p:cNvPr id="30" name="Shape 449"/>
            <p:cNvSpPr/>
            <p:nvPr/>
          </p:nvSpPr>
          <p:spPr>
            <a:xfrm>
              <a:off x="1379537" y="1144587"/>
              <a:ext cx="814389" cy="2462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1400">
                  <a:latin typeface="Courier New"/>
                  <a:ea typeface="Courier New"/>
                  <a:cs typeface="Courier New"/>
                  <a:sym typeface="Courier New"/>
                </a:defRPr>
              </a:lvl1pPr>
            </a:lstStyle>
            <a:p>
              <a:r>
                <a:rPr sz="1600">
                  <a:solidFill>
                    <a:srgbClr val="002060"/>
                  </a:solidFill>
                </a:rPr>
                <a:t>false</a:t>
              </a:r>
            </a:p>
          </p:txBody>
        </p:sp>
        <p:sp>
          <p:nvSpPr>
            <p:cNvPr id="31" name="Shape 450"/>
            <p:cNvSpPr/>
            <p:nvPr/>
          </p:nvSpPr>
          <p:spPr>
            <a:xfrm flipV="1">
              <a:off x="1190625" y="4962525"/>
              <a:ext cx="1" cy="397347"/>
            </a:xfrm>
            <a:prstGeom prst="line">
              <a:avLst/>
            </a:prstGeom>
            <a:noFill/>
            <a:ln w="3175" cap="flat">
              <a:solidFill>
                <a:srgbClr val="000000"/>
              </a:solidFill>
              <a:prstDash val="solid"/>
              <a:round/>
              <a:headEnd type="triangle" w="med" len="med"/>
            </a:ln>
            <a:effectLst/>
          </p:spPr>
          <p:txBody>
            <a:bodyPr wrap="square" lIns="45719" tIns="45719" rIns="45719" bIns="45719" numCol="1" anchor="t">
              <a:noAutofit/>
            </a:bodyPr>
            <a:lstStyle/>
            <a:p>
              <a:endParaRPr sz="1600">
                <a:solidFill>
                  <a:srgbClr val="002060"/>
                </a:solidFill>
              </a:endParaRPr>
            </a:p>
          </p:txBody>
        </p:sp>
        <p:sp>
          <p:nvSpPr>
            <p:cNvPr id="32" name="Shape 451"/>
            <p:cNvSpPr/>
            <p:nvPr/>
          </p:nvSpPr>
          <p:spPr>
            <a:xfrm>
              <a:off x="1379537" y="4202112"/>
              <a:ext cx="814389" cy="2462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1400">
                  <a:latin typeface="Courier New"/>
                  <a:ea typeface="Courier New"/>
                  <a:cs typeface="Courier New"/>
                  <a:sym typeface="Courier New"/>
                </a:defRPr>
              </a:lvl1pPr>
            </a:lstStyle>
            <a:p>
              <a:r>
                <a:rPr sz="1600">
                  <a:solidFill>
                    <a:srgbClr val="002060"/>
                  </a:solidFill>
                </a:rPr>
                <a:t>false</a:t>
              </a:r>
            </a:p>
          </p:txBody>
        </p:sp>
        <p:sp>
          <p:nvSpPr>
            <p:cNvPr id="33" name="Shape 452"/>
            <p:cNvSpPr/>
            <p:nvPr/>
          </p:nvSpPr>
          <p:spPr>
            <a:xfrm flipV="1">
              <a:off x="1214437" y="3276599"/>
              <a:ext cx="1" cy="361191"/>
            </a:xfrm>
            <a:prstGeom prst="line">
              <a:avLst/>
            </a:prstGeom>
            <a:noFill/>
            <a:ln w="3175" cap="flat">
              <a:solidFill>
                <a:srgbClr val="000000"/>
              </a:solidFill>
              <a:prstDash val="solid"/>
              <a:round/>
              <a:headEnd type="triangle" w="med" len="med"/>
            </a:ln>
            <a:effectLst/>
          </p:spPr>
          <p:txBody>
            <a:bodyPr wrap="square" lIns="45719" tIns="45719" rIns="45719" bIns="45719" numCol="1" anchor="t">
              <a:noAutofit/>
            </a:bodyPr>
            <a:lstStyle/>
            <a:p>
              <a:endParaRPr sz="1600">
                <a:solidFill>
                  <a:srgbClr val="002060"/>
                </a:solidFill>
              </a:endParaRPr>
            </a:p>
          </p:txBody>
        </p:sp>
        <p:sp>
          <p:nvSpPr>
            <p:cNvPr id="34" name="Shape 453"/>
            <p:cNvSpPr/>
            <p:nvPr/>
          </p:nvSpPr>
          <p:spPr>
            <a:xfrm flipH="1">
              <a:off x="2319337" y="3914775"/>
              <a:ext cx="750896" cy="0"/>
            </a:xfrm>
            <a:prstGeom prst="line">
              <a:avLst/>
            </a:prstGeom>
            <a:noFill/>
            <a:ln w="3175" cap="flat">
              <a:solidFill>
                <a:srgbClr val="000000"/>
              </a:solidFill>
              <a:prstDash val="solid"/>
              <a:round/>
              <a:headEnd type="triangle" w="med" len="med"/>
            </a:ln>
            <a:effectLst/>
          </p:spPr>
          <p:txBody>
            <a:bodyPr wrap="square" lIns="45719" tIns="45719" rIns="45719" bIns="45719" numCol="1" anchor="t">
              <a:noAutofit/>
            </a:bodyPr>
            <a:lstStyle/>
            <a:p>
              <a:endParaRPr sz="1600">
                <a:solidFill>
                  <a:srgbClr val="002060"/>
                </a:solidFill>
              </a:endParaRPr>
            </a:p>
          </p:txBody>
        </p:sp>
        <p:sp>
          <p:nvSpPr>
            <p:cNvPr id="35" name="Shape 454"/>
            <p:cNvSpPr/>
            <p:nvPr/>
          </p:nvSpPr>
          <p:spPr>
            <a:xfrm flipH="1">
              <a:off x="5202237" y="3841750"/>
              <a:ext cx="750896" cy="1"/>
            </a:xfrm>
            <a:prstGeom prst="line">
              <a:avLst/>
            </a:prstGeom>
            <a:noFill/>
            <a:ln w="3175" cap="flat">
              <a:solidFill>
                <a:srgbClr val="000000"/>
              </a:solidFill>
              <a:prstDash val="solid"/>
              <a:round/>
              <a:headEnd type="triangle" w="med" len="med"/>
            </a:ln>
            <a:effectLst/>
          </p:spPr>
          <p:txBody>
            <a:bodyPr wrap="square" lIns="45719" tIns="45719" rIns="45719" bIns="45719" numCol="1" anchor="t">
              <a:noAutofit/>
            </a:bodyPr>
            <a:lstStyle/>
            <a:p>
              <a:endParaRPr sz="1600">
                <a:solidFill>
                  <a:srgbClr val="002060"/>
                </a:solidFill>
              </a:endParaRPr>
            </a:p>
          </p:txBody>
        </p:sp>
        <p:sp>
          <p:nvSpPr>
            <p:cNvPr id="36" name="Shape 455"/>
            <p:cNvSpPr/>
            <p:nvPr/>
          </p:nvSpPr>
          <p:spPr>
            <a:xfrm flipH="1">
              <a:off x="8023225" y="3914775"/>
              <a:ext cx="561985" cy="0"/>
            </a:xfrm>
            <a:prstGeom prst="line">
              <a:avLst/>
            </a:prstGeom>
            <a:noFill/>
            <a:ln w="3175" cap="flat">
              <a:solidFill>
                <a:srgbClr val="000000"/>
              </a:solidFill>
              <a:prstDash val="solid"/>
              <a:round/>
              <a:headEnd type="triangle" w="med" len="med"/>
            </a:ln>
            <a:effectLst/>
          </p:spPr>
          <p:txBody>
            <a:bodyPr wrap="square" lIns="45719" tIns="45719" rIns="45719" bIns="45719" numCol="1" anchor="t">
              <a:noAutofit/>
            </a:bodyPr>
            <a:lstStyle/>
            <a:p>
              <a:endParaRPr sz="1600">
                <a:solidFill>
                  <a:srgbClr val="002060"/>
                </a:solidFill>
              </a:endParaRPr>
            </a:p>
          </p:txBody>
        </p:sp>
        <p:grpSp>
          <p:nvGrpSpPr>
            <p:cNvPr id="37" name="Group 458"/>
            <p:cNvGrpSpPr/>
            <p:nvPr/>
          </p:nvGrpSpPr>
          <p:grpSpPr>
            <a:xfrm>
              <a:off x="61912" y="3638549"/>
              <a:ext cx="2255847" cy="548151"/>
              <a:chOff x="0" y="0"/>
              <a:chExt cx="2255845" cy="548149"/>
            </a:xfrm>
          </p:grpSpPr>
          <p:sp>
            <p:nvSpPr>
              <p:cNvPr id="51" name="Shape 456"/>
              <p:cNvSpPr/>
              <p:nvPr/>
            </p:nvSpPr>
            <p:spPr>
              <a:xfrm>
                <a:off x="0" y="0"/>
                <a:ext cx="2255845" cy="548149"/>
              </a:xfrm>
              <a:custGeom>
                <a:avLst/>
                <a:gdLst/>
                <a:ahLst/>
                <a:cxnLst>
                  <a:cxn ang="0">
                    <a:pos x="wd2" y="hd2"/>
                  </a:cxn>
                  <a:cxn ang="5400000">
                    <a:pos x="wd2" y="hd2"/>
                  </a:cxn>
                  <a:cxn ang="10800000">
                    <a:pos x="wd2" y="hd2"/>
                  </a:cxn>
                  <a:cxn ang="16200000">
                    <a:pos x="wd2" y="hd2"/>
                  </a:cxn>
                </a:cxnLst>
                <a:rect l="0" t="0" r="r" b="b"/>
                <a:pathLst>
                  <a:path w="21600" h="21600" extrusionOk="0">
                    <a:moveTo>
                      <a:pt x="21600" y="10801"/>
                    </a:moveTo>
                    <a:lnTo>
                      <a:pt x="10792" y="21600"/>
                    </a:lnTo>
                    <a:lnTo>
                      <a:pt x="0" y="10801"/>
                    </a:lnTo>
                    <a:lnTo>
                      <a:pt x="10792" y="0"/>
                    </a:lnTo>
                    <a:lnTo>
                      <a:pt x="21600" y="10801"/>
                    </a:lnTo>
                    <a:close/>
                  </a:path>
                </a:pathLst>
              </a:custGeom>
              <a:solidFill>
                <a:srgbClr val="FFFFFF"/>
              </a:solidFill>
              <a:ln w="3175" cap="flat">
                <a:solidFill>
                  <a:srgbClr val="000000"/>
                </a:solidFill>
                <a:prstDash val="solid"/>
                <a:round/>
              </a:ln>
              <a:effectLst/>
            </p:spPr>
            <p:txBody>
              <a:bodyPr wrap="square" lIns="45719" tIns="45719" rIns="45719" bIns="45719" numCol="1" anchor="t">
                <a:noAutofit/>
              </a:bodyPr>
              <a:lstStyle/>
              <a:p>
                <a:endParaRPr sz="1600">
                  <a:solidFill>
                    <a:srgbClr val="002060"/>
                  </a:solidFill>
                </a:endParaRPr>
              </a:p>
            </p:txBody>
          </p:sp>
          <p:sp>
            <p:nvSpPr>
              <p:cNvPr id="52" name="Shape 457"/>
              <p:cNvSpPr/>
              <p:nvPr/>
            </p:nvSpPr>
            <p:spPr>
              <a:xfrm>
                <a:off x="374619" y="165196"/>
                <a:ext cx="1506606" cy="24622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a:latin typeface="Courier New"/>
                    <a:ea typeface="Courier New"/>
                    <a:cs typeface="Courier New"/>
                    <a:sym typeface="Courier New"/>
                  </a:defRPr>
                </a:lvl1pPr>
              </a:lstStyle>
              <a:p>
                <a:r>
                  <a:rPr sz="1600">
                    <a:solidFill>
                      <a:srgbClr val="002060"/>
                    </a:solidFill>
                  </a:rPr>
                  <a:t>case </a:t>
                </a:r>
                <a:r>
                  <a:rPr lang="en-US" sz="1600" smtClean="0">
                    <a:solidFill>
                      <a:srgbClr val="002060"/>
                    </a:solidFill>
                  </a:rPr>
                  <a:t>value_n</a:t>
                </a:r>
                <a:endParaRPr sz="1600">
                  <a:solidFill>
                    <a:srgbClr val="002060"/>
                  </a:solidFill>
                </a:endParaRPr>
              </a:p>
            </p:txBody>
          </p:sp>
        </p:grpSp>
        <p:grpSp>
          <p:nvGrpSpPr>
            <p:cNvPr id="38" name="Group 461"/>
            <p:cNvGrpSpPr/>
            <p:nvPr/>
          </p:nvGrpSpPr>
          <p:grpSpPr>
            <a:xfrm>
              <a:off x="3071812" y="3684587"/>
              <a:ext cx="2128829" cy="496134"/>
              <a:chOff x="0" y="0"/>
              <a:chExt cx="2128828" cy="496133"/>
            </a:xfrm>
          </p:grpSpPr>
          <p:sp>
            <p:nvSpPr>
              <p:cNvPr id="49" name="Shape 459"/>
              <p:cNvSpPr/>
              <p:nvPr/>
            </p:nvSpPr>
            <p:spPr>
              <a:xfrm>
                <a:off x="62634" y="117017"/>
                <a:ext cx="2003559" cy="2462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a:latin typeface="Courier New"/>
                    <a:ea typeface="Courier New"/>
                    <a:cs typeface="Courier New"/>
                    <a:sym typeface="Courier New"/>
                  </a:defRPr>
                </a:lvl1pPr>
              </a:lstStyle>
              <a:p>
                <a:r>
                  <a:rPr lang="en-US" sz="1600">
                    <a:solidFill>
                      <a:srgbClr val="002060"/>
                    </a:solidFill>
                  </a:rPr>
                  <a:t>s</a:t>
                </a:r>
                <a:r>
                  <a:rPr lang="en-US" sz="1600" smtClean="0">
                    <a:solidFill>
                      <a:srgbClr val="002060"/>
                    </a:solidFill>
                  </a:rPr>
                  <a:t>tatement_n</a:t>
                </a:r>
                <a:endParaRPr sz="1600">
                  <a:solidFill>
                    <a:srgbClr val="002060"/>
                  </a:solidFill>
                </a:endParaRPr>
              </a:p>
            </p:txBody>
          </p:sp>
          <p:sp>
            <p:nvSpPr>
              <p:cNvPr id="50" name="Shape 460"/>
              <p:cNvSpPr/>
              <p:nvPr/>
            </p:nvSpPr>
            <p:spPr>
              <a:xfrm>
                <a:off x="0" y="0"/>
                <a:ext cx="2128828" cy="496133"/>
              </a:xfrm>
              <a:prstGeom prst="rect">
                <a:avLst/>
              </a:prstGeom>
              <a:noFill/>
              <a:ln w="3175" cap="flat">
                <a:solidFill>
                  <a:srgbClr val="000000"/>
                </a:solidFill>
                <a:prstDash val="solid"/>
                <a:round/>
              </a:ln>
              <a:effectLst/>
            </p:spPr>
            <p:txBody>
              <a:bodyPr wrap="square" lIns="45719" tIns="45719" rIns="45719" bIns="45719" numCol="1" anchor="t">
                <a:noAutofit/>
              </a:bodyPr>
              <a:lstStyle/>
              <a:p>
                <a:endParaRPr sz="1600">
                  <a:solidFill>
                    <a:srgbClr val="002060"/>
                  </a:solidFill>
                </a:endParaRPr>
              </a:p>
            </p:txBody>
          </p:sp>
        </p:grpSp>
        <p:grpSp>
          <p:nvGrpSpPr>
            <p:cNvPr id="39" name="Group 464"/>
            <p:cNvGrpSpPr/>
            <p:nvPr/>
          </p:nvGrpSpPr>
          <p:grpSpPr>
            <a:xfrm>
              <a:off x="5954712" y="3684587"/>
              <a:ext cx="2066963" cy="496134"/>
              <a:chOff x="0" y="0"/>
              <a:chExt cx="2066962" cy="496133"/>
            </a:xfrm>
          </p:grpSpPr>
          <p:sp>
            <p:nvSpPr>
              <p:cNvPr id="46" name="Shape 462"/>
              <p:cNvSpPr/>
              <p:nvPr/>
            </p:nvSpPr>
            <p:spPr>
              <a:xfrm>
                <a:off x="61124" y="117017"/>
                <a:ext cx="1944713" cy="2462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a:latin typeface="Courier New"/>
                    <a:ea typeface="Courier New"/>
                    <a:cs typeface="Courier New"/>
                    <a:sym typeface="Courier New"/>
                  </a:defRPr>
                </a:lvl1pPr>
              </a:lstStyle>
              <a:p>
                <a:r>
                  <a:rPr sz="1600">
                    <a:solidFill>
                      <a:srgbClr val="002060"/>
                    </a:solidFill>
                  </a:rPr>
                  <a:t>break</a:t>
                </a:r>
              </a:p>
            </p:txBody>
          </p:sp>
          <p:sp>
            <p:nvSpPr>
              <p:cNvPr id="47" name="Shape 463"/>
              <p:cNvSpPr/>
              <p:nvPr/>
            </p:nvSpPr>
            <p:spPr>
              <a:xfrm>
                <a:off x="0" y="0"/>
                <a:ext cx="2066962" cy="496133"/>
              </a:xfrm>
              <a:prstGeom prst="rect">
                <a:avLst/>
              </a:prstGeom>
              <a:noFill/>
              <a:ln w="3175" cap="flat">
                <a:solidFill>
                  <a:srgbClr val="000000"/>
                </a:solidFill>
                <a:prstDash val="solid"/>
                <a:round/>
              </a:ln>
              <a:effectLst/>
            </p:spPr>
            <p:txBody>
              <a:bodyPr wrap="square" lIns="45719" tIns="45719" rIns="45719" bIns="45719" numCol="1" anchor="t">
                <a:noAutofit/>
              </a:bodyPr>
              <a:lstStyle/>
              <a:p>
                <a:endParaRPr sz="1600">
                  <a:solidFill>
                    <a:srgbClr val="002060"/>
                  </a:solidFill>
                </a:endParaRPr>
              </a:p>
            </p:txBody>
          </p:sp>
        </p:grpSp>
        <p:sp>
          <p:nvSpPr>
            <p:cNvPr id="40" name="Shape 465"/>
            <p:cNvSpPr/>
            <p:nvPr/>
          </p:nvSpPr>
          <p:spPr>
            <a:xfrm>
              <a:off x="2247900" y="1679574"/>
              <a:ext cx="666751" cy="2462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1400">
                  <a:latin typeface="Courier New"/>
                  <a:ea typeface="Courier New"/>
                  <a:cs typeface="Courier New"/>
                  <a:sym typeface="Courier New"/>
                </a:defRPr>
              </a:lvl1pPr>
            </a:lstStyle>
            <a:p>
              <a:r>
                <a:rPr sz="1600">
                  <a:solidFill>
                    <a:srgbClr val="002060"/>
                  </a:solidFill>
                </a:rPr>
                <a:t>true</a:t>
              </a:r>
            </a:p>
          </p:txBody>
        </p:sp>
        <p:sp>
          <p:nvSpPr>
            <p:cNvPr id="41" name="Shape 466"/>
            <p:cNvSpPr/>
            <p:nvPr/>
          </p:nvSpPr>
          <p:spPr>
            <a:xfrm>
              <a:off x="2247900" y="3689350"/>
              <a:ext cx="666751" cy="2462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1400">
                  <a:latin typeface="Courier New"/>
                  <a:ea typeface="Courier New"/>
                  <a:cs typeface="Courier New"/>
                  <a:sym typeface="Courier New"/>
                </a:defRPr>
              </a:lvl1pPr>
            </a:lstStyle>
            <a:p>
              <a:r>
                <a:rPr sz="1600">
                  <a:solidFill>
                    <a:srgbClr val="002060"/>
                  </a:solidFill>
                </a:rPr>
                <a:t>true</a:t>
              </a:r>
            </a:p>
          </p:txBody>
        </p:sp>
        <p:sp>
          <p:nvSpPr>
            <p:cNvPr id="42" name="Shape 467"/>
            <p:cNvSpPr/>
            <p:nvPr/>
          </p:nvSpPr>
          <p:spPr>
            <a:xfrm flipV="1">
              <a:off x="1215707" y="4214812"/>
              <a:ext cx="1" cy="389706"/>
            </a:xfrm>
            <a:prstGeom prst="line">
              <a:avLst/>
            </a:prstGeom>
            <a:noFill/>
            <a:ln w="3175" cap="flat">
              <a:solidFill>
                <a:srgbClr val="000000"/>
              </a:solidFill>
              <a:prstDash val="solid"/>
              <a:round/>
              <a:headEnd type="triangle" w="med" len="med"/>
            </a:ln>
            <a:effectLst/>
          </p:spPr>
          <p:txBody>
            <a:bodyPr wrap="square" lIns="45719" tIns="45719" rIns="45719" bIns="45719" numCol="1" anchor="t">
              <a:noAutofit/>
            </a:bodyPr>
            <a:lstStyle/>
            <a:p>
              <a:endParaRPr sz="1600">
                <a:solidFill>
                  <a:srgbClr val="002060"/>
                </a:solidFill>
              </a:endParaRPr>
            </a:p>
          </p:txBody>
        </p:sp>
        <p:grpSp>
          <p:nvGrpSpPr>
            <p:cNvPr id="43" name="Group 470"/>
            <p:cNvGrpSpPr/>
            <p:nvPr/>
          </p:nvGrpSpPr>
          <p:grpSpPr>
            <a:xfrm>
              <a:off x="0" y="4605337"/>
              <a:ext cx="2379704" cy="352349"/>
              <a:chOff x="0" y="0"/>
              <a:chExt cx="2379703" cy="352349"/>
            </a:xfrm>
          </p:grpSpPr>
          <p:sp>
            <p:nvSpPr>
              <p:cNvPr id="44" name="Shape 468"/>
              <p:cNvSpPr/>
              <p:nvPr/>
            </p:nvSpPr>
            <p:spPr>
              <a:xfrm>
                <a:off x="70484" y="83104"/>
                <a:ext cx="2238734" cy="2462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a:latin typeface="Courier New"/>
                    <a:ea typeface="Courier New"/>
                    <a:cs typeface="Courier New"/>
                    <a:sym typeface="Courier New"/>
                  </a:defRPr>
                </a:lvl1pPr>
              </a:lstStyle>
              <a:p>
                <a:r>
                  <a:rPr lang="en-US" sz="1600">
                    <a:solidFill>
                      <a:srgbClr val="002060"/>
                    </a:solidFill>
                  </a:rPr>
                  <a:t>d</a:t>
                </a:r>
                <a:r>
                  <a:rPr sz="1600" smtClean="0">
                    <a:solidFill>
                      <a:srgbClr val="002060"/>
                    </a:solidFill>
                  </a:rPr>
                  <a:t>efault</a:t>
                </a:r>
                <a:r>
                  <a:rPr lang="en-US" sz="1600" smtClean="0">
                    <a:solidFill>
                      <a:srgbClr val="002060"/>
                    </a:solidFill>
                  </a:rPr>
                  <a:t> </a:t>
                </a:r>
                <a:r>
                  <a:rPr lang="en-US" sz="1600" smtClean="0">
                    <a:solidFill>
                      <a:srgbClr val="002060"/>
                    </a:solidFill>
                  </a:rPr>
                  <a:t>statement</a:t>
                </a:r>
                <a:endParaRPr sz="1600">
                  <a:solidFill>
                    <a:srgbClr val="002060"/>
                  </a:solidFill>
                </a:endParaRPr>
              </a:p>
            </p:txBody>
          </p:sp>
          <p:sp>
            <p:nvSpPr>
              <p:cNvPr id="45" name="Shape 469"/>
              <p:cNvSpPr/>
              <p:nvPr/>
            </p:nvSpPr>
            <p:spPr>
              <a:xfrm>
                <a:off x="0" y="0"/>
                <a:ext cx="2379703" cy="352349"/>
              </a:xfrm>
              <a:prstGeom prst="rect">
                <a:avLst/>
              </a:prstGeom>
              <a:noFill/>
              <a:ln w="3175" cap="flat">
                <a:solidFill>
                  <a:srgbClr val="000000"/>
                </a:solidFill>
                <a:prstDash val="solid"/>
                <a:round/>
              </a:ln>
              <a:effectLst/>
            </p:spPr>
            <p:txBody>
              <a:bodyPr wrap="square" lIns="45719" tIns="45719" rIns="45719" bIns="45719" numCol="1" anchor="t">
                <a:noAutofit/>
              </a:bodyPr>
              <a:lstStyle/>
              <a:p>
                <a:endParaRPr sz="1600">
                  <a:solidFill>
                    <a:srgbClr val="002060"/>
                  </a:solidFill>
                </a:endParaRPr>
              </a:p>
            </p:txBody>
          </p:sp>
        </p:grpSp>
      </p:grpSp>
    </p:spTree>
    <p:extLst>
      <p:ext uri="{BB962C8B-B14F-4D97-AF65-F5344CB8AC3E}">
        <p14:creationId xmlns:p14="http://schemas.microsoft.com/office/powerpoint/2010/main" val="32881617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391400" cy="563563"/>
          </a:xfrm>
        </p:spPr>
        <p:txBody>
          <a:bodyPr/>
          <a:lstStyle/>
          <a:p>
            <a:r>
              <a:rPr lang="en-US" b="1"/>
              <a:t>4</a:t>
            </a:r>
            <a:r>
              <a:rPr lang="en-US" b="1" smtClean="0"/>
              <a:t>.2 Câu lệnh switch</a:t>
            </a:r>
            <a:endParaRPr lang="en-US" b="1" dirty="0"/>
          </a:p>
        </p:txBody>
      </p:sp>
      <p:sp>
        <p:nvSpPr>
          <p:cNvPr id="48" name="Date Placeholder 47"/>
          <p:cNvSpPr>
            <a:spLocks noGrp="1"/>
          </p:cNvSpPr>
          <p:nvPr>
            <p:ph type="dt" sz="half" idx="10"/>
          </p:nvPr>
        </p:nvSpPr>
        <p:spPr/>
        <p:txBody>
          <a:bodyPr/>
          <a:lstStyle/>
          <a:p>
            <a:pPr>
              <a:defRPr/>
            </a:pPr>
            <a:r>
              <a:rPr lang="en-US" smtClean="0"/>
              <a:t>Khoa CNTT - UNETI</a:t>
            </a:r>
            <a:endParaRPr lang="en-US"/>
          </a:p>
        </p:txBody>
      </p:sp>
      <p:sp>
        <p:nvSpPr>
          <p:cNvPr id="3" name="Slide Number Placeholder 2"/>
          <p:cNvSpPr>
            <a:spLocks noGrp="1"/>
          </p:cNvSpPr>
          <p:nvPr>
            <p:ph type="sldNum" sz="quarter" idx="12"/>
          </p:nvPr>
        </p:nvSpPr>
        <p:spPr/>
        <p:txBody>
          <a:bodyPr/>
          <a:lstStyle/>
          <a:p>
            <a:pPr>
              <a:defRPr/>
            </a:pPr>
            <a:fld id="{38F16FD5-974A-40BB-8233-36E86F2AA732}" type="slidenum">
              <a:rPr lang="en-US" smtClean="0"/>
              <a:pPr>
                <a:defRPr/>
              </a:pPr>
              <a:t>18</a:t>
            </a:fld>
            <a:endParaRPr lang="en-US" dirty="0"/>
          </a:p>
        </p:txBody>
      </p:sp>
      <p:sp>
        <p:nvSpPr>
          <p:cNvPr id="5" name="Rectangle 4"/>
          <p:cNvSpPr/>
          <p:nvPr/>
        </p:nvSpPr>
        <p:spPr>
          <a:xfrm>
            <a:off x="552450" y="988694"/>
            <a:ext cx="7981950" cy="5170646"/>
          </a:xfrm>
          <a:prstGeom prst="rect">
            <a:avLst/>
          </a:prstGeom>
        </p:spPr>
        <p:txBody>
          <a:bodyPr wrap="square">
            <a:spAutoFit/>
          </a:bodyPr>
          <a:lstStyle/>
          <a:p>
            <a:pPr algn="just">
              <a:lnSpc>
                <a:spcPct val="150000"/>
              </a:lnSpc>
            </a:pPr>
            <a:r>
              <a:rPr lang="en-US" sz="2000" b="1" smtClean="0">
                <a:solidFill>
                  <a:srgbClr val="00B050"/>
                </a:solidFill>
                <a:latin typeface="+mn-lt"/>
              </a:rPr>
              <a:t>Thực hiện:</a:t>
            </a:r>
          </a:p>
          <a:p>
            <a:pPr algn="just">
              <a:lnSpc>
                <a:spcPct val="150000"/>
              </a:lnSpc>
            </a:pPr>
            <a:r>
              <a:rPr lang="en-US" sz="2000" smtClean="0">
                <a:solidFill>
                  <a:srgbClr val="002060"/>
                </a:solidFill>
                <a:latin typeface="+mn-lt"/>
              </a:rPr>
              <a:t>Khi </a:t>
            </a:r>
            <a:r>
              <a:rPr lang="en-US" sz="2000">
                <a:solidFill>
                  <a:srgbClr val="002060"/>
                </a:solidFill>
                <a:latin typeface="+mn-lt"/>
              </a:rPr>
              <a:t>gặp câu lệnh switch, biểu thức trong dấu ngoặc đơn được </a:t>
            </a:r>
            <a:r>
              <a:rPr lang="en-US" sz="2000" smtClean="0">
                <a:solidFill>
                  <a:srgbClr val="002060"/>
                </a:solidFill>
                <a:latin typeface="+mn-lt"/>
              </a:rPr>
              <a:t>tính toán và </a:t>
            </a:r>
            <a:r>
              <a:rPr lang="en-US" sz="2000">
                <a:solidFill>
                  <a:srgbClr val="002060"/>
                </a:solidFill>
                <a:latin typeface="+mn-lt"/>
              </a:rPr>
              <a:t>chương trình sẽ kiểm tra xem liệu kết quả của biểu thức đó có khớp với </a:t>
            </a:r>
            <a:r>
              <a:rPr lang="en-US" sz="2000" smtClean="0">
                <a:solidFill>
                  <a:srgbClr val="002060"/>
                </a:solidFill>
                <a:latin typeface="+mn-lt"/>
              </a:rPr>
              <a:t>hằng </a:t>
            </a:r>
            <a:r>
              <a:rPr lang="en-US" sz="2000">
                <a:solidFill>
                  <a:srgbClr val="002060"/>
                </a:solidFill>
                <a:latin typeface="+mn-lt"/>
              </a:rPr>
              <a:t>nào được gắn nhãn </a:t>
            </a:r>
            <a:r>
              <a:rPr lang="en-US" sz="2000" smtClean="0">
                <a:solidFill>
                  <a:srgbClr val="002060"/>
                </a:solidFill>
                <a:latin typeface="+mn-lt"/>
              </a:rPr>
              <a:t>hay </a:t>
            </a:r>
            <a:r>
              <a:rPr lang="en-US" sz="2000">
                <a:solidFill>
                  <a:srgbClr val="002060"/>
                </a:solidFill>
                <a:latin typeface="+mn-lt"/>
              </a:rPr>
              <a:t>không</a:t>
            </a:r>
            <a:r>
              <a:rPr lang="en-US" sz="2000" smtClean="0">
                <a:solidFill>
                  <a:srgbClr val="002060"/>
                </a:solidFill>
                <a:latin typeface="+mn-lt"/>
              </a:rPr>
              <a:t>. </a:t>
            </a:r>
          </a:p>
          <a:p>
            <a:pPr algn="just">
              <a:lnSpc>
                <a:spcPct val="150000"/>
              </a:lnSpc>
            </a:pPr>
            <a:r>
              <a:rPr lang="en-US" sz="2000" smtClean="0">
                <a:solidFill>
                  <a:srgbClr val="002060"/>
                </a:solidFill>
                <a:latin typeface="+mn-lt"/>
              </a:rPr>
              <a:t>Nếu </a:t>
            </a:r>
            <a:r>
              <a:rPr lang="en-US" sz="2000">
                <a:solidFill>
                  <a:srgbClr val="002060"/>
                </a:solidFill>
                <a:latin typeface="+mn-lt"/>
              </a:rPr>
              <a:t>một </a:t>
            </a:r>
            <a:r>
              <a:rPr lang="en-US" sz="2000" smtClean="0">
                <a:solidFill>
                  <a:srgbClr val="002060"/>
                </a:solidFill>
                <a:latin typeface="+mn-lt"/>
              </a:rPr>
              <a:t>trường hợp được </a:t>
            </a:r>
            <a:r>
              <a:rPr lang="en-US" sz="2000">
                <a:solidFill>
                  <a:srgbClr val="002060"/>
                </a:solidFill>
                <a:latin typeface="+mn-lt"/>
              </a:rPr>
              <a:t>thực hiện, việc thực thi sẽ bắt đầu ngay sau câu lệnh trường hợp đó và sẽ tiếp tục cho đến khi gặp phải dấu ngoặc nhọn} hoặc câu lệnh </a:t>
            </a:r>
            <a:r>
              <a:rPr lang="en-US" sz="2000" smtClean="0">
                <a:solidFill>
                  <a:srgbClr val="002060"/>
                </a:solidFill>
                <a:latin typeface="+mn-lt"/>
              </a:rPr>
              <a:t>break. </a:t>
            </a:r>
          </a:p>
          <a:p>
            <a:pPr algn="just">
              <a:lnSpc>
                <a:spcPct val="150000"/>
              </a:lnSpc>
            </a:pPr>
            <a:r>
              <a:rPr lang="en-US" sz="2000" smtClean="0">
                <a:solidFill>
                  <a:srgbClr val="002060"/>
                </a:solidFill>
                <a:latin typeface="+mn-lt"/>
              </a:rPr>
              <a:t>Trường </a:t>
            </a:r>
            <a:r>
              <a:rPr lang="en-US" sz="2000">
                <a:solidFill>
                  <a:srgbClr val="002060"/>
                </a:solidFill>
                <a:latin typeface="+mn-lt"/>
              </a:rPr>
              <a:t>hợp mặc định </a:t>
            </a:r>
            <a:r>
              <a:rPr lang="en-US" sz="2000" smtClean="0">
                <a:solidFill>
                  <a:srgbClr val="002060"/>
                </a:solidFill>
                <a:latin typeface="+mn-lt"/>
              </a:rPr>
              <a:t>(default) nếu có thì được </a:t>
            </a:r>
            <a:r>
              <a:rPr lang="en-US" sz="2000">
                <a:solidFill>
                  <a:srgbClr val="002060"/>
                </a:solidFill>
                <a:latin typeface="+mn-lt"/>
              </a:rPr>
              <a:t>thực thi cho tất cả các trường hợp không được liệt kê </a:t>
            </a:r>
            <a:r>
              <a:rPr lang="en-US" sz="2000" smtClean="0">
                <a:solidFill>
                  <a:srgbClr val="002060"/>
                </a:solidFill>
                <a:latin typeface="+mn-lt"/>
              </a:rPr>
              <a:t>trước đó trong lệnh switch.</a:t>
            </a:r>
            <a:endParaRPr lang="en-US" sz="2000">
              <a:solidFill>
                <a:srgbClr val="002060"/>
              </a:solidFill>
              <a:latin typeface="+mn-lt"/>
            </a:endParaRPr>
          </a:p>
        </p:txBody>
      </p:sp>
    </p:spTree>
    <p:extLst>
      <p:ext uri="{BB962C8B-B14F-4D97-AF65-F5344CB8AC3E}">
        <p14:creationId xmlns:p14="http://schemas.microsoft.com/office/powerpoint/2010/main" val="34341389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391400" cy="563563"/>
          </a:xfrm>
        </p:spPr>
        <p:txBody>
          <a:bodyPr/>
          <a:lstStyle/>
          <a:p>
            <a:r>
              <a:rPr lang="en-US" b="1"/>
              <a:t>4</a:t>
            </a:r>
            <a:r>
              <a:rPr lang="en-US" b="1" smtClean="0"/>
              <a:t>.2 Câu lệnh switch</a:t>
            </a:r>
            <a:endParaRPr lang="en-US" b="1" dirty="0"/>
          </a:p>
        </p:txBody>
      </p:sp>
      <p:sp>
        <p:nvSpPr>
          <p:cNvPr id="48" name="Date Placeholder 47"/>
          <p:cNvSpPr>
            <a:spLocks noGrp="1"/>
          </p:cNvSpPr>
          <p:nvPr>
            <p:ph type="dt" sz="half" idx="10"/>
          </p:nvPr>
        </p:nvSpPr>
        <p:spPr/>
        <p:txBody>
          <a:bodyPr/>
          <a:lstStyle/>
          <a:p>
            <a:pPr>
              <a:defRPr/>
            </a:pPr>
            <a:r>
              <a:rPr lang="en-US" smtClean="0"/>
              <a:t>Khoa CNTT - UNETI</a:t>
            </a:r>
            <a:endParaRPr lang="en-US"/>
          </a:p>
        </p:txBody>
      </p:sp>
      <p:sp>
        <p:nvSpPr>
          <p:cNvPr id="3" name="Slide Number Placeholder 2"/>
          <p:cNvSpPr>
            <a:spLocks noGrp="1"/>
          </p:cNvSpPr>
          <p:nvPr>
            <p:ph type="sldNum" sz="quarter" idx="12"/>
          </p:nvPr>
        </p:nvSpPr>
        <p:spPr/>
        <p:txBody>
          <a:bodyPr/>
          <a:lstStyle/>
          <a:p>
            <a:pPr>
              <a:defRPr/>
            </a:pPr>
            <a:fld id="{38F16FD5-974A-40BB-8233-36E86F2AA732}" type="slidenum">
              <a:rPr lang="en-US" smtClean="0"/>
              <a:pPr>
                <a:defRPr/>
              </a:pPr>
              <a:t>19</a:t>
            </a:fld>
            <a:endParaRPr lang="en-US" dirty="0"/>
          </a:p>
        </p:txBody>
      </p:sp>
      <p:sp>
        <p:nvSpPr>
          <p:cNvPr id="6" name="TextBox 5"/>
          <p:cNvSpPr txBox="1"/>
          <p:nvPr/>
        </p:nvSpPr>
        <p:spPr>
          <a:xfrm>
            <a:off x="646086" y="876493"/>
            <a:ext cx="8097864" cy="6047809"/>
          </a:xfrm>
          <a:prstGeom prst="rect">
            <a:avLst/>
          </a:prstGeom>
          <a:noFill/>
        </p:spPr>
        <p:txBody>
          <a:bodyPr wrap="square" rtlCol="0">
            <a:spAutoFit/>
          </a:bodyPr>
          <a:lstStyle/>
          <a:p>
            <a:pPr marL="12700" algn="just">
              <a:lnSpc>
                <a:spcPct val="150000"/>
              </a:lnSpc>
              <a:spcBef>
                <a:spcPts val="0"/>
              </a:spcBef>
            </a:pPr>
            <a:r>
              <a:rPr lang="en-US" sz="1800" b="1" spc="-5" smtClean="0">
                <a:solidFill>
                  <a:srgbClr val="00B050"/>
                </a:solidFill>
                <a:latin typeface="+mn-lt"/>
                <a:cs typeface="Courier New" panose="02070309020205020404" pitchFamily="49" charset="0"/>
              </a:rPr>
              <a:t>Ví dụ: </a:t>
            </a:r>
            <a:r>
              <a:rPr lang="en-US" sz="1800" spc="-5" smtClean="0">
                <a:solidFill>
                  <a:srgbClr val="002060"/>
                </a:solidFill>
                <a:latin typeface="+mn-lt"/>
                <a:cs typeface="Courier New" panose="02070309020205020404" pitchFamily="49" charset="0"/>
              </a:rPr>
              <a:t>Viết chương trình nhập vào một ký tự. Nếu ký tự đó là a, A in ra “Hoan nghenh!”. Nếu ký tự đó là d, D in ra “Xin chao!”. Nếu không phải là các ký tự trên thì in ra là “Xin loi!”.</a:t>
            </a:r>
          </a:p>
          <a:p>
            <a:pPr marL="355600" indent="-342900" algn="l">
              <a:lnSpc>
                <a:spcPct val="110000"/>
              </a:lnSpc>
              <a:spcBef>
                <a:spcPts val="0"/>
              </a:spcBef>
              <a:buClr>
                <a:srgbClr val="C00000"/>
              </a:buClr>
              <a:buFont typeface="+mj-lt"/>
              <a:buAutoNum type="arabicPeriod"/>
            </a:pPr>
            <a:r>
              <a:rPr lang="en-US" sz="1800" spc="-5">
                <a:solidFill>
                  <a:srgbClr val="00B050"/>
                </a:solidFill>
                <a:latin typeface="Courier New" panose="02070309020205020404" pitchFamily="49" charset="0"/>
                <a:cs typeface="Courier New" panose="02070309020205020404" pitchFamily="49" charset="0"/>
              </a:rPr>
              <a:t>#</a:t>
            </a:r>
            <a:r>
              <a:rPr lang="en-US" sz="1800" spc="-5" smtClean="0">
                <a:solidFill>
                  <a:srgbClr val="00B050"/>
                </a:solidFill>
                <a:latin typeface="Courier New" panose="02070309020205020404" pitchFamily="49" charset="0"/>
                <a:cs typeface="Courier New" panose="02070309020205020404" pitchFamily="49" charset="0"/>
              </a:rPr>
              <a:t>include &lt;</a:t>
            </a:r>
            <a:r>
              <a:rPr lang="en-US" sz="1800" spc="-5">
                <a:solidFill>
                  <a:srgbClr val="00B050"/>
                </a:solidFill>
                <a:latin typeface="Courier New" panose="02070309020205020404" pitchFamily="49" charset="0"/>
                <a:cs typeface="Courier New" panose="02070309020205020404" pitchFamily="49" charset="0"/>
              </a:rPr>
              <a:t>iostream.h&gt;</a:t>
            </a:r>
          </a:p>
          <a:p>
            <a:pPr marL="355600" indent="-342900" algn="l">
              <a:lnSpc>
                <a:spcPct val="110000"/>
              </a:lnSpc>
              <a:spcBef>
                <a:spcPts val="0"/>
              </a:spcBef>
              <a:buClr>
                <a:srgbClr val="C00000"/>
              </a:buClr>
              <a:buFont typeface="+mj-lt"/>
              <a:buAutoNum type="arabicPeriod"/>
            </a:pPr>
            <a:r>
              <a:rPr lang="en-US" sz="1800" spc="-5" smtClean="0">
                <a:solidFill>
                  <a:srgbClr val="0033CC"/>
                </a:solidFill>
                <a:latin typeface="Courier New" panose="02070309020205020404" pitchFamily="49" charset="0"/>
                <a:cs typeface="Courier New" panose="02070309020205020404" pitchFamily="49" charset="0"/>
              </a:rPr>
              <a:t>int</a:t>
            </a:r>
            <a:r>
              <a:rPr lang="en-US" sz="1800" spc="-5" smtClean="0">
                <a:solidFill>
                  <a:srgbClr val="FF0000"/>
                </a:solidFill>
                <a:latin typeface="Courier New" panose="02070309020205020404" pitchFamily="49" charset="0"/>
                <a:cs typeface="Courier New" panose="02070309020205020404" pitchFamily="49" charset="0"/>
              </a:rPr>
              <a:t> </a:t>
            </a:r>
            <a:r>
              <a:rPr lang="en-US" sz="1800" spc="-5">
                <a:solidFill>
                  <a:srgbClr val="C00000"/>
                </a:solidFill>
                <a:latin typeface="Courier New" panose="02070309020205020404" pitchFamily="49" charset="0"/>
                <a:cs typeface="Courier New" panose="02070309020205020404" pitchFamily="49" charset="0"/>
              </a:rPr>
              <a:t>main</a:t>
            </a:r>
            <a:r>
              <a:rPr lang="en-US" sz="1800" spc="-5">
                <a:solidFill>
                  <a:srgbClr val="002060"/>
                </a:solidFill>
                <a:latin typeface="Courier New" panose="02070309020205020404" pitchFamily="49" charset="0"/>
                <a:cs typeface="Courier New" panose="02070309020205020404" pitchFamily="49" charset="0"/>
              </a:rPr>
              <a:t>()</a:t>
            </a:r>
          </a:p>
          <a:p>
            <a:pPr marL="355600" indent="-342900" algn="l">
              <a:lnSpc>
                <a:spcPct val="110000"/>
              </a:lnSpc>
              <a:spcBef>
                <a:spcPts val="0"/>
              </a:spcBef>
              <a:buClr>
                <a:srgbClr val="C00000"/>
              </a:buClr>
              <a:buFont typeface="+mj-lt"/>
              <a:buAutoNum type="arabicPeriod"/>
            </a:pPr>
            <a:r>
              <a:rPr lang="en-US" sz="1800" spc="-5">
                <a:solidFill>
                  <a:srgbClr val="002060"/>
                </a:solidFill>
                <a:latin typeface="Courier New" panose="02070309020205020404" pitchFamily="49" charset="0"/>
                <a:cs typeface="Courier New" panose="02070309020205020404" pitchFamily="49" charset="0"/>
              </a:rPr>
              <a:t>{</a:t>
            </a:r>
          </a:p>
          <a:p>
            <a:pPr marL="355600" indent="-342900" algn="l">
              <a:lnSpc>
                <a:spcPct val="110000"/>
              </a:lnSpc>
              <a:spcBef>
                <a:spcPts val="0"/>
              </a:spcBef>
              <a:buClr>
                <a:srgbClr val="C00000"/>
              </a:buClr>
              <a:buFont typeface="+mj-lt"/>
              <a:buAutoNum type="arabicPeriod"/>
            </a:pPr>
            <a:r>
              <a:rPr lang="en-US" sz="1800" spc="-5">
                <a:solidFill>
                  <a:srgbClr val="002060"/>
                </a:solidFill>
                <a:latin typeface="Courier New" panose="02070309020205020404" pitchFamily="49" charset="0"/>
                <a:cs typeface="Courier New" panose="02070309020205020404" pitchFamily="49" charset="0"/>
              </a:rPr>
              <a:t>	char </a:t>
            </a:r>
            <a:r>
              <a:rPr lang="en-US" sz="1800" spc="-5" smtClean="0">
                <a:solidFill>
                  <a:srgbClr val="002060"/>
                </a:solidFill>
                <a:latin typeface="Courier New" panose="02070309020205020404" pitchFamily="49" charset="0"/>
                <a:cs typeface="Courier New" panose="02070309020205020404" pitchFamily="49" charset="0"/>
              </a:rPr>
              <a:t>ch;</a:t>
            </a:r>
            <a:endParaRPr lang="en-US" sz="1800" spc="-5">
              <a:solidFill>
                <a:srgbClr val="002060"/>
              </a:solidFill>
              <a:latin typeface="Courier New" panose="02070309020205020404" pitchFamily="49" charset="0"/>
              <a:cs typeface="Courier New" panose="02070309020205020404" pitchFamily="49" charset="0"/>
            </a:endParaRPr>
          </a:p>
          <a:p>
            <a:pPr marL="355600" indent="-342900" algn="l">
              <a:lnSpc>
                <a:spcPct val="110000"/>
              </a:lnSpc>
              <a:spcBef>
                <a:spcPts val="0"/>
              </a:spcBef>
              <a:buClr>
                <a:srgbClr val="C00000"/>
              </a:buClr>
              <a:buFont typeface="+mj-lt"/>
              <a:buAutoNum type="arabicPeriod"/>
            </a:pPr>
            <a:r>
              <a:rPr lang="en-US" sz="1800" spc="-5">
                <a:solidFill>
                  <a:srgbClr val="002060"/>
                </a:solidFill>
                <a:latin typeface="Courier New" panose="02070309020205020404" pitchFamily="49" charset="0"/>
                <a:cs typeface="Courier New" panose="02070309020205020404" pitchFamily="49" charset="0"/>
              </a:rPr>
              <a:t>	</a:t>
            </a:r>
            <a:r>
              <a:rPr lang="en-US" sz="1800" spc="-5">
                <a:solidFill>
                  <a:srgbClr val="0033CC"/>
                </a:solidFill>
                <a:latin typeface="Courier New" panose="02070309020205020404" pitchFamily="49" charset="0"/>
                <a:cs typeface="Courier New" panose="02070309020205020404" pitchFamily="49" charset="0"/>
              </a:rPr>
              <a:t>cout</a:t>
            </a:r>
            <a:r>
              <a:rPr lang="en-US" sz="1800" spc="-5">
                <a:solidFill>
                  <a:srgbClr val="002060"/>
                </a:solidFill>
                <a:latin typeface="Courier New" panose="02070309020205020404" pitchFamily="49" charset="0"/>
                <a:cs typeface="Courier New" panose="02070309020205020404" pitchFamily="49" charset="0"/>
              </a:rPr>
              <a:t>&lt;&lt;"</a:t>
            </a:r>
            <a:r>
              <a:rPr lang="en-US" sz="1800" spc="-5" smtClean="0">
                <a:solidFill>
                  <a:srgbClr val="002060"/>
                </a:solidFill>
                <a:latin typeface="Courier New" panose="02070309020205020404" pitchFamily="49" charset="0"/>
                <a:cs typeface="Courier New" panose="02070309020205020404" pitchFamily="49" charset="0"/>
              </a:rPr>
              <a:t>Nhap vao 1 </a:t>
            </a:r>
            <a:r>
              <a:rPr lang="en-US" sz="1800" spc="-5">
                <a:solidFill>
                  <a:srgbClr val="002060"/>
                </a:solidFill>
                <a:latin typeface="Courier New" panose="02070309020205020404" pitchFamily="49" charset="0"/>
                <a:cs typeface="Courier New" panose="02070309020205020404" pitchFamily="49" charset="0"/>
              </a:rPr>
              <a:t>ki </a:t>
            </a:r>
            <a:r>
              <a:rPr lang="en-US" sz="1800" spc="-5" smtClean="0">
                <a:solidFill>
                  <a:srgbClr val="002060"/>
                </a:solidFill>
                <a:latin typeface="Courier New" panose="02070309020205020404" pitchFamily="49" charset="0"/>
                <a:cs typeface="Courier New" panose="02070309020205020404" pitchFamily="49" charset="0"/>
              </a:rPr>
              <a:t>tu: </a:t>
            </a:r>
            <a:r>
              <a:rPr lang="en-US" sz="1800" spc="-5">
                <a:solidFill>
                  <a:srgbClr val="002060"/>
                </a:solidFill>
                <a:latin typeface="Courier New" panose="02070309020205020404" pitchFamily="49" charset="0"/>
                <a:cs typeface="Courier New" panose="02070309020205020404" pitchFamily="49" charset="0"/>
              </a:rPr>
              <a:t>";</a:t>
            </a:r>
            <a:r>
              <a:rPr lang="en-US" sz="1800" spc="-5">
                <a:solidFill>
                  <a:srgbClr val="0033CC"/>
                </a:solidFill>
                <a:latin typeface="Courier New" panose="02070309020205020404" pitchFamily="49" charset="0"/>
                <a:cs typeface="Courier New" panose="02070309020205020404" pitchFamily="49" charset="0"/>
              </a:rPr>
              <a:t>cin</a:t>
            </a:r>
            <a:r>
              <a:rPr lang="en-US" sz="1800" spc="-5" smtClean="0">
                <a:solidFill>
                  <a:srgbClr val="002060"/>
                </a:solidFill>
                <a:latin typeface="Courier New" panose="02070309020205020404" pitchFamily="49" charset="0"/>
                <a:cs typeface="Courier New" panose="02070309020205020404" pitchFamily="49" charset="0"/>
              </a:rPr>
              <a:t>&gt;&gt;ch;</a:t>
            </a:r>
            <a:endParaRPr lang="en-US" sz="1800" spc="-5">
              <a:solidFill>
                <a:srgbClr val="002060"/>
              </a:solidFill>
              <a:latin typeface="Courier New" panose="02070309020205020404" pitchFamily="49" charset="0"/>
              <a:cs typeface="Courier New" panose="02070309020205020404" pitchFamily="49" charset="0"/>
            </a:endParaRPr>
          </a:p>
          <a:p>
            <a:pPr marL="355600" indent="-342900" algn="l">
              <a:lnSpc>
                <a:spcPct val="110000"/>
              </a:lnSpc>
              <a:spcBef>
                <a:spcPts val="0"/>
              </a:spcBef>
              <a:buClr>
                <a:srgbClr val="C00000"/>
              </a:buClr>
              <a:buFont typeface="+mj-lt"/>
              <a:buAutoNum type="arabicPeriod"/>
            </a:pPr>
            <a:r>
              <a:rPr lang="en-US" sz="1800" spc="-5">
                <a:solidFill>
                  <a:srgbClr val="002060"/>
                </a:solidFill>
                <a:latin typeface="Courier New" panose="02070309020205020404" pitchFamily="49" charset="0"/>
                <a:cs typeface="Courier New" panose="02070309020205020404" pitchFamily="49" charset="0"/>
              </a:rPr>
              <a:t>	</a:t>
            </a:r>
            <a:r>
              <a:rPr lang="en-US" sz="1800" spc="-5">
                <a:solidFill>
                  <a:srgbClr val="FF0000"/>
                </a:solidFill>
                <a:latin typeface="Courier New" panose="02070309020205020404" pitchFamily="49" charset="0"/>
                <a:cs typeface="Courier New" panose="02070309020205020404" pitchFamily="49" charset="0"/>
              </a:rPr>
              <a:t>switch</a:t>
            </a:r>
            <a:r>
              <a:rPr lang="en-US" sz="1800" spc="-5">
                <a:solidFill>
                  <a:srgbClr val="002060"/>
                </a:solidFill>
                <a:latin typeface="Courier New" panose="02070309020205020404" pitchFamily="49" charset="0"/>
                <a:cs typeface="Courier New" panose="02070309020205020404" pitchFamily="49" charset="0"/>
              </a:rPr>
              <a:t>(kitu)</a:t>
            </a:r>
          </a:p>
          <a:p>
            <a:pPr marL="355600" indent="-342900" algn="l">
              <a:lnSpc>
                <a:spcPct val="110000"/>
              </a:lnSpc>
              <a:spcBef>
                <a:spcPts val="0"/>
              </a:spcBef>
              <a:buClr>
                <a:srgbClr val="C00000"/>
              </a:buClr>
              <a:buFont typeface="+mj-lt"/>
              <a:buAutoNum type="arabicPeriod"/>
            </a:pPr>
            <a:r>
              <a:rPr lang="en-US" sz="1800" spc="-5">
                <a:solidFill>
                  <a:srgbClr val="002060"/>
                </a:solidFill>
                <a:latin typeface="Courier New" panose="02070309020205020404" pitchFamily="49" charset="0"/>
                <a:cs typeface="Courier New" panose="02070309020205020404" pitchFamily="49" charset="0"/>
              </a:rPr>
              <a:t>	{</a:t>
            </a:r>
          </a:p>
          <a:p>
            <a:pPr marL="355600" indent="-342900" algn="l">
              <a:lnSpc>
                <a:spcPct val="110000"/>
              </a:lnSpc>
              <a:spcBef>
                <a:spcPts val="0"/>
              </a:spcBef>
              <a:buClr>
                <a:srgbClr val="C00000"/>
              </a:buClr>
              <a:buFont typeface="+mj-lt"/>
              <a:buAutoNum type="arabicPeriod"/>
            </a:pPr>
            <a:r>
              <a:rPr lang="en-US" sz="1800" spc="-5">
                <a:solidFill>
                  <a:srgbClr val="002060"/>
                </a:solidFill>
                <a:latin typeface="Courier New" panose="02070309020205020404" pitchFamily="49" charset="0"/>
                <a:cs typeface="Courier New" panose="02070309020205020404" pitchFamily="49" charset="0"/>
              </a:rPr>
              <a:t>		</a:t>
            </a:r>
            <a:r>
              <a:rPr lang="en-US" sz="1800" spc="-5">
                <a:solidFill>
                  <a:srgbClr val="FF0000"/>
                </a:solidFill>
                <a:latin typeface="Courier New" panose="02070309020205020404" pitchFamily="49" charset="0"/>
                <a:cs typeface="Courier New" panose="02070309020205020404" pitchFamily="49" charset="0"/>
              </a:rPr>
              <a:t>case</a:t>
            </a:r>
            <a:r>
              <a:rPr lang="en-US" sz="1800" spc="-5">
                <a:solidFill>
                  <a:srgbClr val="002060"/>
                </a:solidFill>
                <a:latin typeface="Courier New" panose="02070309020205020404" pitchFamily="49" charset="0"/>
                <a:cs typeface="Courier New" panose="02070309020205020404" pitchFamily="49" charset="0"/>
              </a:rPr>
              <a:t> 'a': </a:t>
            </a:r>
          </a:p>
          <a:p>
            <a:pPr marL="355600" indent="-342900" algn="l">
              <a:lnSpc>
                <a:spcPct val="110000"/>
              </a:lnSpc>
              <a:spcBef>
                <a:spcPts val="0"/>
              </a:spcBef>
              <a:buClr>
                <a:srgbClr val="C00000"/>
              </a:buClr>
              <a:buFont typeface="+mj-lt"/>
              <a:buAutoNum type="arabicPeriod"/>
            </a:pPr>
            <a:r>
              <a:rPr lang="en-US" sz="1800" spc="-5">
                <a:solidFill>
                  <a:srgbClr val="002060"/>
                </a:solidFill>
                <a:latin typeface="Courier New" panose="02070309020205020404" pitchFamily="49" charset="0"/>
                <a:cs typeface="Courier New" panose="02070309020205020404" pitchFamily="49" charset="0"/>
              </a:rPr>
              <a:t>		</a:t>
            </a:r>
            <a:r>
              <a:rPr lang="en-US" sz="1800" spc="-5">
                <a:solidFill>
                  <a:srgbClr val="FF0000"/>
                </a:solidFill>
                <a:latin typeface="Courier New" panose="02070309020205020404" pitchFamily="49" charset="0"/>
                <a:cs typeface="Courier New" panose="02070309020205020404" pitchFamily="49" charset="0"/>
              </a:rPr>
              <a:t>case</a:t>
            </a:r>
            <a:r>
              <a:rPr lang="en-US" sz="1800" spc="-5">
                <a:solidFill>
                  <a:srgbClr val="002060"/>
                </a:solidFill>
                <a:latin typeface="Courier New" panose="02070309020205020404" pitchFamily="49" charset="0"/>
                <a:cs typeface="Courier New" panose="02070309020205020404" pitchFamily="49" charset="0"/>
              </a:rPr>
              <a:t> 'A': </a:t>
            </a:r>
            <a:r>
              <a:rPr lang="en-US" sz="1800" spc="-5">
                <a:solidFill>
                  <a:srgbClr val="0033CC"/>
                </a:solidFill>
                <a:latin typeface="Courier New" panose="02070309020205020404" pitchFamily="49" charset="0"/>
                <a:cs typeface="Courier New" panose="02070309020205020404" pitchFamily="49" charset="0"/>
              </a:rPr>
              <a:t>cout</a:t>
            </a:r>
            <a:r>
              <a:rPr lang="en-US" sz="1800" spc="-5" smtClean="0">
                <a:solidFill>
                  <a:srgbClr val="002060"/>
                </a:solidFill>
                <a:latin typeface="Courier New" panose="02070309020205020404" pitchFamily="49" charset="0"/>
                <a:cs typeface="Courier New" panose="02070309020205020404" pitchFamily="49" charset="0"/>
              </a:rPr>
              <a:t>&lt;&lt;“Hoan nghenh!"&lt;&lt;</a:t>
            </a:r>
            <a:r>
              <a:rPr lang="en-US" sz="1800" spc="-5">
                <a:solidFill>
                  <a:srgbClr val="0033CC"/>
                </a:solidFill>
                <a:latin typeface="Courier New" panose="02070309020205020404" pitchFamily="49" charset="0"/>
                <a:cs typeface="Courier New" panose="02070309020205020404" pitchFamily="49" charset="0"/>
              </a:rPr>
              <a:t>endl</a:t>
            </a:r>
            <a:r>
              <a:rPr lang="en-US" sz="1800" spc="-5">
                <a:solidFill>
                  <a:srgbClr val="002060"/>
                </a:solidFill>
                <a:latin typeface="Courier New" panose="02070309020205020404" pitchFamily="49" charset="0"/>
                <a:cs typeface="Courier New" panose="02070309020205020404" pitchFamily="49" charset="0"/>
              </a:rPr>
              <a:t>;</a:t>
            </a:r>
            <a:r>
              <a:rPr lang="en-US" sz="1800" spc="-5">
                <a:solidFill>
                  <a:srgbClr val="FF0000"/>
                </a:solidFill>
                <a:latin typeface="Courier New" panose="02070309020205020404" pitchFamily="49" charset="0"/>
                <a:cs typeface="Courier New" panose="02070309020205020404" pitchFamily="49" charset="0"/>
              </a:rPr>
              <a:t>break</a:t>
            </a:r>
            <a:r>
              <a:rPr lang="en-US" sz="1800" spc="-5">
                <a:solidFill>
                  <a:srgbClr val="002060"/>
                </a:solidFill>
                <a:latin typeface="Courier New" panose="02070309020205020404" pitchFamily="49" charset="0"/>
                <a:cs typeface="Courier New" panose="02070309020205020404" pitchFamily="49" charset="0"/>
              </a:rPr>
              <a:t>;</a:t>
            </a:r>
          </a:p>
          <a:p>
            <a:pPr marL="355600" indent="-342900" algn="l">
              <a:lnSpc>
                <a:spcPct val="110000"/>
              </a:lnSpc>
              <a:spcBef>
                <a:spcPts val="0"/>
              </a:spcBef>
              <a:buClr>
                <a:srgbClr val="C00000"/>
              </a:buClr>
              <a:buFont typeface="+mj-lt"/>
              <a:buAutoNum type="arabicPeriod"/>
            </a:pPr>
            <a:r>
              <a:rPr lang="en-US" sz="1800" spc="-5">
                <a:solidFill>
                  <a:srgbClr val="002060"/>
                </a:solidFill>
                <a:latin typeface="Courier New" panose="02070309020205020404" pitchFamily="49" charset="0"/>
                <a:cs typeface="Courier New" panose="02070309020205020404" pitchFamily="49" charset="0"/>
              </a:rPr>
              <a:t>		</a:t>
            </a:r>
            <a:r>
              <a:rPr lang="en-US" sz="1800" spc="-5">
                <a:solidFill>
                  <a:srgbClr val="FF0000"/>
                </a:solidFill>
                <a:latin typeface="Courier New" panose="02070309020205020404" pitchFamily="49" charset="0"/>
                <a:cs typeface="Courier New" panose="02070309020205020404" pitchFamily="49" charset="0"/>
              </a:rPr>
              <a:t>case </a:t>
            </a:r>
            <a:r>
              <a:rPr lang="en-US" sz="1800" spc="-5" smtClean="0">
                <a:solidFill>
                  <a:srgbClr val="002060"/>
                </a:solidFill>
                <a:latin typeface="Courier New" panose="02070309020205020404" pitchFamily="49" charset="0"/>
                <a:cs typeface="Courier New" panose="02070309020205020404" pitchFamily="49" charset="0"/>
              </a:rPr>
              <a:t>‘d': </a:t>
            </a:r>
            <a:endParaRPr lang="en-US" sz="1800" spc="-5">
              <a:solidFill>
                <a:srgbClr val="002060"/>
              </a:solidFill>
              <a:latin typeface="Courier New" panose="02070309020205020404" pitchFamily="49" charset="0"/>
              <a:cs typeface="Courier New" panose="02070309020205020404" pitchFamily="49" charset="0"/>
            </a:endParaRPr>
          </a:p>
          <a:p>
            <a:pPr marL="355600" indent="-342900" algn="l">
              <a:lnSpc>
                <a:spcPct val="110000"/>
              </a:lnSpc>
              <a:spcBef>
                <a:spcPts val="0"/>
              </a:spcBef>
              <a:buClr>
                <a:srgbClr val="C00000"/>
              </a:buClr>
              <a:buFont typeface="+mj-lt"/>
              <a:buAutoNum type="arabicPeriod"/>
            </a:pPr>
            <a:r>
              <a:rPr lang="en-US" sz="1800" spc="-5">
                <a:solidFill>
                  <a:srgbClr val="002060"/>
                </a:solidFill>
                <a:latin typeface="Courier New" panose="02070309020205020404" pitchFamily="49" charset="0"/>
                <a:cs typeface="Courier New" panose="02070309020205020404" pitchFamily="49" charset="0"/>
              </a:rPr>
              <a:t>		</a:t>
            </a:r>
            <a:r>
              <a:rPr lang="en-US" sz="1800" spc="-5">
                <a:solidFill>
                  <a:srgbClr val="FF0000"/>
                </a:solidFill>
                <a:latin typeface="Courier New" panose="02070309020205020404" pitchFamily="49" charset="0"/>
                <a:cs typeface="Courier New" panose="02070309020205020404" pitchFamily="49" charset="0"/>
              </a:rPr>
              <a:t>case</a:t>
            </a:r>
            <a:r>
              <a:rPr lang="en-US" sz="1800" spc="-5">
                <a:solidFill>
                  <a:srgbClr val="002060"/>
                </a:solidFill>
                <a:latin typeface="Courier New" panose="02070309020205020404" pitchFamily="49" charset="0"/>
                <a:cs typeface="Courier New" panose="02070309020205020404" pitchFamily="49" charset="0"/>
              </a:rPr>
              <a:t> </a:t>
            </a:r>
            <a:r>
              <a:rPr lang="en-US" sz="1800" spc="-5" smtClean="0">
                <a:solidFill>
                  <a:srgbClr val="002060"/>
                </a:solidFill>
                <a:latin typeface="Courier New" panose="02070309020205020404" pitchFamily="49" charset="0"/>
                <a:cs typeface="Courier New" panose="02070309020205020404" pitchFamily="49" charset="0"/>
              </a:rPr>
              <a:t>‘D': </a:t>
            </a:r>
            <a:r>
              <a:rPr lang="en-US" sz="1800" spc="-5">
                <a:solidFill>
                  <a:srgbClr val="0033CC"/>
                </a:solidFill>
                <a:latin typeface="Courier New" panose="02070309020205020404" pitchFamily="49" charset="0"/>
                <a:cs typeface="Courier New" panose="02070309020205020404" pitchFamily="49" charset="0"/>
              </a:rPr>
              <a:t>cout</a:t>
            </a:r>
            <a:r>
              <a:rPr lang="en-US" sz="1800" spc="-5" smtClean="0">
                <a:solidFill>
                  <a:srgbClr val="002060"/>
                </a:solidFill>
                <a:latin typeface="Courier New" panose="02070309020205020404" pitchFamily="49" charset="0"/>
                <a:cs typeface="Courier New" panose="02070309020205020404" pitchFamily="49" charset="0"/>
              </a:rPr>
              <a:t>&lt;&lt;“Xin chao!"&lt;&lt;</a:t>
            </a:r>
            <a:r>
              <a:rPr lang="en-US" sz="1800" spc="-5">
                <a:solidFill>
                  <a:srgbClr val="0033CC"/>
                </a:solidFill>
                <a:latin typeface="Courier New" panose="02070309020205020404" pitchFamily="49" charset="0"/>
                <a:cs typeface="Courier New" panose="02070309020205020404" pitchFamily="49" charset="0"/>
              </a:rPr>
              <a:t>endl</a:t>
            </a:r>
            <a:r>
              <a:rPr lang="en-US" sz="1800" spc="-5">
                <a:solidFill>
                  <a:srgbClr val="002060"/>
                </a:solidFill>
                <a:latin typeface="Courier New" panose="02070309020205020404" pitchFamily="49" charset="0"/>
                <a:cs typeface="Courier New" panose="02070309020205020404" pitchFamily="49" charset="0"/>
              </a:rPr>
              <a:t>;</a:t>
            </a:r>
            <a:r>
              <a:rPr lang="en-US" sz="1800" spc="-5">
                <a:solidFill>
                  <a:srgbClr val="FF0000"/>
                </a:solidFill>
                <a:latin typeface="Courier New" panose="02070309020205020404" pitchFamily="49" charset="0"/>
                <a:cs typeface="Courier New" panose="02070309020205020404" pitchFamily="49" charset="0"/>
              </a:rPr>
              <a:t>break</a:t>
            </a:r>
            <a:r>
              <a:rPr lang="en-US" sz="1800" spc="-5">
                <a:solidFill>
                  <a:srgbClr val="002060"/>
                </a:solidFill>
                <a:latin typeface="Courier New" panose="02070309020205020404" pitchFamily="49" charset="0"/>
                <a:cs typeface="Courier New" panose="02070309020205020404" pitchFamily="49" charset="0"/>
              </a:rPr>
              <a:t>;</a:t>
            </a:r>
          </a:p>
          <a:p>
            <a:pPr marL="355600" indent="-342900" algn="l">
              <a:lnSpc>
                <a:spcPct val="110000"/>
              </a:lnSpc>
              <a:spcBef>
                <a:spcPts val="0"/>
              </a:spcBef>
              <a:buClr>
                <a:srgbClr val="C00000"/>
              </a:buClr>
              <a:buFont typeface="+mj-lt"/>
              <a:buAutoNum type="arabicPeriod"/>
            </a:pPr>
            <a:r>
              <a:rPr lang="en-US" sz="1800" spc="-5">
                <a:solidFill>
                  <a:srgbClr val="002060"/>
                </a:solidFill>
                <a:latin typeface="Courier New" panose="02070309020205020404" pitchFamily="49" charset="0"/>
                <a:cs typeface="Courier New" panose="02070309020205020404" pitchFamily="49" charset="0"/>
              </a:rPr>
              <a:t>		</a:t>
            </a:r>
            <a:r>
              <a:rPr lang="en-US" sz="1800" spc="-5">
                <a:solidFill>
                  <a:srgbClr val="FF0000"/>
                </a:solidFill>
                <a:latin typeface="Courier New" panose="02070309020205020404" pitchFamily="49" charset="0"/>
                <a:cs typeface="Courier New" panose="02070309020205020404" pitchFamily="49" charset="0"/>
              </a:rPr>
              <a:t>default</a:t>
            </a:r>
            <a:r>
              <a:rPr lang="en-US" sz="1800" spc="-5">
                <a:solidFill>
                  <a:srgbClr val="002060"/>
                </a:solidFill>
                <a:latin typeface="Courier New" panose="02070309020205020404" pitchFamily="49" charset="0"/>
                <a:cs typeface="Courier New" panose="02070309020205020404" pitchFamily="49" charset="0"/>
              </a:rPr>
              <a:t>: </a:t>
            </a:r>
            <a:r>
              <a:rPr lang="en-US" sz="1800" spc="-5">
                <a:solidFill>
                  <a:srgbClr val="0033CC"/>
                </a:solidFill>
                <a:latin typeface="Courier New" panose="02070309020205020404" pitchFamily="49" charset="0"/>
                <a:cs typeface="Courier New" panose="02070309020205020404" pitchFamily="49" charset="0"/>
              </a:rPr>
              <a:t>cout</a:t>
            </a:r>
            <a:r>
              <a:rPr lang="en-US" sz="1800" spc="-5">
                <a:solidFill>
                  <a:srgbClr val="002060"/>
                </a:solidFill>
                <a:latin typeface="Courier New" panose="02070309020205020404" pitchFamily="49" charset="0"/>
                <a:cs typeface="Courier New" panose="02070309020205020404" pitchFamily="49" charset="0"/>
              </a:rPr>
              <a:t>&lt;&lt;"Xin </a:t>
            </a:r>
            <a:r>
              <a:rPr lang="en-US" sz="1800" spc="-5" smtClean="0">
                <a:solidFill>
                  <a:srgbClr val="002060"/>
                </a:solidFill>
                <a:latin typeface="Courier New" panose="02070309020205020404" pitchFamily="49" charset="0"/>
                <a:cs typeface="Courier New" panose="02070309020205020404" pitchFamily="49" charset="0"/>
              </a:rPr>
              <a:t>loi!"; </a:t>
            </a:r>
            <a:r>
              <a:rPr lang="en-US" sz="1800" spc="-5">
                <a:solidFill>
                  <a:srgbClr val="FF0000"/>
                </a:solidFill>
                <a:latin typeface="Courier New" panose="02070309020205020404" pitchFamily="49" charset="0"/>
                <a:cs typeface="Courier New" panose="02070309020205020404" pitchFamily="49" charset="0"/>
              </a:rPr>
              <a:t>break</a:t>
            </a:r>
            <a:r>
              <a:rPr lang="en-US" sz="1800" spc="-5">
                <a:solidFill>
                  <a:srgbClr val="002060"/>
                </a:solidFill>
                <a:latin typeface="Courier New" panose="02070309020205020404" pitchFamily="49" charset="0"/>
                <a:cs typeface="Courier New" panose="02070309020205020404" pitchFamily="49" charset="0"/>
              </a:rPr>
              <a:t>;</a:t>
            </a:r>
          </a:p>
          <a:p>
            <a:pPr marL="355600" indent="-342900" algn="l">
              <a:lnSpc>
                <a:spcPct val="110000"/>
              </a:lnSpc>
              <a:spcBef>
                <a:spcPts val="0"/>
              </a:spcBef>
              <a:buClr>
                <a:srgbClr val="C00000"/>
              </a:buClr>
              <a:buFont typeface="+mj-lt"/>
              <a:buAutoNum type="arabicPeriod"/>
            </a:pPr>
            <a:r>
              <a:rPr lang="en-US" sz="1800" spc="-5">
                <a:solidFill>
                  <a:srgbClr val="002060"/>
                </a:solidFill>
                <a:latin typeface="Courier New" panose="02070309020205020404" pitchFamily="49" charset="0"/>
                <a:cs typeface="Courier New" panose="02070309020205020404" pitchFamily="49" charset="0"/>
              </a:rPr>
              <a:t>	}</a:t>
            </a:r>
          </a:p>
          <a:p>
            <a:pPr marL="355600" indent="-342900" algn="l">
              <a:lnSpc>
                <a:spcPct val="110000"/>
              </a:lnSpc>
              <a:spcBef>
                <a:spcPts val="0"/>
              </a:spcBef>
              <a:buClr>
                <a:srgbClr val="C00000"/>
              </a:buClr>
              <a:buFont typeface="+mj-lt"/>
              <a:buAutoNum type="arabicPeriod"/>
            </a:pPr>
            <a:r>
              <a:rPr lang="en-US" sz="1800" spc="-5">
                <a:solidFill>
                  <a:srgbClr val="002060"/>
                </a:solidFill>
                <a:latin typeface="Courier New" panose="02070309020205020404" pitchFamily="49" charset="0"/>
                <a:cs typeface="Courier New" panose="02070309020205020404" pitchFamily="49" charset="0"/>
              </a:rPr>
              <a:t>	</a:t>
            </a:r>
            <a:r>
              <a:rPr lang="en-US" sz="1800" spc="-5">
                <a:solidFill>
                  <a:srgbClr val="FF0000"/>
                </a:solidFill>
                <a:latin typeface="Courier New" panose="02070309020205020404" pitchFamily="49" charset="0"/>
                <a:cs typeface="Courier New" panose="02070309020205020404" pitchFamily="49" charset="0"/>
              </a:rPr>
              <a:t>return 0</a:t>
            </a:r>
            <a:r>
              <a:rPr lang="en-US" sz="1800" spc="-5">
                <a:solidFill>
                  <a:srgbClr val="002060"/>
                </a:solidFill>
                <a:latin typeface="Courier New" panose="02070309020205020404" pitchFamily="49" charset="0"/>
                <a:cs typeface="Courier New" panose="02070309020205020404" pitchFamily="49" charset="0"/>
              </a:rPr>
              <a:t>;</a:t>
            </a:r>
          </a:p>
          <a:p>
            <a:pPr marL="355600" indent="-342900" algn="l">
              <a:lnSpc>
                <a:spcPct val="110000"/>
              </a:lnSpc>
              <a:spcBef>
                <a:spcPts val="0"/>
              </a:spcBef>
              <a:buClr>
                <a:srgbClr val="C00000"/>
              </a:buClr>
              <a:buFont typeface="+mj-lt"/>
              <a:buAutoNum type="arabicPeriod"/>
            </a:pPr>
            <a:r>
              <a:rPr lang="en-US" sz="1800" spc="-5">
                <a:solidFill>
                  <a:srgbClr val="002060"/>
                </a:solidFill>
                <a:latin typeface="Courier New" panose="02070309020205020404" pitchFamily="49" charset="0"/>
                <a:cs typeface="Courier New" panose="02070309020205020404" pitchFamily="49" charset="0"/>
              </a:rPr>
              <a:t>}</a:t>
            </a:r>
            <a:endParaRPr lang="en-US" sz="1800">
              <a:solidFill>
                <a:srgbClr val="002060"/>
              </a:solidFill>
            </a:endParaRPr>
          </a:p>
        </p:txBody>
      </p:sp>
    </p:spTree>
    <p:extLst>
      <p:ext uri="{BB962C8B-B14F-4D97-AF65-F5344CB8AC3E}">
        <p14:creationId xmlns:p14="http://schemas.microsoft.com/office/powerpoint/2010/main" val="90827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p:cTn id="7" dur="1000" fill="hold"/>
                                        <p:tgtEl>
                                          <p:spTgt spid="6">
                                            <p:txEl>
                                              <p:pRg st="1" end="1"/>
                                            </p:txEl>
                                          </p:spTgt>
                                        </p:tgtEl>
                                        <p:attrNameLst>
                                          <p:attrName>ppt_w</p:attrName>
                                        </p:attrNameLst>
                                      </p:cBhvr>
                                      <p:tavLst>
                                        <p:tav tm="0">
                                          <p:val>
                                            <p:strVal val="#ppt_w+.3"/>
                                          </p:val>
                                        </p:tav>
                                        <p:tav tm="100000">
                                          <p:val>
                                            <p:strVal val="#ppt_w"/>
                                          </p:val>
                                        </p:tav>
                                      </p:tavLst>
                                    </p:anim>
                                    <p:anim calcmode="lin" valueType="num">
                                      <p:cBhvr>
                                        <p:cTn id="8" dur="1000" fill="hold"/>
                                        <p:tgtEl>
                                          <p:spTgt spid="6">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6">
                                            <p:txEl>
                                              <p:pRg st="1" end="1"/>
                                            </p:txEl>
                                          </p:spTgt>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 calcmode="lin" valueType="num">
                                      <p:cBhvr>
                                        <p:cTn id="12" dur="1000" fill="hold"/>
                                        <p:tgtEl>
                                          <p:spTgt spid="6">
                                            <p:txEl>
                                              <p:pRg st="2" end="2"/>
                                            </p:txEl>
                                          </p:spTgt>
                                        </p:tgtEl>
                                        <p:attrNameLst>
                                          <p:attrName>ppt_w</p:attrName>
                                        </p:attrNameLst>
                                      </p:cBhvr>
                                      <p:tavLst>
                                        <p:tav tm="0">
                                          <p:val>
                                            <p:strVal val="#ppt_w+.3"/>
                                          </p:val>
                                        </p:tav>
                                        <p:tav tm="100000">
                                          <p:val>
                                            <p:strVal val="#ppt_w"/>
                                          </p:val>
                                        </p:tav>
                                      </p:tavLst>
                                    </p:anim>
                                    <p:anim calcmode="lin" valueType="num">
                                      <p:cBhvr>
                                        <p:cTn id="13" dur="1000" fill="hold"/>
                                        <p:tgtEl>
                                          <p:spTgt spid="6">
                                            <p:txEl>
                                              <p:pRg st="2" end="2"/>
                                            </p:txEl>
                                          </p:spTgt>
                                        </p:tgtEl>
                                        <p:attrNameLst>
                                          <p:attrName>ppt_h</p:attrName>
                                        </p:attrNameLst>
                                      </p:cBhvr>
                                      <p:tavLst>
                                        <p:tav tm="0">
                                          <p:val>
                                            <p:strVal val="#ppt_h"/>
                                          </p:val>
                                        </p:tav>
                                        <p:tav tm="100000">
                                          <p:val>
                                            <p:strVal val="#ppt_h"/>
                                          </p:val>
                                        </p:tav>
                                      </p:tavLst>
                                    </p:anim>
                                    <p:animEffect transition="in" filter="fade">
                                      <p:cBhvr>
                                        <p:cTn id="14" dur="1000"/>
                                        <p:tgtEl>
                                          <p:spTgt spid="6">
                                            <p:txEl>
                                              <p:pRg st="2" end="2"/>
                                            </p:txEl>
                                          </p:spTgt>
                                        </p:tgtEl>
                                      </p:cBhvr>
                                    </p:animEffect>
                                  </p:childTnLst>
                                </p:cTn>
                              </p:par>
                              <p:par>
                                <p:cTn id="15" presetID="50" presetClass="entr" presetSubtype="0" decel="10000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 calcmode="lin" valueType="num">
                                      <p:cBhvr>
                                        <p:cTn id="17" dur="1000" fill="hold"/>
                                        <p:tgtEl>
                                          <p:spTgt spid="6">
                                            <p:txEl>
                                              <p:pRg st="3" end="3"/>
                                            </p:txEl>
                                          </p:spTgt>
                                        </p:tgtEl>
                                        <p:attrNameLst>
                                          <p:attrName>ppt_w</p:attrName>
                                        </p:attrNameLst>
                                      </p:cBhvr>
                                      <p:tavLst>
                                        <p:tav tm="0">
                                          <p:val>
                                            <p:strVal val="#ppt_w+.3"/>
                                          </p:val>
                                        </p:tav>
                                        <p:tav tm="100000">
                                          <p:val>
                                            <p:strVal val="#ppt_w"/>
                                          </p:val>
                                        </p:tav>
                                      </p:tavLst>
                                    </p:anim>
                                    <p:anim calcmode="lin" valueType="num">
                                      <p:cBhvr>
                                        <p:cTn id="18" dur="1000" fill="hold"/>
                                        <p:tgtEl>
                                          <p:spTgt spid="6">
                                            <p:txEl>
                                              <p:pRg st="3" end="3"/>
                                            </p:txEl>
                                          </p:spTgt>
                                        </p:tgtEl>
                                        <p:attrNameLst>
                                          <p:attrName>ppt_h</p:attrName>
                                        </p:attrNameLst>
                                      </p:cBhvr>
                                      <p:tavLst>
                                        <p:tav tm="0">
                                          <p:val>
                                            <p:strVal val="#ppt_h"/>
                                          </p:val>
                                        </p:tav>
                                        <p:tav tm="100000">
                                          <p:val>
                                            <p:strVal val="#ppt_h"/>
                                          </p:val>
                                        </p:tav>
                                      </p:tavLst>
                                    </p:anim>
                                    <p:animEffect transition="in" filter="fade">
                                      <p:cBhvr>
                                        <p:cTn id="19" dur="1000"/>
                                        <p:tgtEl>
                                          <p:spTgt spid="6">
                                            <p:txEl>
                                              <p:pRg st="3" end="3"/>
                                            </p:txEl>
                                          </p:spTgt>
                                        </p:tgtEl>
                                      </p:cBhvr>
                                    </p:animEffect>
                                  </p:childTnLst>
                                </p:cTn>
                              </p:par>
                              <p:par>
                                <p:cTn id="20" presetID="50" presetClass="entr" presetSubtype="0" decel="100000" fill="hold"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 calcmode="lin" valueType="num">
                                      <p:cBhvr>
                                        <p:cTn id="22" dur="1000" fill="hold"/>
                                        <p:tgtEl>
                                          <p:spTgt spid="6">
                                            <p:txEl>
                                              <p:pRg st="4" end="4"/>
                                            </p:txEl>
                                          </p:spTgt>
                                        </p:tgtEl>
                                        <p:attrNameLst>
                                          <p:attrName>ppt_w</p:attrName>
                                        </p:attrNameLst>
                                      </p:cBhvr>
                                      <p:tavLst>
                                        <p:tav tm="0">
                                          <p:val>
                                            <p:strVal val="#ppt_w+.3"/>
                                          </p:val>
                                        </p:tav>
                                        <p:tav tm="100000">
                                          <p:val>
                                            <p:strVal val="#ppt_w"/>
                                          </p:val>
                                        </p:tav>
                                      </p:tavLst>
                                    </p:anim>
                                    <p:anim calcmode="lin" valueType="num">
                                      <p:cBhvr>
                                        <p:cTn id="23" dur="1000" fill="hold"/>
                                        <p:tgtEl>
                                          <p:spTgt spid="6">
                                            <p:txEl>
                                              <p:pRg st="4" end="4"/>
                                            </p:txEl>
                                          </p:spTgt>
                                        </p:tgtEl>
                                        <p:attrNameLst>
                                          <p:attrName>ppt_h</p:attrName>
                                        </p:attrNameLst>
                                      </p:cBhvr>
                                      <p:tavLst>
                                        <p:tav tm="0">
                                          <p:val>
                                            <p:strVal val="#ppt_h"/>
                                          </p:val>
                                        </p:tav>
                                        <p:tav tm="100000">
                                          <p:val>
                                            <p:strVal val="#ppt_h"/>
                                          </p:val>
                                        </p:tav>
                                      </p:tavLst>
                                    </p:anim>
                                    <p:animEffect transition="in" filter="fade">
                                      <p:cBhvr>
                                        <p:cTn id="24" dur="1000"/>
                                        <p:tgtEl>
                                          <p:spTgt spid="6">
                                            <p:txEl>
                                              <p:pRg st="4" end="4"/>
                                            </p:txEl>
                                          </p:spTgt>
                                        </p:tgtEl>
                                      </p:cBhvr>
                                    </p:animEffect>
                                  </p:childTnLst>
                                </p:cTn>
                              </p:par>
                              <p:par>
                                <p:cTn id="25" presetID="50" presetClass="entr" presetSubtype="0" decel="100000"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 calcmode="lin" valueType="num">
                                      <p:cBhvr>
                                        <p:cTn id="27" dur="1000" fill="hold"/>
                                        <p:tgtEl>
                                          <p:spTgt spid="6">
                                            <p:txEl>
                                              <p:pRg st="5" end="5"/>
                                            </p:txEl>
                                          </p:spTgt>
                                        </p:tgtEl>
                                        <p:attrNameLst>
                                          <p:attrName>ppt_w</p:attrName>
                                        </p:attrNameLst>
                                      </p:cBhvr>
                                      <p:tavLst>
                                        <p:tav tm="0">
                                          <p:val>
                                            <p:strVal val="#ppt_w+.3"/>
                                          </p:val>
                                        </p:tav>
                                        <p:tav tm="100000">
                                          <p:val>
                                            <p:strVal val="#ppt_w"/>
                                          </p:val>
                                        </p:tav>
                                      </p:tavLst>
                                    </p:anim>
                                    <p:anim calcmode="lin" valueType="num">
                                      <p:cBhvr>
                                        <p:cTn id="28" dur="1000" fill="hold"/>
                                        <p:tgtEl>
                                          <p:spTgt spid="6">
                                            <p:txEl>
                                              <p:pRg st="5" end="5"/>
                                            </p:txEl>
                                          </p:spTgt>
                                        </p:tgtEl>
                                        <p:attrNameLst>
                                          <p:attrName>ppt_h</p:attrName>
                                        </p:attrNameLst>
                                      </p:cBhvr>
                                      <p:tavLst>
                                        <p:tav tm="0">
                                          <p:val>
                                            <p:strVal val="#ppt_h"/>
                                          </p:val>
                                        </p:tav>
                                        <p:tav tm="100000">
                                          <p:val>
                                            <p:strVal val="#ppt_h"/>
                                          </p:val>
                                        </p:tav>
                                      </p:tavLst>
                                    </p:anim>
                                    <p:animEffect transition="in" filter="fade">
                                      <p:cBhvr>
                                        <p:cTn id="29" dur="1000"/>
                                        <p:tgtEl>
                                          <p:spTgt spid="6">
                                            <p:txEl>
                                              <p:pRg st="5" end="5"/>
                                            </p:txEl>
                                          </p:spTgt>
                                        </p:tgtEl>
                                      </p:cBhvr>
                                    </p:animEffect>
                                  </p:childTnLst>
                                </p:cTn>
                              </p:par>
                              <p:par>
                                <p:cTn id="30" presetID="50" presetClass="entr" presetSubtype="0" decel="100000" fill="hold" nodeType="with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 calcmode="lin" valueType="num">
                                      <p:cBhvr>
                                        <p:cTn id="32" dur="1000" fill="hold"/>
                                        <p:tgtEl>
                                          <p:spTgt spid="6">
                                            <p:txEl>
                                              <p:pRg st="6" end="6"/>
                                            </p:txEl>
                                          </p:spTgt>
                                        </p:tgtEl>
                                        <p:attrNameLst>
                                          <p:attrName>ppt_w</p:attrName>
                                        </p:attrNameLst>
                                      </p:cBhvr>
                                      <p:tavLst>
                                        <p:tav tm="0">
                                          <p:val>
                                            <p:strVal val="#ppt_w+.3"/>
                                          </p:val>
                                        </p:tav>
                                        <p:tav tm="100000">
                                          <p:val>
                                            <p:strVal val="#ppt_w"/>
                                          </p:val>
                                        </p:tav>
                                      </p:tavLst>
                                    </p:anim>
                                    <p:anim calcmode="lin" valueType="num">
                                      <p:cBhvr>
                                        <p:cTn id="33" dur="1000" fill="hold"/>
                                        <p:tgtEl>
                                          <p:spTgt spid="6">
                                            <p:txEl>
                                              <p:pRg st="6" end="6"/>
                                            </p:txEl>
                                          </p:spTgt>
                                        </p:tgtEl>
                                        <p:attrNameLst>
                                          <p:attrName>ppt_h</p:attrName>
                                        </p:attrNameLst>
                                      </p:cBhvr>
                                      <p:tavLst>
                                        <p:tav tm="0">
                                          <p:val>
                                            <p:strVal val="#ppt_h"/>
                                          </p:val>
                                        </p:tav>
                                        <p:tav tm="100000">
                                          <p:val>
                                            <p:strVal val="#ppt_h"/>
                                          </p:val>
                                        </p:tav>
                                      </p:tavLst>
                                    </p:anim>
                                    <p:animEffect transition="in" filter="fade">
                                      <p:cBhvr>
                                        <p:cTn id="34" dur="1000"/>
                                        <p:tgtEl>
                                          <p:spTgt spid="6">
                                            <p:txEl>
                                              <p:pRg st="6" end="6"/>
                                            </p:txEl>
                                          </p:spTgt>
                                        </p:tgtEl>
                                      </p:cBhvr>
                                    </p:animEffect>
                                  </p:childTnLst>
                                </p:cTn>
                              </p:par>
                              <p:par>
                                <p:cTn id="35" presetID="50" presetClass="entr" presetSubtype="0" decel="10000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p:cTn id="37" dur="1000" fill="hold"/>
                                        <p:tgtEl>
                                          <p:spTgt spid="6">
                                            <p:txEl>
                                              <p:pRg st="7" end="7"/>
                                            </p:txEl>
                                          </p:spTgt>
                                        </p:tgtEl>
                                        <p:attrNameLst>
                                          <p:attrName>ppt_w</p:attrName>
                                        </p:attrNameLst>
                                      </p:cBhvr>
                                      <p:tavLst>
                                        <p:tav tm="0">
                                          <p:val>
                                            <p:strVal val="#ppt_w+.3"/>
                                          </p:val>
                                        </p:tav>
                                        <p:tav tm="100000">
                                          <p:val>
                                            <p:strVal val="#ppt_w"/>
                                          </p:val>
                                        </p:tav>
                                      </p:tavLst>
                                    </p:anim>
                                    <p:anim calcmode="lin" valueType="num">
                                      <p:cBhvr>
                                        <p:cTn id="38" dur="1000" fill="hold"/>
                                        <p:tgtEl>
                                          <p:spTgt spid="6">
                                            <p:txEl>
                                              <p:pRg st="7" end="7"/>
                                            </p:txEl>
                                          </p:spTgt>
                                        </p:tgtEl>
                                        <p:attrNameLst>
                                          <p:attrName>ppt_h</p:attrName>
                                        </p:attrNameLst>
                                      </p:cBhvr>
                                      <p:tavLst>
                                        <p:tav tm="0">
                                          <p:val>
                                            <p:strVal val="#ppt_h"/>
                                          </p:val>
                                        </p:tav>
                                        <p:tav tm="100000">
                                          <p:val>
                                            <p:strVal val="#ppt_h"/>
                                          </p:val>
                                        </p:tav>
                                      </p:tavLst>
                                    </p:anim>
                                    <p:animEffect transition="in" filter="fade">
                                      <p:cBhvr>
                                        <p:cTn id="39" dur="1000"/>
                                        <p:tgtEl>
                                          <p:spTgt spid="6">
                                            <p:txEl>
                                              <p:pRg st="7" end="7"/>
                                            </p:txEl>
                                          </p:spTgt>
                                        </p:tgtEl>
                                      </p:cBhvr>
                                    </p:animEffect>
                                  </p:childTnLst>
                                </p:cTn>
                              </p:par>
                              <p:par>
                                <p:cTn id="40" presetID="50" presetClass="entr" presetSubtype="0" decel="100000" fill="hold" nodeType="with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 calcmode="lin" valueType="num">
                                      <p:cBhvr>
                                        <p:cTn id="42" dur="1000" fill="hold"/>
                                        <p:tgtEl>
                                          <p:spTgt spid="6">
                                            <p:txEl>
                                              <p:pRg st="8" end="8"/>
                                            </p:txEl>
                                          </p:spTgt>
                                        </p:tgtEl>
                                        <p:attrNameLst>
                                          <p:attrName>ppt_w</p:attrName>
                                        </p:attrNameLst>
                                      </p:cBhvr>
                                      <p:tavLst>
                                        <p:tav tm="0">
                                          <p:val>
                                            <p:strVal val="#ppt_w+.3"/>
                                          </p:val>
                                        </p:tav>
                                        <p:tav tm="100000">
                                          <p:val>
                                            <p:strVal val="#ppt_w"/>
                                          </p:val>
                                        </p:tav>
                                      </p:tavLst>
                                    </p:anim>
                                    <p:anim calcmode="lin" valueType="num">
                                      <p:cBhvr>
                                        <p:cTn id="43" dur="1000" fill="hold"/>
                                        <p:tgtEl>
                                          <p:spTgt spid="6">
                                            <p:txEl>
                                              <p:pRg st="8" end="8"/>
                                            </p:txEl>
                                          </p:spTgt>
                                        </p:tgtEl>
                                        <p:attrNameLst>
                                          <p:attrName>ppt_h</p:attrName>
                                        </p:attrNameLst>
                                      </p:cBhvr>
                                      <p:tavLst>
                                        <p:tav tm="0">
                                          <p:val>
                                            <p:strVal val="#ppt_h"/>
                                          </p:val>
                                        </p:tav>
                                        <p:tav tm="100000">
                                          <p:val>
                                            <p:strVal val="#ppt_h"/>
                                          </p:val>
                                        </p:tav>
                                      </p:tavLst>
                                    </p:anim>
                                    <p:animEffect transition="in" filter="fade">
                                      <p:cBhvr>
                                        <p:cTn id="44" dur="1000"/>
                                        <p:tgtEl>
                                          <p:spTgt spid="6">
                                            <p:txEl>
                                              <p:pRg st="8" end="8"/>
                                            </p:txEl>
                                          </p:spTgt>
                                        </p:tgtEl>
                                      </p:cBhvr>
                                    </p:animEffect>
                                  </p:childTnLst>
                                </p:cTn>
                              </p:par>
                              <p:par>
                                <p:cTn id="45" presetID="50" presetClass="entr" presetSubtype="0" decel="100000" fill="hold" nodeType="with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 calcmode="lin" valueType="num">
                                      <p:cBhvr>
                                        <p:cTn id="47" dur="1000" fill="hold"/>
                                        <p:tgtEl>
                                          <p:spTgt spid="6">
                                            <p:txEl>
                                              <p:pRg st="9" end="9"/>
                                            </p:txEl>
                                          </p:spTgt>
                                        </p:tgtEl>
                                        <p:attrNameLst>
                                          <p:attrName>ppt_w</p:attrName>
                                        </p:attrNameLst>
                                      </p:cBhvr>
                                      <p:tavLst>
                                        <p:tav tm="0">
                                          <p:val>
                                            <p:strVal val="#ppt_w+.3"/>
                                          </p:val>
                                        </p:tav>
                                        <p:tav tm="100000">
                                          <p:val>
                                            <p:strVal val="#ppt_w"/>
                                          </p:val>
                                        </p:tav>
                                      </p:tavLst>
                                    </p:anim>
                                    <p:anim calcmode="lin" valueType="num">
                                      <p:cBhvr>
                                        <p:cTn id="48" dur="1000" fill="hold"/>
                                        <p:tgtEl>
                                          <p:spTgt spid="6">
                                            <p:txEl>
                                              <p:pRg st="9" end="9"/>
                                            </p:txEl>
                                          </p:spTgt>
                                        </p:tgtEl>
                                        <p:attrNameLst>
                                          <p:attrName>ppt_h</p:attrName>
                                        </p:attrNameLst>
                                      </p:cBhvr>
                                      <p:tavLst>
                                        <p:tav tm="0">
                                          <p:val>
                                            <p:strVal val="#ppt_h"/>
                                          </p:val>
                                        </p:tav>
                                        <p:tav tm="100000">
                                          <p:val>
                                            <p:strVal val="#ppt_h"/>
                                          </p:val>
                                        </p:tav>
                                      </p:tavLst>
                                    </p:anim>
                                    <p:animEffect transition="in" filter="fade">
                                      <p:cBhvr>
                                        <p:cTn id="49" dur="1000"/>
                                        <p:tgtEl>
                                          <p:spTgt spid="6">
                                            <p:txEl>
                                              <p:pRg st="9" end="9"/>
                                            </p:txEl>
                                          </p:spTgt>
                                        </p:tgtEl>
                                      </p:cBhvr>
                                    </p:animEffect>
                                  </p:childTnLst>
                                </p:cTn>
                              </p:par>
                              <p:par>
                                <p:cTn id="50" presetID="50" presetClass="entr" presetSubtype="0" decel="100000" fill="hold" nodeType="withEffect">
                                  <p:stCondLst>
                                    <p:cond delay="0"/>
                                  </p:stCondLst>
                                  <p:childTnLst>
                                    <p:set>
                                      <p:cBhvr>
                                        <p:cTn id="51" dur="1" fill="hold">
                                          <p:stCondLst>
                                            <p:cond delay="0"/>
                                          </p:stCondLst>
                                        </p:cTn>
                                        <p:tgtEl>
                                          <p:spTgt spid="6">
                                            <p:txEl>
                                              <p:pRg st="10" end="10"/>
                                            </p:txEl>
                                          </p:spTgt>
                                        </p:tgtEl>
                                        <p:attrNameLst>
                                          <p:attrName>style.visibility</p:attrName>
                                        </p:attrNameLst>
                                      </p:cBhvr>
                                      <p:to>
                                        <p:strVal val="visible"/>
                                      </p:to>
                                    </p:set>
                                    <p:anim calcmode="lin" valueType="num">
                                      <p:cBhvr>
                                        <p:cTn id="52" dur="1000" fill="hold"/>
                                        <p:tgtEl>
                                          <p:spTgt spid="6">
                                            <p:txEl>
                                              <p:pRg st="10" end="10"/>
                                            </p:txEl>
                                          </p:spTgt>
                                        </p:tgtEl>
                                        <p:attrNameLst>
                                          <p:attrName>ppt_w</p:attrName>
                                        </p:attrNameLst>
                                      </p:cBhvr>
                                      <p:tavLst>
                                        <p:tav tm="0">
                                          <p:val>
                                            <p:strVal val="#ppt_w+.3"/>
                                          </p:val>
                                        </p:tav>
                                        <p:tav tm="100000">
                                          <p:val>
                                            <p:strVal val="#ppt_w"/>
                                          </p:val>
                                        </p:tav>
                                      </p:tavLst>
                                    </p:anim>
                                    <p:anim calcmode="lin" valueType="num">
                                      <p:cBhvr>
                                        <p:cTn id="53" dur="1000" fill="hold"/>
                                        <p:tgtEl>
                                          <p:spTgt spid="6">
                                            <p:txEl>
                                              <p:pRg st="10" end="10"/>
                                            </p:txEl>
                                          </p:spTgt>
                                        </p:tgtEl>
                                        <p:attrNameLst>
                                          <p:attrName>ppt_h</p:attrName>
                                        </p:attrNameLst>
                                      </p:cBhvr>
                                      <p:tavLst>
                                        <p:tav tm="0">
                                          <p:val>
                                            <p:strVal val="#ppt_h"/>
                                          </p:val>
                                        </p:tav>
                                        <p:tav tm="100000">
                                          <p:val>
                                            <p:strVal val="#ppt_h"/>
                                          </p:val>
                                        </p:tav>
                                      </p:tavLst>
                                    </p:anim>
                                    <p:animEffect transition="in" filter="fade">
                                      <p:cBhvr>
                                        <p:cTn id="54" dur="1000"/>
                                        <p:tgtEl>
                                          <p:spTgt spid="6">
                                            <p:txEl>
                                              <p:pRg st="10" end="10"/>
                                            </p:txEl>
                                          </p:spTgt>
                                        </p:tgtEl>
                                      </p:cBhvr>
                                    </p:animEffect>
                                  </p:childTnLst>
                                </p:cTn>
                              </p:par>
                              <p:par>
                                <p:cTn id="55" presetID="50" presetClass="entr" presetSubtype="0" decel="100000" fill="hold" nodeType="withEffect">
                                  <p:stCondLst>
                                    <p:cond delay="0"/>
                                  </p:stCondLst>
                                  <p:childTnLst>
                                    <p:set>
                                      <p:cBhvr>
                                        <p:cTn id="56" dur="1" fill="hold">
                                          <p:stCondLst>
                                            <p:cond delay="0"/>
                                          </p:stCondLst>
                                        </p:cTn>
                                        <p:tgtEl>
                                          <p:spTgt spid="6">
                                            <p:txEl>
                                              <p:pRg st="11" end="11"/>
                                            </p:txEl>
                                          </p:spTgt>
                                        </p:tgtEl>
                                        <p:attrNameLst>
                                          <p:attrName>style.visibility</p:attrName>
                                        </p:attrNameLst>
                                      </p:cBhvr>
                                      <p:to>
                                        <p:strVal val="visible"/>
                                      </p:to>
                                    </p:set>
                                    <p:anim calcmode="lin" valueType="num">
                                      <p:cBhvr>
                                        <p:cTn id="57" dur="1000" fill="hold"/>
                                        <p:tgtEl>
                                          <p:spTgt spid="6">
                                            <p:txEl>
                                              <p:pRg st="11" end="11"/>
                                            </p:txEl>
                                          </p:spTgt>
                                        </p:tgtEl>
                                        <p:attrNameLst>
                                          <p:attrName>ppt_w</p:attrName>
                                        </p:attrNameLst>
                                      </p:cBhvr>
                                      <p:tavLst>
                                        <p:tav tm="0">
                                          <p:val>
                                            <p:strVal val="#ppt_w+.3"/>
                                          </p:val>
                                        </p:tav>
                                        <p:tav tm="100000">
                                          <p:val>
                                            <p:strVal val="#ppt_w"/>
                                          </p:val>
                                        </p:tav>
                                      </p:tavLst>
                                    </p:anim>
                                    <p:anim calcmode="lin" valueType="num">
                                      <p:cBhvr>
                                        <p:cTn id="58" dur="1000" fill="hold"/>
                                        <p:tgtEl>
                                          <p:spTgt spid="6">
                                            <p:txEl>
                                              <p:pRg st="11" end="11"/>
                                            </p:txEl>
                                          </p:spTgt>
                                        </p:tgtEl>
                                        <p:attrNameLst>
                                          <p:attrName>ppt_h</p:attrName>
                                        </p:attrNameLst>
                                      </p:cBhvr>
                                      <p:tavLst>
                                        <p:tav tm="0">
                                          <p:val>
                                            <p:strVal val="#ppt_h"/>
                                          </p:val>
                                        </p:tav>
                                        <p:tav tm="100000">
                                          <p:val>
                                            <p:strVal val="#ppt_h"/>
                                          </p:val>
                                        </p:tav>
                                      </p:tavLst>
                                    </p:anim>
                                    <p:animEffect transition="in" filter="fade">
                                      <p:cBhvr>
                                        <p:cTn id="59" dur="1000"/>
                                        <p:tgtEl>
                                          <p:spTgt spid="6">
                                            <p:txEl>
                                              <p:pRg st="11" end="11"/>
                                            </p:txEl>
                                          </p:spTgt>
                                        </p:tgtEl>
                                      </p:cBhvr>
                                    </p:animEffect>
                                  </p:childTnLst>
                                </p:cTn>
                              </p:par>
                              <p:par>
                                <p:cTn id="60" presetID="50" presetClass="entr" presetSubtype="0" decel="100000" fill="hold" nodeType="withEffect">
                                  <p:stCondLst>
                                    <p:cond delay="0"/>
                                  </p:stCondLst>
                                  <p:childTnLst>
                                    <p:set>
                                      <p:cBhvr>
                                        <p:cTn id="61" dur="1" fill="hold">
                                          <p:stCondLst>
                                            <p:cond delay="0"/>
                                          </p:stCondLst>
                                        </p:cTn>
                                        <p:tgtEl>
                                          <p:spTgt spid="6">
                                            <p:txEl>
                                              <p:pRg st="12" end="12"/>
                                            </p:txEl>
                                          </p:spTgt>
                                        </p:tgtEl>
                                        <p:attrNameLst>
                                          <p:attrName>style.visibility</p:attrName>
                                        </p:attrNameLst>
                                      </p:cBhvr>
                                      <p:to>
                                        <p:strVal val="visible"/>
                                      </p:to>
                                    </p:set>
                                    <p:anim calcmode="lin" valueType="num">
                                      <p:cBhvr>
                                        <p:cTn id="62" dur="1000" fill="hold"/>
                                        <p:tgtEl>
                                          <p:spTgt spid="6">
                                            <p:txEl>
                                              <p:pRg st="12" end="12"/>
                                            </p:txEl>
                                          </p:spTgt>
                                        </p:tgtEl>
                                        <p:attrNameLst>
                                          <p:attrName>ppt_w</p:attrName>
                                        </p:attrNameLst>
                                      </p:cBhvr>
                                      <p:tavLst>
                                        <p:tav tm="0">
                                          <p:val>
                                            <p:strVal val="#ppt_w+.3"/>
                                          </p:val>
                                        </p:tav>
                                        <p:tav tm="100000">
                                          <p:val>
                                            <p:strVal val="#ppt_w"/>
                                          </p:val>
                                        </p:tav>
                                      </p:tavLst>
                                    </p:anim>
                                    <p:anim calcmode="lin" valueType="num">
                                      <p:cBhvr>
                                        <p:cTn id="63" dur="1000" fill="hold"/>
                                        <p:tgtEl>
                                          <p:spTgt spid="6">
                                            <p:txEl>
                                              <p:pRg st="12" end="12"/>
                                            </p:txEl>
                                          </p:spTgt>
                                        </p:tgtEl>
                                        <p:attrNameLst>
                                          <p:attrName>ppt_h</p:attrName>
                                        </p:attrNameLst>
                                      </p:cBhvr>
                                      <p:tavLst>
                                        <p:tav tm="0">
                                          <p:val>
                                            <p:strVal val="#ppt_h"/>
                                          </p:val>
                                        </p:tav>
                                        <p:tav tm="100000">
                                          <p:val>
                                            <p:strVal val="#ppt_h"/>
                                          </p:val>
                                        </p:tav>
                                      </p:tavLst>
                                    </p:anim>
                                    <p:animEffect transition="in" filter="fade">
                                      <p:cBhvr>
                                        <p:cTn id="64" dur="1000"/>
                                        <p:tgtEl>
                                          <p:spTgt spid="6">
                                            <p:txEl>
                                              <p:pRg st="12" end="12"/>
                                            </p:txEl>
                                          </p:spTgt>
                                        </p:tgtEl>
                                      </p:cBhvr>
                                    </p:animEffect>
                                  </p:childTnLst>
                                </p:cTn>
                              </p:par>
                              <p:par>
                                <p:cTn id="65" presetID="50" presetClass="entr" presetSubtype="0" decel="100000" fill="hold" nodeType="withEffect">
                                  <p:stCondLst>
                                    <p:cond delay="0"/>
                                  </p:stCondLst>
                                  <p:childTnLst>
                                    <p:set>
                                      <p:cBhvr>
                                        <p:cTn id="66" dur="1" fill="hold">
                                          <p:stCondLst>
                                            <p:cond delay="0"/>
                                          </p:stCondLst>
                                        </p:cTn>
                                        <p:tgtEl>
                                          <p:spTgt spid="6">
                                            <p:txEl>
                                              <p:pRg st="13" end="13"/>
                                            </p:txEl>
                                          </p:spTgt>
                                        </p:tgtEl>
                                        <p:attrNameLst>
                                          <p:attrName>style.visibility</p:attrName>
                                        </p:attrNameLst>
                                      </p:cBhvr>
                                      <p:to>
                                        <p:strVal val="visible"/>
                                      </p:to>
                                    </p:set>
                                    <p:anim calcmode="lin" valueType="num">
                                      <p:cBhvr>
                                        <p:cTn id="67" dur="1000" fill="hold"/>
                                        <p:tgtEl>
                                          <p:spTgt spid="6">
                                            <p:txEl>
                                              <p:pRg st="13" end="13"/>
                                            </p:txEl>
                                          </p:spTgt>
                                        </p:tgtEl>
                                        <p:attrNameLst>
                                          <p:attrName>ppt_w</p:attrName>
                                        </p:attrNameLst>
                                      </p:cBhvr>
                                      <p:tavLst>
                                        <p:tav tm="0">
                                          <p:val>
                                            <p:strVal val="#ppt_w+.3"/>
                                          </p:val>
                                        </p:tav>
                                        <p:tav tm="100000">
                                          <p:val>
                                            <p:strVal val="#ppt_w"/>
                                          </p:val>
                                        </p:tav>
                                      </p:tavLst>
                                    </p:anim>
                                    <p:anim calcmode="lin" valueType="num">
                                      <p:cBhvr>
                                        <p:cTn id="68" dur="1000" fill="hold"/>
                                        <p:tgtEl>
                                          <p:spTgt spid="6">
                                            <p:txEl>
                                              <p:pRg st="13" end="13"/>
                                            </p:txEl>
                                          </p:spTgt>
                                        </p:tgtEl>
                                        <p:attrNameLst>
                                          <p:attrName>ppt_h</p:attrName>
                                        </p:attrNameLst>
                                      </p:cBhvr>
                                      <p:tavLst>
                                        <p:tav tm="0">
                                          <p:val>
                                            <p:strVal val="#ppt_h"/>
                                          </p:val>
                                        </p:tav>
                                        <p:tav tm="100000">
                                          <p:val>
                                            <p:strVal val="#ppt_h"/>
                                          </p:val>
                                        </p:tav>
                                      </p:tavLst>
                                    </p:anim>
                                    <p:animEffect transition="in" filter="fade">
                                      <p:cBhvr>
                                        <p:cTn id="69" dur="1000"/>
                                        <p:tgtEl>
                                          <p:spTgt spid="6">
                                            <p:txEl>
                                              <p:pRg st="13" end="13"/>
                                            </p:txEl>
                                          </p:spTgt>
                                        </p:tgtEl>
                                      </p:cBhvr>
                                    </p:animEffect>
                                  </p:childTnLst>
                                </p:cTn>
                              </p:par>
                              <p:par>
                                <p:cTn id="70" presetID="50" presetClass="entr" presetSubtype="0" decel="100000" fill="hold" nodeType="withEffect">
                                  <p:stCondLst>
                                    <p:cond delay="0"/>
                                  </p:stCondLst>
                                  <p:childTnLst>
                                    <p:set>
                                      <p:cBhvr>
                                        <p:cTn id="71" dur="1" fill="hold">
                                          <p:stCondLst>
                                            <p:cond delay="0"/>
                                          </p:stCondLst>
                                        </p:cTn>
                                        <p:tgtEl>
                                          <p:spTgt spid="6">
                                            <p:txEl>
                                              <p:pRg st="14" end="14"/>
                                            </p:txEl>
                                          </p:spTgt>
                                        </p:tgtEl>
                                        <p:attrNameLst>
                                          <p:attrName>style.visibility</p:attrName>
                                        </p:attrNameLst>
                                      </p:cBhvr>
                                      <p:to>
                                        <p:strVal val="visible"/>
                                      </p:to>
                                    </p:set>
                                    <p:anim calcmode="lin" valueType="num">
                                      <p:cBhvr>
                                        <p:cTn id="72" dur="1000" fill="hold"/>
                                        <p:tgtEl>
                                          <p:spTgt spid="6">
                                            <p:txEl>
                                              <p:pRg st="14" end="14"/>
                                            </p:txEl>
                                          </p:spTgt>
                                        </p:tgtEl>
                                        <p:attrNameLst>
                                          <p:attrName>ppt_w</p:attrName>
                                        </p:attrNameLst>
                                      </p:cBhvr>
                                      <p:tavLst>
                                        <p:tav tm="0">
                                          <p:val>
                                            <p:strVal val="#ppt_w+.3"/>
                                          </p:val>
                                        </p:tav>
                                        <p:tav tm="100000">
                                          <p:val>
                                            <p:strVal val="#ppt_w"/>
                                          </p:val>
                                        </p:tav>
                                      </p:tavLst>
                                    </p:anim>
                                    <p:anim calcmode="lin" valueType="num">
                                      <p:cBhvr>
                                        <p:cTn id="73" dur="1000" fill="hold"/>
                                        <p:tgtEl>
                                          <p:spTgt spid="6">
                                            <p:txEl>
                                              <p:pRg st="14" end="14"/>
                                            </p:txEl>
                                          </p:spTgt>
                                        </p:tgtEl>
                                        <p:attrNameLst>
                                          <p:attrName>ppt_h</p:attrName>
                                        </p:attrNameLst>
                                      </p:cBhvr>
                                      <p:tavLst>
                                        <p:tav tm="0">
                                          <p:val>
                                            <p:strVal val="#ppt_h"/>
                                          </p:val>
                                        </p:tav>
                                        <p:tav tm="100000">
                                          <p:val>
                                            <p:strVal val="#ppt_h"/>
                                          </p:val>
                                        </p:tav>
                                      </p:tavLst>
                                    </p:anim>
                                    <p:animEffect transition="in" filter="fade">
                                      <p:cBhvr>
                                        <p:cTn id="74" dur="1000"/>
                                        <p:tgtEl>
                                          <p:spTgt spid="6">
                                            <p:txEl>
                                              <p:pRg st="14" end="14"/>
                                            </p:txEl>
                                          </p:spTgt>
                                        </p:tgtEl>
                                      </p:cBhvr>
                                    </p:animEffect>
                                  </p:childTnLst>
                                </p:cTn>
                              </p:par>
                              <p:par>
                                <p:cTn id="75" presetID="50" presetClass="entr" presetSubtype="0" decel="100000" fill="hold" nodeType="withEffect">
                                  <p:stCondLst>
                                    <p:cond delay="0"/>
                                  </p:stCondLst>
                                  <p:childTnLst>
                                    <p:set>
                                      <p:cBhvr>
                                        <p:cTn id="76" dur="1" fill="hold">
                                          <p:stCondLst>
                                            <p:cond delay="0"/>
                                          </p:stCondLst>
                                        </p:cTn>
                                        <p:tgtEl>
                                          <p:spTgt spid="6">
                                            <p:txEl>
                                              <p:pRg st="15" end="15"/>
                                            </p:txEl>
                                          </p:spTgt>
                                        </p:tgtEl>
                                        <p:attrNameLst>
                                          <p:attrName>style.visibility</p:attrName>
                                        </p:attrNameLst>
                                      </p:cBhvr>
                                      <p:to>
                                        <p:strVal val="visible"/>
                                      </p:to>
                                    </p:set>
                                    <p:anim calcmode="lin" valueType="num">
                                      <p:cBhvr>
                                        <p:cTn id="77" dur="1000" fill="hold"/>
                                        <p:tgtEl>
                                          <p:spTgt spid="6">
                                            <p:txEl>
                                              <p:pRg st="15" end="15"/>
                                            </p:txEl>
                                          </p:spTgt>
                                        </p:tgtEl>
                                        <p:attrNameLst>
                                          <p:attrName>ppt_w</p:attrName>
                                        </p:attrNameLst>
                                      </p:cBhvr>
                                      <p:tavLst>
                                        <p:tav tm="0">
                                          <p:val>
                                            <p:strVal val="#ppt_w+.3"/>
                                          </p:val>
                                        </p:tav>
                                        <p:tav tm="100000">
                                          <p:val>
                                            <p:strVal val="#ppt_w"/>
                                          </p:val>
                                        </p:tav>
                                      </p:tavLst>
                                    </p:anim>
                                    <p:anim calcmode="lin" valueType="num">
                                      <p:cBhvr>
                                        <p:cTn id="78" dur="1000" fill="hold"/>
                                        <p:tgtEl>
                                          <p:spTgt spid="6">
                                            <p:txEl>
                                              <p:pRg st="15" end="15"/>
                                            </p:txEl>
                                          </p:spTgt>
                                        </p:tgtEl>
                                        <p:attrNameLst>
                                          <p:attrName>ppt_h</p:attrName>
                                        </p:attrNameLst>
                                      </p:cBhvr>
                                      <p:tavLst>
                                        <p:tav tm="0">
                                          <p:val>
                                            <p:strVal val="#ppt_h"/>
                                          </p:val>
                                        </p:tav>
                                        <p:tav tm="100000">
                                          <p:val>
                                            <p:strVal val="#ppt_h"/>
                                          </p:val>
                                        </p:tav>
                                      </p:tavLst>
                                    </p:anim>
                                    <p:animEffect transition="in" filter="fade">
                                      <p:cBhvr>
                                        <p:cTn id="79" dur="1000"/>
                                        <p:tgtEl>
                                          <p:spTgt spid="6">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8153400" cy="563563"/>
          </a:xfrm>
        </p:spPr>
        <p:txBody>
          <a:bodyPr/>
          <a:lstStyle/>
          <a:p>
            <a:r>
              <a:rPr lang="en-US" sz="2800" b="1" err="1" smtClean="0"/>
              <a:t>Chương</a:t>
            </a:r>
            <a:r>
              <a:rPr lang="en-US" sz="2800" b="1" smtClean="0"/>
              <a:t> </a:t>
            </a:r>
            <a:r>
              <a:rPr lang="en-US" sz="2800" b="1" dirty="0"/>
              <a:t>4</a:t>
            </a:r>
            <a:r>
              <a:rPr lang="en-US" sz="2800" b="1" smtClean="0"/>
              <a:t> – Câu lệnh </a:t>
            </a:r>
            <a:r>
              <a:rPr lang="en-US" sz="2800" b="1" smtClean="0"/>
              <a:t>rẽ nhánh</a:t>
            </a:r>
            <a:endParaRPr lang="en-US" sz="2800" b="1" dirty="0"/>
          </a:p>
        </p:txBody>
      </p:sp>
      <p:sp>
        <p:nvSpPr>
          <p:cNvPr id="32" name="Line 16"/>
          <p:cNvSpPr>
            <a:spLocks noChangeShapeType="1"/>
          </p:cNvSpPr>
          <p:nvPr/>
        </p:nvSpPr>
        <p:spPr bwMode="gray">
          <a:xfrm>
            <a:off x="1953719" y="2669194"/>
            <a:ext cx="4800600" cy="0"/>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33" name="Rectangle 17"/>
          <p:cNvSpPr>
            <a:spLocks noChangeArrowheads="1"/>
          </p:cNvSpPr>
          <p:nvPr/>
        </p:nvSpPr>
        <p:spPr bwMode="gray">
          <a:xfrm rot="3419336">
            <a:off x="1669556" y="2092932"/>
            <a:ext cx="479425" cy="520700"/>
          </a:xfrm>
          <a:prstGeom prst="rect">
            <a:avLst/>
          </a:prstGeom>
          <a:gradFill rotWithShape="1">
            <a:gsLst>
              <a:gs pos="0">
                <a:schemeClr val="accent1"/>
              </a:gs>
              <a:gs pos="100000">
                <a:schemeClr val="accent1">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sp>
        <p:nvSpPr>
          <p:cNvPr id="34" name="Text Box 18"/>
          <p:cNvSpPr txBox="1">
            <a:spLocks noChangeArrowheads="1"/>
          </p:cNvSpPr>
          <p:nvPr/>
        </p:nvSpPr>
        <p:spPr bwMode="gray">
          <a:xfrm>
            <a:off x="2325196" y="3282382"/>
            <a:ext cx="4768749" cy="430887"/>
          </a:xfrm>
          <a:prstGeom prst="rect">
            <a:avLst/>
          </a:prstGeom>
          <a:noFill/>
          <a:ln w="9525" algn="ctr">
            <a:noFill/>
            <a:miter lim="800000"/>
            <a:headEnd/>
            <a:tailEnd/>
          </a:ln>
          <a:effectLst/>
        </p:spPr>
        <p:txBody>
          <a:bodyPr wrap="square">
            <a:spAutoFit/>
          </a:bodyPr>
          <a:lstStyle/>
          <a:p>
            <a:pPr algn="l" eaLnBrk="0" hangingPunct="0"/>
            <a:r>
              <a:rPr lang="en-US" sz="2200" b="1" smtClean="0">
                <a:solidFill>
                  <a:schemeClr val="tx2"/>
                </a:solidFill>
              </a:rPr>
              <a:t> CÂU LỆNH if</a:t>
            </a:r>
            <a:endParaRPr lang="en-US" sz="2200" b="1" dirty="0">
              <a:solidFill>
                <a:schemeClr val="tx2"/>
              </a:solidFill>
            </a:endParaRPr>
          </a:p>
        </p:txBody>
      </p:sp>
      <p:sp>
        <p:nvSpPr>
          <p:cNvPr id="35" name="Text Box 19"/>
          <p:cNvSpPr txBox="1">
            <a:spLocks noChangeArrowheads="1"/>
          </p:cNvSpPr>
          <p:nvPr/>
        </p:nvSpPr>
        <p:spPr bwMode="gray">
          <a:xfrm>
            <a:off x="1595792" y="2135794"/>
            <a:ext cx="612668" cy="461665"/>
          </a:xfrm>
          <a:prstGeom prst="rect">
            <a:avLst/>
          </a:prstGeom>
          <a:noFill/>
          <a:ln w="9525" algn="ctr">
            <a:noFill/>
            <a:miter lim="800000"/>
            <a:headEnd/>
            <a:tailEnd/>
          </a:ln>
          <a:effectLst/>
        </p:spPr>
        <p:txBody>
          <a:bodyPr wrap="none">
            <a:spAutoFit/>
          </a:bodyPr>
          <a:lstStyle/>
          <a:p>
            <a:pPr algn="ctr" eaLnBrk="0" hangingPunct="0"/>
            <a:r>
              <a:rPr lang="en-US" sz="2400" b="1" dirty="0" smtClean="0">
                <a:solidFill>
                  <a:srgbClr val="FFFFFF"/>
                </a:solidFill>
              </a:rPr>
              <a:t>1.1</a:t>
            </a:r>
            <a:endParaRPr lang="en-US" sz="2400" b="1" dirty="0">
              <a:solidFill>
                <a:srgbClr val="FFFFFF"/>
              </a:solidFill>
            </a:endParaRPr>
          </a:p>
        </p:txBody>
      </p:sp>
      <p:sp>
        <p:nvSpPr>
          <p:cNvPr id="36" name="Line 20"/>
          <p:cNvSpPr>
            <a:spLocks noChangeShapeType="1"/>
          </p:cNvSpPr>
          <p:nvPr/>
        </p:nvSpPr>
        <p:spPr bwMode="gray">
          <a:xfrm>
            <a:off x="1953719" y="3827882"/>
            <a:ext cx="4800600" cy="0"/>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37" name="Rectangle 21"/>
          <p:cNvSpPr>
            <a:spLocks noChangeArrowheads="1"/>
          </p:cNvSpPr>
          <p:nvPr/>
        </p:nvSpPr>
        <p:spPr bwMode="gray">
          <a:xfrm rot="3419336">
            <a:off x="1669556" y="3251620"/>
            <a:ext cx="479425" cy="520700"/>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2"/>
            </a:extrusionClr>
          </a:sp3d>
        </p:spPr>
        <p:txBody>
          <a:bodyPr wrap="none" anchor="ctr">
            <a:flatTx/>
          </a:bodyPr>
          <a:lstStyle/>
          <a:p>
            <a:endParaRPr lang="en-US"/>
          </a:p>
        </p:txBody>
      </p:sp>
      <p:sp>
        <p:nvSpPr>
          <p:cNvPr id="38" name="Text Box 22"/>
          <p:cNvSpPr txBox="1">
            <a:spLocks noChangeArrowheads="1"/>
          </p:cNvSpPr>
          <p:nvPr/>
        </p:nvSpPr>
        <p:spPr bwMode="gray">
          <a:xfrm>
            <a:off x="1595792" y="3294482"/>
            <a:ext cx="612668" cy="461665"/>
          </a:xfrm>
          <a:prstGeom prst="rect">
            <a:avLst/>
          </a:prstGeom>
          <a:noFill/>
          <a:ln w="9525" algn="ctr">
            <a:noFill/>
            <a:miter lim="800000"/>
            <a:headEnd/>
            <a:tailEnd/>
          </a:ln>
          <a:effectLst/>
        </p:spPr>
        <p:txBody>
          <a:bodyPr wrap="none">
            <a:spAutoFit/>
          </a:bodyPr>
          <a:lstStyle/>
          <a:p>
            <a:pPr algn="ctr" eaLnBrk="0" hangingPunct="0"/>
            <a:r>
              <a:rPr lang="en-US" sz="2400" b="1" dirty="0" smtClean="0">
                <a:solidFill>
                  <a:srgbClr val="FFFFFF"/>
                </a:solidFill>
              </a:rPr>
              <a:t>1.2</a:t>
            </a:r>
            <a:endParaRPr lang="en-US" sz="2400" b="1" dirty="0">
              <a:solidFill>
                <a:srgbClr val="FFFFFF"/>
              </a:solidFill>
            </a:endParaRPr>
          </a:p>
        </p:txBody>
      </p:sp>
      <p:sp>
        <p:nvSpPr>
          <p:cNvPr id="39" name="Line 23"/>
          <p:cNvSpPr>
            <a:spLocks noChangeShapeType="1"/>
          </p:cNvSpPr>
          <p:nvPr/>
        </p:nvSpPr>
        <p:spPr bwMode="gray">
          <a:xfrm>
            <a:off x="1955307" y="4962571"/>
            <a:ext cx="4799012" cy="1587"/>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40" name="Rectangle 24"/>
          <p:cNvSpPr>
            <a:spLocks noChangeArrowheads="1"/>
          </p:cNvSpPr>
          <p:nvPr/>
        </p:nvSpPr>
        <p:spPr bwMode="gray">
          <a:xfrm rot="3419336">
            <a:off x="1669556" y="4387896"/>
            <a:ext cx="479425" cy="520700"/>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hlink"/>
            </a:extrusionClr>
          </a:sp3d>
        </p:spPr>
        <p:txBody>
          <a:bodyPr wrap="none" anchor="ctr">
            <a:flatTx/>
          </a:bodyPr>
          <a:lstStyle/>
          <a:p>
            <a:endParaRPr lang="en-US"/>
          </a:p>
        </p:txBody>
      </p:sp>
      <p:sp>
        <p:nvSpPr>
          <p:cNvPr id="41" name="Text Box 25"/>
          <p:cNvSpPr txBox="1">
            <a:spLocks noChangeArrowheads="1"/>
          </p:cNvSpPr>
          <p:nvPr/>
        </p:nvSpPr>
        <p:spPr bwMode="gray">
          <a:xfrm>
            <a:off x="1595792" y="4430758"/>
            <a:ext cx="612668" cy="461665"/>
          </a:xfrm>
          <a:prstGeom prst="rect">
            <a:avLst/>
          </a:prstGeom>
          <a:noFill/>
          <a:ln w="9525" algn="ctr">
            <a:noFill/>
            <a:miter lim="800000"/>
            <a:headEnd/>
            <a:tailEnd/>
          </a:ln>
          <a:effectLst/>
        </p:spPr>
        <p:txBody>
          <a:bodyPr wrap="none">
            <a:spAutoFit/>
          </a:bodyPr>
          <a:lstStyle/>
          <a:p>
            <a:pPr algn="ctr" eaLnBrk="0" hangingPunct="0"/>
            <a:r>
              <a:rPr lang="en-US" sz="2400" b="1" dirty="0" smtClean="0">
                <a:solidFill>
                  <a:srgbClr val="FFFFFF"/>
                </a:solidFill>
              </a:rPr>
              <a:t>1.3</a:t>
            </a:r>
            <a:endParaRPr lang="en-US" sz="2400" b="1" dirty="0">
              <a:solidFill>
                <a:srgbClr val="FFFFFF"/>
              </a:solidFill>
            </a:endParaRPr>
          </a:p>
        </p:txBody>
      </p:sp>
      <p:sp>
        <p:nvSpPr>
          <p:cNvPr id="42" name="Text Box 29"/>
          <p:cNvSpPr txBox="1">
            <a:spLocks noChangeArrowheads="1"/>
          </p:cNvSpPr>
          <p:nvPr/>
        </p:nvSpPr>
        <p:spPr bwMode="gray">
          <a:xfrm>
            <a:off x="2373615" y="4452098"/>
            <a:ext cx="2600392" cy="430887"/>
          </a:xfrm>
          <a:prstGeom prst="rect">
            <a:avLst/>
          </a:prstGeom>
          <a:noFill/>
          <a:ln w="9525" algn="ctr">
            <a:noFill/>
            <a:miter lim="800000"/>
            <a:headEnd/>
            <a:tailEnd/>
          </a:ln>
          <a:effectLst/>
        </p:spPr>
        <p:txBody>
          <a:bodyPr wrap="none">
            <a:spAutoFit/>
          </a:bodyPr>
          <a:lstStyle/>
          <a:p>
            <a:pPr algn="l" eaLnBrk="0" hangingPunct="0"/>
            <a:r>
              <a:rPr lang="en-US" sz="2200" b="1" smtClean="0">
                <a:solidFill>
                  <a:schemeClr val="tx2"/>
                </a:solidFill>
              </a:rPr>
              <a:t>CÂU LỆNH switch</a:t>
            </a:r>
            <a:endParaRPr lang="en-US" sz="2200" b="1" dirty="0">
              <a:solidFill>
                <a:schemeClr val="tx2"/>
              </a:solidFill>
            </a:endParaRPr>
          </a:p>
        </p:txBody>
      </p:sp>
      <p:sp>
        <p:nvSpPr>
          <p:cNvPr id="44" name="Text Box 18">
            <a:extLst>
              <a:ext uri="{FF2B5EF4-FFF2-40B4-BE49-F238E27FC236}">
                <a16:creationId xmlns:a16="http://schemas.microsoft.com/office/drawing/2014/main" id="{3B08D919-B9F7-4532-A6DF-0637E33C4F56}"/>
              </a:ext>
            </a:extLst>
          </p:cNvPr>
          <p:cNvSpPr txBox="1">
            <a:spLocks noChangeArrowheads="1"/>
          </p:cNvSpPr>
          <p:nvPr/>
        </p:nvSpPr>
        <p:spPr bwMode="gray">
          <a:xfrm>
            <a:off x="2391535" y="2097236"/>
            <a:ext cx="4066415" cy="430887"/>
          </a:xfrm>
          <a:prstGeom prst="rect">
            <a:avLst/>
          </a:prstGeom>
          <a:noFill/>
          <a:ln w="9525" algn="ctr">
            <a:noFill/>
            <a:miter lim="800000"/>
            <a:headEnd/>
            <a:tailEnd/>
          </a:ln>
          <a:effectLst/>
        </p:spPr>
        <p:txBody>
          <a:bodyPr wrap="square">
            <a:spAutoFit/>
          </a:bodyPr>
          <a:lstStyle/>
          <a:p>
            <a:pPr algn="l" eaLnBrk="0" hangingPunct="0"/>
            <a:r>
              <a:rPr lang="en-US" sz="2200" b="1" smtClean="0">
                <a:solidFill>
                  <a:schemeClr val="tx2"/>
                </a:solidFill>
              </a:rPr>
              <a:t>CÁC LỆNH ĐƠN GIẢN</a:t>
            </a:r>
            <a:endParaRPr lang="en-US" sz="2200" b="1" dirty="0">
              <a:solidFill>
                <a:schemeClr val="tx2"/>
              </a:solidFill>
            </a:endParaRPr>
          </a:p>
        </p:txBody>
      </p:sp>
      <p:sp>
        <p:nvSpPr>
          <p:cNvPr id="3" name="Date Placeholder 2"/>
          <p:cNvSpPr>
            <a:spLocks noGrp="1"/>
          </p:cNvSpPr>
          <p:nvPr>
            <p:ph type="dt" sz="half" idx="10"/>
          </p:nvPr>
        </p:nvSpPr>
        <p:spPr/>
        <p:txBody>
          <a:bodyPr/>
          <a:lstStyle/>
          <a:p>
            <a:pPr>
              <a:defRPr/>
            </a:pPr>
            <a:r>
              <a:rPr lang="en-US" smtClean="0"/>
              <a:t>Khoa CNTT - UNETI</a:t>
            </a:r>
            <a:endParaRPr lang="en-US"/>
          </a:p>
        </p:txBody>
      </p:sp>
      <p:sp>
        <p:nvSpPr>
          <p:cNvPr id="4" name="Slide Number Placeholder 3"/>
          <p:cNvSpPr>
            <a:spLocks noGrp="1"/>
          </p:cNvSpPr>
          <p:nvPr>
            <p:ph type="sldNum" sz="quarter" idx="12"/>
          </p:nvPr>
        </p:nvSpPr>
        <p:spPr/>
        <p:txBody>
          <a:bodyPr/>
          <a:lstStyle/>
          <a:p>
            <a:pPr>
              <a:defRPr/>
            </a:pPr>
            <a:fld id="{38F16FD5-974A-40BB-8233-36E86F2AA732}" type="slidenum">
              <a:rPr lang="en-US" smtClean="0"/>
              <a:pPr>
                <a:defRPr/>
              </a:pPr>
              <a:t>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0-#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0-#ppt_w/2"/>
                                          </p:val>
                                        </p:tav>
                                        <p:tav tm="100000">
                                          <p:val>
                                            <p:strVal val="#ppt_x"/>
                                          </p:val>
                                        </p:tav>
                                      </p:tavLst>
                                    </p:anim>
                                    <p:anim calcmode="lin" valueType="num">
                                      <p:cBhvr additive="base">
                                        <p:cTn id="20"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0-#ppt_w/2"/>
                                          </p:val>
                                        </p:tav>
                                        <p:tav tm="100000">
                                          <p:val>
                                            <p:strVal val="#ppt_x"/>
                                          </p:val>
                                        </p:tav>
                                      </p:tavLst>
                                    </p:anim>
                                    <p:anim calcmode="lin" valueType="num">
                                      <p:cBhvr additive="base">
                                        <p:cTn id="26" dur="500" fill="hold"/>
                                        <p:tgtEl>
                                          <p:spTgt spid="34"/>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0-#ppt_w/2"/>
                                          </p:val>
                                        </p:tav>
                                        <p:tav tm="100000">
                                          <p:val>
                                            <p:strVal val="#ppt_x"/>
                                          </p:val>
                                        </p:tav>
                                      </p:tavLst>
                                    </p:anim>
                                    <p:anim calcmode="lin" valueType="num">
                                      <p:cBhvr additive="base">
                                        <p:cTn id="30" dur="500" fill="hold"/>
                                        <p:tgtEl>
                                          <p:spTgt spid="36"/>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additive="base">
                                        <p:cTn id="33" dur="500" fill="hold"/>
                                        <p:tgtEl>
                                          <p:spTgt spid="37"/>
                                        </p:tgtEl>
                                        <p:attrNameLst>
                                          <p:attrName>ppt_x</p:attrName>
                                        </p:attrNameLst>
                                      </p:cBhvr>
                                      <p:tavLst>
                                        <p:tav tm="0">
                                          <p:val>
                                            <p:strVal val="0-#ppt_w/2"/>
                                          </p:val>
                                        </p:tav>
                                        <p:tav tm="100000">
                                          <p:val>
                                            <p:strVal val="#ppt_x"/>
                                          </p:val>
                                        </p:tav>
                                      </p:tavLst>
                                    </p:anim>
                                    <p:anim calcmode="lin" valueType="num">
                                      <p:cBhvr additive="base">
                                        <p:cTn id="34" dur="500" fill="hold"/>
                                        <p:tgtEl>
                                          <p:spTgt spid="37"/>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0-#ppt_w/2"/>
                                          </p:val>
                                        </p:tav>
                                        <p:tav tm="100000">
                                          <p:val>
                                            <p:strVal val="#ppt_x"/>
                                          </p:val>
                                        </p:tav>
                                      </p:tavLst>
                                    </p:anim>
                                    <p:anim calcmode="lin" valueType="num">
                                      <p:cBhvr additive="base">
                                        <p:cTn id="38"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500" fill="hold"/>
                                        <p:tgtEl>
                                          <p:spTgt spid="39"/>
                                        </p:tgtEl>
                                        <p:attrNameLst>
                                          <p:attrName>ppt_x</p:attrName>
                                        </p:attrNameLst>
                                      </p:cBhvr>
                                      <p:tavLst>
                                        <p:tav tm="0">
                                          <p:val>
                                            <p:strVal val="0-#ppt_w/2"/>
                                          </p:val>
                                        </p:tav>
                                        <p:tav tm="100000">
                                          <p:val>
                                            <p:strVal val="#ppt_x"/>
                                          </p:val>
                                        </p:tav>
                                      </p:tavLst>
                                    </p:anim>
                                    <p:anim calcmode="lin" valueType="num">
                                      <p:cBhvr additive="base">
                                        <p:cTn id="44" dur="500" fill="hold"/>
                                        <p:tgtEl>
                                          <p:spTgt spid="39"/>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additive="base">
                                        <p:cTn id="47" dur="500" fill="hold"/>
                                        <p:tgtEl>
                                          <p:spTgt spid="40"/>
                                        </p:tgtEl>
                                        <p:attrNameLst>
                                          <p:attrName>ppt_x</p:attrName>
                                        </p:attrNameLst>
                                      </p:cBhvr>
                                      <p:tavLst>
                                        <p:tav tm="0">
                                          <p:val>
                                            <p:strVal val="0-#ppt_w/2"/>
                                          </p:val>
                                        </p:tav>
                                        <p:tav tm="100000">
                                          <p:val>
                                            <p:strVal val="#ppt_x"/>
                                          </p:val>
                                        </p:tav>
                                      </p:tavLst>
                                    </p:anim>
                                    <p:anim calcmode="lin" valueType="num">
                                      <p:cBhvr additive="base">
                                        <p:cTn id="48" dur="500" fill="hold"/>
                                        <p:tgtEl>
                                          <p:spTgt spid="40"/>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fill="hold"/>
                                        <p:tgtEl>
                                          <p:spTgt spid="41"/>
                                        </p:tgtEl>
                                        <p:attrNameLst>
                                          <p:attrName>ppt_x</p:attrName>
                                        </p:attrNameLst>
                                      </p:cBhvr>
                                      <p:tavLst>
                                        <p:tav tm="0">
                                          <p:val>
                                            <p:strVal val="0-#ppt_w/2"/>
                                          </p:val>
                                        </p:tav>
                                        <p:tav tm="100000">
                                          <p:val>
                                            <p:strVal val="#ppt_x"/>
                                          </p:val>
                                        </p:tav>
                                      </p:tavLst>
                                    </p:anim>
                                    <p:anim calcmode="lin" valueType="num">
                                      <p:cBhvr additive="base">
                                        <p:cTn id="52" dur="500" fill="hold"/>
                                        <p:tgtEl>
                                          <p:spTgt spid="41"/>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anim calcmode="lin" valueType="num">
                                      <p:cBhvr additive="base">
                                        <p:cTn id="55" dur="500" fill="hold"/>
                                        <p:tgtEl>
                                          <p:spTgt spid="42"/>
                                        </p:tgtEl>
                                        <p:attrNameLst>
                                          <p:attrName>ppt_x</p:attrName>
                                        </p:attrNameLst>
                                      </p:cBhvr>
                                      <p:tavLst>
                                        <p:tav tm="0">
                                          <p:val>
                                            <p:strVal val="0-#ppt_w/2"/>
                                          </p:val>
                                        </p:tav>
                                        <p:tav tm="100000">
                                          <p:val>
                                            <p:strVal val="#ppt_x"/>
                                          </p:val>
                                        </p:tav>
                                      </p:tavLst>
                                    </p:anim>
                                    <p:anim calcmode="lin" valueType="num">
                                      <p:cBhvr additive="base">
                                        <p:cTn id="56"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p:bldP spid="35" grpId="0"/>
      <p:bldP spid="36" grpId="0" animBg="1"/>
      <p:bldP spid="37" grpId="0" animBg="1"/>
      <p:bldP spid="38" grpId="0"/>
      <p:bldP spid="39" grpId="0" animBg="1"/>
      <p:bldP spid="40" grpId="0" animBg="1"/>
      <p:bldP spid="41" grpId="0"/>
      <p:bldP spid="42" grpId="0"/>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US" smtClean="0"/>
              <a:t>20</a:t>
            </a:fld>
            <a:endParaRPr lang="en-US"/>
          </a:p>
        </p:txBody>
      </p:sp>
      <p:sp>
        <p:nvSpPr>
          <p:cNvPr id="7" name="Shape 519"/>
          <p:cNvSpPr txBox="1">
            <a:spLocks/>
          </p:cNvSpPr>
          <p:nvPr/>
        </p:nvSpPr>
        <p:spPr bwMode="white">
          <a:xfrm>
            <a:off x="1084878" y="228600"/>
            <a:ext cx="7924800" cy="941388"/>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sz="2800" b="1" kern="0" dirty="0" err="1" smtClean="0"/>
              <a:t>Câu</a:t>
            </a:r>
            <a:r>
              <a:rPr lang="en-US" sz="2800" b="1" kern="0" dirty="0" smtClean="0"/>
              <a:t> </a:t>
            </a:r>
            <a:r>
              <a:rPr lang="en-US" sz="2800" b="1" kern="0" err="1" smtClean="0"/>
              <a:t>hỏi</a:t>
            </a:r>
            <a:r>
              <a:rPr lang="en-US" sz="2800" b="1" kern="0" smtClean="0"/>
              <a:t> củng cố bài</a:t>
            </a:r>
            <a:endParaRPr lang="vi-VN" sz="2800" b="1" kern="0" dirty="0"/>
          </a:p>
        </p:txBody>
      </p:sp>
      <p:sp>
        <p:nvSpPr>
          <p:cNvPr id="5" name="Shape 1331"/>
          <p:cNvSpPr>
            <a:spLocks noGrp="1"/>
          </p:cNvSpPr>
          <p:nvPr>
            <p:ph type="body" idx="4294967295"/>
          </p:nvPr>
        </p:nvSpPr>
        <p:spPr>
          <a:xfrm>
            <a:off x="606244" y="1124862"/>
            <a:ext cx="7865404" cy="4894938"/>
          </a:xfrm>
          <a:prstGeom prst="rect">
            <a:avLst/>
          </a:prstGeom>
          <a:extLst>
            <a:ext uri="{C572A759-6A51-4108-AA02-DFA0A04FC94B}">
              <ma14:wrappingTextBoxFlag xmlns:ma14="http://schemas.microsoft.com/office/mac/drawingml/2011/main" xmlns="" val="1"/>
            </a:ext>
          </a:extLst>
        </p:spPr>
        <p:txBody>
          <a:bodyPr>
            <a:noAutofit/>
          </a:bodyPr>
          <a:lstStyle/>
          <a:p>
            <a:pPr marL="514350" indent="-514350" algn="just">
              <a:lnSpc>
                <a:spcPct val="150000"/>
              </a:lnSpc>
              <a:buFont typeface="+mj-lt"/>
              <a:buAutoNum type="arabicPeriod"/>
            </a:pPr>
            <a:r>
              <a:rPr lang="en-US" smtClean="0"/>
              <a:t>Câu nào sau đây thể hiện cú pháp đúng cho câu lệnh if?</a:t>
            </a:r>
            <a:r>
              <a:rPr lang="vi-VN" smtClean="0"/>
              <a:t> </a:t>
            </a:r>
            <a:endParaRPr lang="en-US" smtClean="0"/>
          </a:p>
          <a:p>
            <a:pPr marL="1030288" indent="-514350" algn="just">
              <a:lnSpc>
                <a:spcPct val="150000"/>
              </a:lnSpc>
              <a:buFont typeface="+mj-lt"/>
              <a:buAutoNum type="alphaUcPeriod"/>
            </a:pPr>
            <a:r>
              <a:rPr lang="en-US" smtClean="0"/>
              <a:t> if expression</a:t>
            </a:r>
            <a:endParaRPr lang="vi-VN"/>
          </a:p>
          <a:p>
            <a:pPr marL="1030288" indent="-514350" algn="just">
              <a:lnSpc>
                <a:spcPct val="150000"/>
              </a:lnSpc>
              <a:buFont typeface="+mj-lt"/>
              <a:buAutoNum type="alphaUcPeriod"/>
            </a:pPr>
            <a:r>
              <a:rPr lang="vi-VN"/>
              <a:t> </a:t>
            </a:r>
            <a:r>
              <a:rPr lang="en-US" smtClean="0"/>
              <a:t>if {expression</a:t>
            </a:r>
            <a:endParaRPr lang="vi-VN"/>
          </a:p>
          <a:p>
            <a:pPr marL="1030288" indent="-514350" algn="just">
              <a:lnSpc>
                <a:spcPct val="150000"/>
              </a:lnSpc>
              <a:buFont typeface="+mj-lt"/>
              <a:buAutoNum type="alphaUcPeriod"/>
            </a:pPr>
            <a:r>
              <a:rPr lang="vi-VN"/>
              <a:t> </a:t>
            </a:r>
            <a:r>
              <a:rPr lang="en-US" smtClean="0"/>
              <a:t> if (expression)</a:t>
            </a:r>
          </a:p>
          <a:p>
            <a:pPr marL="1030288" indent="-514350" algn="just">
              <a:lnSpc>
                <a:spcPct val="150000"/>
              </a:lnSpc>
              <a:buFont typeface="+mj-lt"/>
              <a:buAutoNum type="alphaUcPeriod"/>
            </a:pPr>
            <a:r>
              <a:rPr lang="en-US" smtClean="0"/>
              <a:t>  expression if</a:t>
            </a:r>
            <a:endParaRPr dirty="0"/>
          </a:p>
        </p:txBody>
      </p:sp>
      <p:pic>
        <p:nvPicPr>
          <p:cNvPr id="4" name="btnInknoeActivity"/>
          <p:cNvPicPr>
            <a:picLocks noChangeAspect="1"/>
          </p:cNvPicPr>
          <p:nvPr>
            <p:custDataLst>
              <p:tags r:id="rId1"/>
            </p:custDataLst>
          </p:nvPr>
        </p:nvPicPr>
        <p:blipFill>
          <a:blip r:embed="rId3" r:link="rId4" cstate="print">
            <a:extLst>
              <a:ext uri="{28A0092B-C50C-407E-A947-70E740481C1C}">
                <a14:useLocalDpi xmlns:a14="http://schemas.microsoft.com/office/drawing/2010/main" val="0"/>
              </a:ext>
            </a:extLst>
          </a:blip>
          <a:stretch>
            <a:fillRect/>
          </a:stretch>
        </p:blipFill>
        <p:spPr>
          <a:xfrm>
            <a:off x="3276600" y="5800389"/>
            <a:ext cx="2219546" cy="571500"/>
          </a:xfrm>
          <a:prstGeom prst="rect">
            <a:avLst/>
          </a:prstGeom>
        </p:spPr>
      </p:pic>
    </p:spTree>
    <p:extLst>
      <p:ext uri="{BB962C8B-B14F-4D97-AF65-F5344CB8AC3E}">
        <p14:creationId xmlns:p14="http://schemas.microsoft.com/office/powerpoint/2010/main" val="1449352788"/>
      </p:ext>
    </p:extLst>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5">
                                            <p:txEl>
                                              <p:pRg st="1" end="1"/>
                                            </p:txEl>
                                          </p:spTgt>
                                        </p:tgtEl>
                                        <p:attrNameLst>
                                          <p:attrName>ppt_w</p:attrName>
                                        </p:attrNameLst>
                                      </p:cBhvr>
                                      <p:tavLst>
                                        <p:tav tm="0">
                                          <p:val>
                                            <p:strVal val="ppt_w"/>
                                          </p:val>
                                        </p:tav>
                                        <p:tav tm="100000">
                                          <p:val>
                                            <p:fltVal val="0"/>
                                          </p:val>
                                        </p:tav>
                                      </p:tavLst>
                                    </p:anim>
                                    <p:anim calcmode="lin" valueType="num">
                                      <p:cBhvr>
                                        <p:cTn id="7" dur="1000"/>
                                        <p:tgtEl>
                                          <p:spTgt spid="5">
                                            <p:txEl>
                                              <p:pRg st="1" end="1"/>
                                            </p:txEl>
                                          </p:spTgt>
                                        </p:tgtEl>
                                        <p:attrNameLst>
                                          <p:attrName>ppt_h</p:attrName>
                                        </p:attrNameLst>
                                      </p:cBhvr>
                                      <p:tavLst>
                                        <p:tav tm="0">
                                          <p:val>
                                            <p:strVal val="ppt_h"/>
                                          </p:val>
                                        </p:tav>
                                        <p:tav tm="100000">
                                          <p:val>
                                            <p:fltVal val="0"/>
                                          </p:val>
                                        </p:tav>
                                      </p:tavLst>
                                    </p:anim>
                                    <p:anim calcmode="lin" valueType="num">
                                      <p:cBhvr>
                                        <p:cTn id="8" dur="1000"/>
                                        <p:tgtEl>
                                          <p:spTgt spid="5">
                                            <p:txEl>
                                              <p:pRg st="1" end="1"/>
                                            </p:txEl>
                                          </p:spTgt>
                                        </p:tgtEl>
                                        <p:attrNameLst>
                                          <p:attrName>style.rotation</p:attrName>
                                        </p:attrNameLst>
                                      </p:cBhvr>
                                      <p:tavLst>
                                        <p:tav tm="0">
                                          <p:val>
                                            <p:fltVal val="0"/>
                                          </p:val>
                                        </p:tav>
                                        <p:tav tm="100000">
                                          <p:val>
                                            <p:fltVal val="90"/>
                                          </p:val>
                                        </p:tav>
                                      </p:tavLst>
                                    </p:anim>
                                    <p:animEffect transition="out" filter="fade">
                                      <p:cBhvr>
                                        <p:cTn id="9" dur="1000"/>
                                        <p:tgtEl>
                                          <p:spTgt spid="5">
                                            <p:txEl>
                                              <p:pRg st="1" end="1"/>
                                            </p:txEl>
                                          </p:spTgt>
                                        </p:tgtEl>
                                      </p:cBhvr>
                                    </p:animEffect>
                                    <p:set>
                                      <p:cBhvr>
                                        <p:cTn id="10" dur="1" fill="hold">
                                          <p:stCondLst>
                                            <p:cond delay="999"/>
                                          </p:stCondLst>
                                        </p:cTn>
                                        <p:tgtEl>
                                          <p:spTgt spid="5">
                                            <p:txEl>
                                              <p:pRg st="1" end="1"/>
                                            </p:txEl>
                                          </p:spTgt>
                                        </p:tgtEl>
                                        <p:attrNameLst>
                                          <p:attrName>style.visibility</p:attrName>
                                        </p:attrNameLst>
                                      </p:cBhvr>
                                      <p:to>
                                        <p:strVal val="hidden"/>
                                      </p:to>
                                    </p:set>
                                  </p:childTnLst>
                                </p:cTn>
                              </p:par>
                              <p:par>
                                <p:cTn id="11" presetID="31" presetClass="exit" presetSubtype="0" fill="hold" nodeType="withEffect">
                                  <p:stCondLst>
                                    <p:cond delay="0"/>
                                  </p:stCondLst>
                                  <p:childTnLst>
                                    <p:anim calcmode="lin" valueType="num">
                                      <p:cBhvr>
                                        <p:cTn id="12" dur="1000"/>
                                        <p:tgtEl>
                                          <p:spTgt spid="5">
                                            <p:txEl>
                                              <p:pRg st="4" end="4"/>
                                            </p:txEl>
                                          </p:spTgt>
                                        </p:tgtEl>
                                        <p:attrNameLst>
                                          <p:attrName>ppt_w</p:attrName>
                                        </p:attrNameLst>
                                      </p:cBhvr>
                                      <p:tavLst>
                                        <p:tav tm="0">
                                          <p:val>
                                            <p:strVal val="ppt_w"/>
                                          </p:val>
                                        </p:tav>
                                        <p:tav tm="100000">
                                          <p:val>
                                            <p:fltVal val="0"/>
                                          </p:val>
                                        </p:tav>
                                      </p:tavLst>
                                    </p:anim>
                                    <p:anim calcmode="lin" valueType="num">
                                      <p:cBhvr>
                                        <p:cTn id="13" dur="1000"/>
                                        <p:tgtEl>
                                          <p:spTgt spid="5">
                                            <p:txEl>
                                              <p:pRg st="4" end="4"/>
                                            </p:txEl>
                                          </p:spTgt>
                                        </p:tgtEl>
                                        <p:attrNameLst>
                                          <p:attrName>ppt_h</p:attrName>
                                        </p:attrNameLst>
                                      </p:cBhvr>
                                      <p:tavLst>
                                        <p:tav tm="0">
                                          <p:val>
                                            <p:strVal val="ppt_h"/>
                                          </p:val>
                                        </p:tav>
                                        <p:tav tm="100000">
                                          <p:val>
                                            <p:fltVal val="0"/>
                                          </p:val>
                                        </p:tav>
                                      </p:tavLst>
                                    </p:anim>
                                    <p:anim calcmode="lin" valueType="num">
                                      <p:cBhvr>
                                        <p:cTn id="14" dur="1000"/>
                                        <p:tgtEl>
                                          <p:spTgt spid="5">
                                            <p:txEl>
                                              <p:pRg st="4" end="4"/>
                                            </p:txEl>
                                          </p:spTgt>
                                        </p:tgtEl>
                                        <p:attrNameLst>
                                          <p:attrName>style.rotation</p:attrName>
                                        </p:attrNameLst>
                                      </p:cBhvr>
                                      <p:tavLst>
                                        <p:tav tm="0">
                                          <p:val>
                                            <p:fltVal val="0"/>
                                          </p:val>
                                        </p:tav>
                                        <p:tav tm="100000">
                                          <p:val>
                                            <p:fltVal val="90"/>
                                          </p:val>
                                        </p:tav>
                                      </p:tavLst>
                                    </p:anim>
                                    <p:animEffect transition="out" filter="fade">
                                      <p:cBhvr>
                                        <p:cTn id="15" dur="1000"/>
                                        <p:tgtEl>
                                          <p:spTgt spid="5">
                                            <p:txEl>
                                              <p:pRg st="4" end="4"/>
                                            </p:txEl>
                                          </p:spTgt>
                                        </p:tgtEl>
                                      </p:cBhvr>
                                    </p:animEffect>
                                    <p:set>
                                      <p:cBhvr>
                                        <p:cTn id="16" dur="1" fill="hold">
                                          <p:stCondLst>
                                            <p:cond delay="999"/>
                                          </p:stCondLst>
                                        </p:cTn>
                                        <p:tgtEl>
                                          <p:spTgt spid="5">
                                            <p:txEl>
                                              <p:pRg st="4" end="4"/>
                                            </p:txEl>
                                          </p:spTgt>
                                        </p:tgtEl>
                                        <p:attrNameLst>
                                          <p:attrName>style.visibility</p:attrName>
                                        </p:attrNameLst>
                                      </p:cBhvr>
                                      <p:to>
                                        <p:strVal val="hidden"/>
                                      </p:to>
                                    </p:set>
                                  </p:childTnLst>
                                </p:cTn>
                              </p:par>
                              <p:par>
                                <p:cTn id="17" presetID="31" presetClass="exit" presetSubtype="0" fill="hold" nodeType="withEffect">
                                  <p:stCondLst>
                                    <p:cond delay="0"/>
                                  </p:stCondLst>
                                  <p:childTnLst>
                                    <p:anim calcmode="lin" valueType="num">
                                      <p:cBhvr>
                                        <p:cTn id="18" dur="1000"/>
                                        <p:tgtEl>
                                          <p:spTgt spid="5">
                                            <p:txEl>
                                              <p:pRg st="2" end="2"/>
                                            </p:txEl>
                                          </p:spTgt>
                                        </p:tgtEl>
                                        <p:attrNameLst>
                                          <p:attrName>ppt_w</p:attrName>
                                        </p:attrNameLst>
                                      </p:cBhvr>
                                      <p:tavLst>
                                        <p:tav tm="0">
                                          <p:val>
                                            <p:strVal val="ppt_w"/>
                                          </p:val>
                                        </p:tav>
                                        <p:tav tm="100000">
                                          <p:val>
                                            <p:fltVal val="0"/>
                                          </p:val>
                                        </p:tav>
                                      </p:tavLst>
                                    </p:anim>
                                    <p:anim calcmode="lin" valueType="num">
                                      <p:cBhvr>
                                        <p:cTn id="19" dur="1000"/>
                                        <p:tgtEl>
                                          <p:spTgt spid="5">
                                            <p:txEl>
                                              <p:pRg st="2" end="2"/>
                                            </p:txEl>
                                          </p:spTgt>
                                        </p:tgtEl>
                                        <p:attrNameLst>
                                          <p:attrName>ppt_h</p:attrName>
                                        </p:attrNameLst>
                                      </p:cBhvr>
                                      <p:tavLst>
                                        <p:tav tm="0">
                                          <p:val>
                                            <p:strVal val="ppt_h"/>
                                          </p:val>
                                        </p:tav>
                                        <p:tav tm="100000">
                                          <p:val>
                                            <p:fltVal val="0"/>
                                          </p:val>
                                        </p:tav>
                                      </p:tavLst>
                                    </p:anim>
                                    <p:anim calcmode="lin" valueType="num">
                                      <p:cBhvr>
                                        <p:cTn id="20" dur="1000"/>
                                        <p:tgtEl>
                                          <p:spTgt spid="5">
                                            <p:txEl>
                                              <p:pRg st="2" end="2"/>
                                            </p:txEl>
                                          </p:spTgt>
                                        </p:tgtEl>
                                        <p:attrNameLst>
                                          <p:attrName>style.rotation</p:attrName>
                                        </p:attrNameLst>
                                      </p:cBhvr>
                                      <p:tavLst>
                                        <p:tav tm="0">
                                          <p:val>
                                            <p:fltVal val="0"/>
                                          </p:val>
                                        </p:tav>
                                        <p:tav tm="100000">
                                          <p:val>
                                            <p:fltVal val="90"/>
                                          </p:val>
                                        </p:tav>
                                      </p:tavLst>
                                    </p:anim>
                                    <p:animEffect transition="out" filter="fade">
                                      <p:cBhvr>
                                        <p:cTn id="21" dur="1000"/>
                                        <p:tgtEl>
                                          <p:spTgt spid="5">
                                            <p:txEl>
                                              <p:pRg st="2" end="2"/>
                                            </p:txEl>
                                          </p:spTgt>
                                        </p:tgtEl>
                                      </p:cBhvr>
                                    </p:animEffect>
                                    <p:set>
                                      <p:cBhvr>
                                        <p:cTn id="22" dur="1" fill="hold">
                                          <p:stCondLst>
                                            <p:cond delay="999"/>
                                          </p:stCondLst>
                                        </p:cTn>
                                        <p:tgtEl>
                                          <p:spTgt spid="5">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US" smtClean="0"/>
              <a:t>21</a:t>
            </a:fld>
            <a:endParaRPr lang="en-US"/>
          </a:p>
        </p:txBody>
      </p:sp>
      <p:sp>
        <p:nvSpPr>
          <p:cNvPr id="7" name="Shape 519"/>
          <p:cNvSpPr txBox="1">
            <a:spLocks/>
          </p:cNvSpPr>
          <p:nvPr/>
        </p:nvSpPr>
        <p:spPr bwMode="white">
          <a:xfrm>
            <a:off x="1084878" y="228600"/>
            <a:ext cx="7924800" cy="941388"/>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sz="2800" b="1" kern="0" dirty="0" err="1" smtClean="0"/>
              <a:t>Câu</a:t>
            </a:r>
            <a:r>
              <a:rPr lang="en-US" sz="2800" b="1" kern="0" dirty="0" smtClean="0"/>
              <a:t> </a:t>
            </a:r>
            <a:r>
              <a:rPr lang="en-US" sz="2800" b="1" kern="0" err="1" smtClean="0"/>
              <a:t>hỏi</a:t>
            </a:r>
            <a:r>
              <a:rPr lang="en-US" sz="2800" b="1" kern="0" smtClean="0"/>
              <a:t> củng cố bài</a:t>
            </a:r>
            <a:endParaRPr lang="vi-VN" sz="2800" b="1" kern="0" dirty="0"/>
          </a:p>
        </p:txBody>
      </p:sp>
      <p:sp>
        <p:nvSpPr>
          <p:cNvPr id="5" name="Shape 1331"/>
          <p:cNvSpPr>
            <a:spLocks noGrp="1"/>
          </p:cNvSpPr>
          <p:nvPr>
            <p:ph type="body" idx="4294967295"/>
          </p:nvPr>
        </p:nvSpPr>
        <p:spPr>
          <a:xfrm>
            <a:off x="606244" y="1124862"/>
            <a:ext cx="8403434" cy="4894938"/>
          </a:xfrm>
          <a:prstGeom prst="rect">
            <a:avLst/>
          </a:prstGeom>
          <a:extLst>
            <a:ext uri="{C572A759-6A51-4108-AA02-DFA0A04FC94B}">
              <ma14:wrappingTextBoxFlag xmlns:ma14="http://schemas.microsoft.com/office/mac/drawingml/2011/main" xmlns="" val="1"/>
            </a:ext>
          </a:extLst>
        </p:spPr>
        <p:txBody>
          <a:bodyPr>
            <a:noAutofit/>
          </a:bodyPr>
          <a:lstStyle/>
          <a:p>
            <a:pPr marL="514350" indent="-514350" algn="just">
              <a:lnSpc>
                <a:spcPct val="150000"/>
              </a:lnSpc>
              <a:buFont typeface="+mj-lt"/>
              <a:buAutoNum type="arabicPeriod" startAt="2"/>
            </a:pPr>
            <a:r>
              <a:rPr lang="en-US" smtClean="0"/>
              <a:t>Cách khai báo biến nào sau đây là đúng?</a:t>
            </a:r>
            <a:r>
              <a:rPr lang="vi-VN" smtClean="0"/>
              <a:t> </a:t>
            </a:r>
            <a:endParaRPr lang="en-US" smtClean="0"/>
          </a:p>
          <a:p>
            <a:pPr marL="1030288" indent="-514350" algn="just">
              <a:lnSpc>
                <a:spcPct val="150000"/>
              </a:lnSpc>
              <a:buFont typeface="+mj-lt"/>
              <a:buAutoNum type="alphaUcPeriod"/>
            </a:pPr>
            <a:r>
              <a:rPr lang="en-US" smtClean="0"/>
              <a:t>&lt;kiểu dữ liệu&gt; &lt;danh sách tên biến&gt;;</a:t>
            </a:r>
            <a:endParaRPr lang="vi-VN" smtClean="0"/>
          </a:p>
          <a:p>
            <a:pPr marL="1030288" indent="-514350" algn="just">
              <a:lnSpc>
                <a:spcPct val="150000"/>
              </a:lnSpc>
              <a:buFont typeface="+mj-lt"/>
              <a:buAutoNum type="alphaUcPeriod"/>
            </a:pPr>
            <a:r>
              <a:rPr lang="en-US" smtClean="0"/>
              <a:t>&lt;danh sách tên biến&gt;:&lt;kiểu dữ liệu&gt;;</a:t>
            </a:r>
            <a:endParaRPr lang="vi-VN" smtClean="0"/>
          </a:p>
          <a:p>
            <a:pPr marL="1030288" indent="-514350" algn="just">
              <a:lnSpc>
                <a:spcPct val="150000"/>
              </a:lnSpc>
              <a:buFont typeface="+mj-lt"/>
              <a:buAutoNum type="alphaUcPeriod"/>
            </a:pPr>
            <a:r>
              <a:rPr lang="en-US" smtClean="0"/>
              <a:t>&lt;tên biến&gt; = &lt;giá trị&gt;;</a:t>
            </a:r>
          </a:p>
          <a:p>
            <a:pPr marL="1030288" indent="-514350" algn="just">
              <a:lnSpc>
                <a:spcPct val="150000"/>
              </a:lnSpc>
              <a:buFont typeface="+mj-lt"/>
              <a:buAutoNum type="alphaUcPeriod"/>
            </a:pPr>
            <a:r>
              <a:rPr lang="en-US" smtClean="0"/>
              <a:t>&lt;danh sách kiểu dữ liệu&gt; &lt;tên biến&gt;;</a:t>
            </a:r>
            <a:endParaRPr dirty="0"/>
          </a:p>
        </p:txBody>
      </p:sp>
      <p:pic>
        <p:nvPicPr>
          <p:cNvPr id="4" name="btnInknoeActivity"/>
          <p:cNvPicPr>
            <a:picLocks noChangeAspect="1"/>
          </p:cNvPicPr>
          <p:nvPr>
            <p:custDataLst>
              <p:tags r:id="rId1"/>
            </p:custDataLst>
          </p:nvPr>
        </p:nvPicPr>
        <p:blipFill>
          <a:blip r:embed="rId3" r:link="rId4" cstate="print">
            <a:extLst>
              <a:ext uri="{28A0092B-C50C-407E-A947-70E740481C1C}">
                <a14:useLocalDpi xmlns:a14="http://schemas.microsoft.com/office/drawing/2010/main" val="0"/>
              </a:ext>
            </a:extLst>
          </a:blip>
          <a:stretch>
            <a:fillRect/>
          </a:stretch>
        </p:blipFill>
        <p:spPr>
          <a:xfrm>
            <a:off x="3276600" y="5800389"/>
            <a:ext cx="2219546" cy="571500"/>
          </a:xfrm>
          <a:prstGeom prst="rect">
            <a:avLst/>
          </a:prstGeom>
        </p:spPr>
      </p:pic>
    </p:spTree>
    <p:extLst>
      <p:ext uri="{BB962C8B-B14F-4D97-AF65-F5344CB8AC3E}">
        <p14:creationId xmlns:p14="http://schemas.microsoft.com/office/powerpoint/2010/main" val="2831290536"/>
      </p:ext>
    </p:extLst>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5">
                                            <p:txEl>
                                              <p:pRg st="2" end="2"/>
                                            </p:txEl>
                                          </p:spTgt>
                                        </p:tgtEl>
                                        <p:attrNameLst>
                                          <p:attrName>ppt_w</p:attrName>
                                        </p:attrNameLst>
                                      </p:cBhvr>
                                      <p:tavLst>
                                        <p:tav tm="0">
                                          <p:val>
                                            <p:strVal val="ppt_w"/>
                                          </p:val>
                                        </p:tav>
                                        <p:tav tm="100000">
                                          <p:val>
                                            <p:fltVal val="0"/>
                                          </p:val>
                                        </p:tav>
                                      </p:tavLst>
                                    </p:anim>
                                    <p:anim calcmode="lin" valueType="num">
                                      <p:cBhvr>
                                        <p:cTn id="7" dur="1000"/>
                                        <p:tgtEl>
                                          <p:spTgt spid="5">
                                            <p:txEl>
                                              <p:pRg st="2" end="2"/>
                                            </p:txEl>
                                          </p:spTgt>
                                        </p:tgtEl>
                                        <p:attrNameLst>
                                          <p:attrName>ppt_h</p:attrName>
                                        </p:attrNameLst>
                                      </p:cBhvr>
                                      <p:tavLst>
                                        <p:tav tm="0">
                                          <p:val>
                                            <p:strVal val="ppt_h"/>
                                          </p:val>
                                        </p:tav>
                                        <p:tav tm="100000">
                                          <p:val>
                                            <p:fltVal val="0"/>
                                          </p:val>
                                        </p:tav>
                                      </p:tavLst>
                                    </p:anim>
                                    <p:anim calcmode="lin" valueType="num">
                                      <p:cBhvr>
                                        <p:cTn id="8" dur="1000"/>
                                        <p:tgtEl>
                                          <p:spTgt spid="5">
                                            <p:txEl>
                                              <p:pRg st="2" end="2"/>
                                            </p:txEl>
                                          </p:spTgt>
                                        </p:tgtEl>
                                        <p:attrNameLst>
                                          <p:attrName>style.rotation</p:attrName>
                                        </p:attrNameLst>
                                      </p:cBhvr>
                                      <p:tavLst>
                                        <p:tav tm="0">
                                          <p:val>
                                            <p:fltVal val="0"/>
                                          </p:val>
                                        </p:tav>
                                        <p:tav tm="100000">
                                          <p:val>
                                            <p:fltVal val="90"/>
                                          </p:val>
                                        </p:tav>
                                      </p:tavLst>
                                    </p:anim>
                                    <p:animEffect transition="out" filter="fade">
                                      <p:cBhvr>
                                        <p:cTn id="9" dur="1000"/>
                                        <p:tgtEl>
                                          <p:spTgt spid="5">
                                            <p:txEl>
                                              <p:pRg st="2" end="2"/>
                                            </p:txEl>
                                          </p:spTgt>
                                        </p:tgtEl>
                                      </p:cBhvr>
                                    </p:animEffect>
                                    <p:set>
                                      <p:cBhvr>
                                        <p:cTn id="10" dur="1" fill="hold">
                                          <p:stCondLst>
                                            <p:cond delay="999"/>
                                          </p:stCondLst>
                                        </p:cTn>
                                        <p:tgtEl>
                                          <p:spTgt spid="5">
                                            <p:txEl>
                                              <p:pRg st="2" end="2"/>
                                            </p:txEl>
                                          </p:spTgt>
                                        </p:tgtEl>
                                        <p:attrNameLst>
                                          <p:attrName>style.visibility</p:attrName>
                                        </p:attrNameLst>
                                      </p:cBhvr>
                                      <p:to>
                                        <p:strVal val="hidden"/>
                                      </p:to>
                                    </p:set>
                                  </p:childTnLst>
                                </p:cTn>
                              </p:par>
                              <p:par>
                                <p:cTn id="11" presetID="31" presetClass="exit" presetSubtype="0" fill="hold" nodeType="withEffect">
                                  <p:stCondLst>
                                    <p:cond delay="0"/>
                                  </p:stCondLst>
                                  <p:childTnLst>
                                    <p:anim calcmode="lin" valueType="num">
                                      <p:cBhvr>
                                        <p:cTn id="12" dur="1000"/>
                                        <p:tgtEl>
                                          <p:spTgt spid="5">
                                            <p:txEl>
                                              <p:pRg st="3" end="3"/>
                                            </p:txEl>
                                          </p:spTgt>
                                        </p:tgtEl>
                                        <p:attrNameLst>
                                          <p:attrName>ppt_w</p:attrName>
                                        </p:attrNameLst>
                                      </p:cBhvr>
                                      <p:tavLst>
                                        <p:tav tm="0">
                                          <p:val>
                                            <p:strVal val="ppt_w"/>
                                          </p:val>
                                        </p:tav>
                                        <p:tav tm="100000">
                                          <p:val>
                                            <p:fltVal val="0"/>
                                          </p:val>
                                        </p:tav>
                                      </p:tavLst>
                                    </p:anim>
                                    <p:anim calcmode="lin" valueType="num">
                                      <p:cBhvr>
                                        <p:cTn id="13" dur="1000"/>
                                        <p:tgtEl>
                                          <p:spTgt spid="5">
                                            <p:txEl>
                                              <p:pRg st="3" end="3"/>
                                            </p:txEl>
                                          </p:spTgt>
                                        </p:tgtEl>
                                        <p:attrNameLst>
                                          <p:attrName>ppt_h</p:attrName>
                                        </p:attrNameLst>
                                      </p:cBhvr>
                                      <p:tavLst>
                                        <p:tav tm="0">
                                          <p:val>
                                            <p:strVal val="ppt_h"/>
                                          </p:val>
                                        </p:tav>
                                        <p:tav tm="100000">
                                          <p:val>
                                            <p:fltVal val="0"/>
                                          </p:val>
                                        </p:tav>
                                      </p:tavLst>
                                    </p:anim>
                                    <p:anim calcmode="lin" valueType="num">
                                      <p:cBhvr>
                                        <p:cTn id="14" dur="1000"/>
                                        <p:tgtEl>
                                          <p:spTgt spid="5">
                                            <p:txEl>
                                              <p:pRg st="3" end="3"/>
                                            </p:txEl>
                                          </p:spTgt>
                                        </p:tgtEl>
                                        <p:attrNameLst>
                                          <p:attrName>style.rotation</p:attrName>
                                        </p:attrNameLst>
                                      </p:cBhvr>
                                      <p:tavLst>
                                        <p:tav tm="0">
                                          <p:val>
                                            <p:fltVal val="0"/>
                                          </p:val>
                                        </p:tav>
                                        <p:tav tm="100000">
                                          <p:val>
                                            <p:fltVal val="90"/>
                                          </p:val>
                                        </p:tav>
                                      </p:tavLst>
                                    </p:anim>
                                    <p:animEffect transition="out" filter="fade">
                                      <p:cBhvr>
                                        <p:cTn id="15" dur="1000"/>
                                        <p:tgtEl>
                                          <p:spTgt spid="5">
                                            <p:txEl>
                                              <p:pRg st="3" end="3"/>
                                            </p:txEl>
                                          </p:spTgt>
                                        </p:tgtEl>
                                      </p:cBhvr>
                                    </p:animEffect>
                                    <p:set>
                                      <p:cBhvr>
                                        <p:cTn id="16" dur="1" fill="hold">
                                          <p:stCondLst>
                                            <p:cond delay="999"/>
                                          </p:stCondLst>
                                        </p:cTn>
                                        <p:tgtEl>
                                          <p:spTgt spid="5">
                                            <p:txEl>
                                              <p:pRg st="3" end="3"/>
                                            </p:txEl>
                                          </p:spTgt>
                                        </p:tgtEl>
                                        <p:attrNameLst>
                                          <p:attrName>style.visibility</p:attrName>
                                        </p:attrNameLst>
                                      </p:cBhvr>
                                      <p:to>
                                        <p:strVal val="hidden"/>
                                      </p:to>
                                    </p:set>
                                  </p:childTnLst>
                                </p:cTn>
                              </p:par>
                              <p:par>
                                <p:cTn id="17" presetID="31" presetClass="exit" presetSubtype="0" fill="hold" nodeType="withEffect">
                                  <p:stCondLst>
                                    <p:cond delay="0"/>
                                  </p:stCondLst>
                                  <p:childTnLst>
                                    <p:anim calcmode="lin" valueType="num">
                                      <p:cBhvr>
                                        <p:cTn id="18" dur="1000"/>
                                        <p:tgtEl>
                                          <p:spTgt spid="5">
                                            <p:txEl>
                                              <p:pRg st="4" end="4"/>
                                            </p:txEl>
                                          </p:spTgt>
                                        </p:tgtEl>
                                        <p:attrNameLst>
                                          <p:attrName>ppt_w</p:attrName>
                                        </p:attrNameLst>
                                      </p:cBhvr>
                                      <p:tavLst>
                                        <p:tav tm="0">
                                          <p:val>
                                            <p:strVal val="ppt_w"/>
                                          </p:val>
                                        </p:tav>
                                        <p:tav tm="100000">
                                          <p:val>
                                            <p:fltVal val="0"/>
                                          </p:val>
                                        </p:tav>
                                      </p:tavLst>
                                    </p:anim>
                                    <p:anim calcmode="lin" valueType="num">
                                      <p:cBhvr>
                                        <p:cTn id="19" dur="1000"/>
                                        <p:tgtEl>
                                          <p:spTgt spid="5">
                                            <p:txEl>
                                              <p:pRg st="4" end="4"/>
                                            </p:txEl>
                                          </p:spTgt>
                                        </p:tgtEl>
                                        <p:attrNameLst>
                                          <p:attrName>ppt_h</p:attrName>
                                        </p:attrNameLst>
                                      </p:cBhvr>
                                      <p:tavLst>
                                        <p:tav tm="0">
                                          <p:val>
                                            <p:strVal val="ppt_h"/>
                                          </p:val>
                                        </p:tav>
                                        <p:tav tm="100000">
                                          <p:val>
                                            <p:fltVal val="0"/>
                                          </p:val>
                                        </p:tav>
                                      </p:tavLst>
                                    </p:anim>
                                    <p:anim calcmode="lin" valueType="num">
                                      <p:cBhvr>
                                        <p:cTn id="20" dur="1000"/>
                                        <p:tgtEl>
                                          <p:spTgt spid="5">
                                            <p:txEl>
                                              <p:pRg st="4" end="4"/>
                                            </p:txEl>
                                          </p:spTgt>
                                        </p:tgtEl>
                                        <p:attrNameLst>
                                          <p:attrName>style.rotation</p:attrName>
                                        </p:attrNameLst>
                                      </p:cBhvr>
                                      <p:tavLst>
                                        <p:tav tm="0">
                                          <p:val>
                                            <p:fltVal val="0"/>
                                          </p:val>
                                        </p:tav>
                                        <p:tav tm="100000">
                                          <p:val>
                                            <p:fltVal val="90"/>
                                          </p:val>
                                        </p:tav>
                                      </p:tavLst>
                                    </p:anim>
                                    <p:animEffect transition="out" filter="fade">
                                      <p:cBhvr>
                                        <p:cTn id="21" dur="1000"/>
                                        <p:tgtEl>
                                          <p:spTgt spid="5">
                                            <p:txEl>
                                              <p:pRg st="4" end="4"/>
                                            </p:txEl>
                                          </p:spTgt>
                                        </p:tgtEl>
                                      </p:cBhvr>
                                    </p:animEffect>
                                    <p:set>
                                      <p:cBhvr>
                                        <p:cTn id="22" dur="1" fill="hold">
                                          <p:stCondLst>
                                            <p:cond delay="999"/>
                                          </p:stCondLst>
                                        </p:cTn>
                                        <p:tgtEl>
                                          <p:spTgt spid="5">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US" smtClean="0"/>
              <a:t>22</a:t>
            </a:fld>
            <a:endParaRPr lang="en-US"/>
          </a:p>
        </p:txBody>
      </p:sp>
      <p:sp>
        <p:nvSpPr>
          <p:cNvPr id="7" name="Shape 519"/>
          <p:cNvSpPr txBox="1">
            <a:spLocks/>
          </p:cNvSpPr>
          <p:nvPr/>
        </p:nvSpPr>
        <p:spPr bwMode="white">
          <a:xfrm>
            <a:off x="1084878" y="228600"/>
            <a:ext cx="7924800" cy="941388"/>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sz="2800" b="1" kern="0" dirty="0" err="1" smtClean="0"/>
              <a:t>Câu</a:t>
            </a:r>
            <a:r>
              <a:rPr lang="en-US" sz="2800" b="1" kern="0" dirty="0" smtClean="0"/>
              <a:t> </a:t>
            </a:r>
            <a:r>
              <a:rPr lang="en-US" sz="2800" b="1" kern="0" err="1" smtClean="0"/>
              <a:t>hỏi</a:t>
            </a:r>
            <a:r>
              <a:rPr lang="en-US" sz="2800" b="1" kern="0" smtClean="0"/>
              <a:t> củng cố bài</a:t>
            </a:r>
            <a:endParaRPr lang="vi-VN" sz="2800" b="1" kern="0" dirty="0"/>
          </a:p>
        </p:txBody>
      </p:sp>
      <p:sp>
        <p:nvSpPr>
          <p:cNvPr id="5" name="Shape 1331"/>
          <p:cNvSpPr>
            <a:spLocks noGrp="1"/>
          </p:cNvSpPr>
          <p:nvPr>
            <p:ph type="body" idx="4294967295"/>
          </p:nvPr>
        </p:nvSpPr>
        <p:spPr>
          <a:xfrm>
            <a:off x="606244" y="1124862"/>
            <a:ext cx="7865404" cy="4894938"/>
          </a:xfrm>
          <a:prstGeom prst="rect">
            <a:avLst/>
          </a:prstGeom>
          <a:extLst>
            <a:ext uri="{C572A759-6A51-4108-AA02-DFA0A04FC94B}">
              <ma14:wrappingTextBoxFlag xmlns:ma14="http://schemas.microsoft.com/office/mac/drawingml/2011/main" xmlns="" val="1"/>
            </a:ext>
          </a:extLst>
        </p:spPr>
        <p:txBody>
          <a:bodyPr>
            <a:noAutofit/>
          </a:bodyPr>
          <a:lstStyle/>
          <a:p>
            <a:pPr marL="514350" indent="-514350" algn="just">
              <a:lnSpc>
                <a:spcPct val="150000"/>
              </a:lnSpc>
              <a:buFont typeface="+mj-lt"/>
              <a:buAutoNum type="arabicPeriod" startAt="3"/>
            </a:pPr>
            <a:r>
              <a:rPr lang="en-US" smtClean="0"/>
              <a:t>Đoạn lệnh sau cho kết quả </a:t>
            </a:r>
            <a:r>
              <a:rPr lang="en-US" smtClean="0"/>
              <a:t>thế nào?</a:t>
            </a:r>
            <a:r>
              <a:rPr lang="vi-VN" smtClean="0"/>
              <a:t> </a:t>
            </a:r>
            <a:endParaRPr lang="en-US" smtClean="0"/>
          </a:p>
          <a:p>
            <a:pPr marL="1030288" indent="-514350" algn="just">
              <a:lnSpc>
                <a:spcPct val="150000"/>
              </a:lnSpc>
              <a:buFont typeface="+mj-lt"/>
              <a:buAutoNum type="alphaUcPeriod"/>
            </a:pPr>
            <a:r>
              <a:rPr lang="en-US" smtClean="0"/>
              <a:t> One</a:t>
            </a:r>
            <a:endParaRPr lang="vi-VN"/>
          </a:p>
          <a:p>
            <a:pPr marL="1030288" indent="-514350" algn="just">
              <a:lnSpc>
                <a:spcPct val="150000"/>
              </a:lnSpc>
              <a:buFont typeface="+mj-lt"/>
              <a:buAutoNum type="alphaUcPeriod"/>
            </a:pPr>
            <a:r>
              <a:rPr lang="vi-VN"/>
              <a:t> </a:t>
            </a:r>
            <a:r>
              <a:rPr lang="en-US" smtClean="0"/>
              <a:t>Zero</a:t>
            </a:r>
            <a:endParaRPr lang="vi-VN"/>
          </a:p>
          <a:p>
            <a:pPr marL="1030288" indent="-514350" algn="just">
              <a:lnSpc>
                <a:spcPct val="150000"/>
              </a:lnSpc>
              <a:buFont typeface="+mj-lt"/>
              <a:buAutoNum type="alphaUcPeriod"/>
            </a:pPr>
            <a:r>
              <a:rPr lang="vi-VN"/>
              <a:t> </a:t>
            </a:r>
            <a:r>
              <a:rPr lang="en-US" smtClean="0"/>
              <a:t> Hello World</a:t>
            </a:r>
          </a:p>
          <a:p>
            <a:pPr marL="1030288" indent="-514350" algn="just">
              <a:lnSpc>
                <a:spcPct val="150000"/>
              </a:lnSpc>
              <a:buFont typeface="+mj-lt"/>
              <a:buAutoNum type="alphaUcPeriod"/>
            </a:pPr>
            <a:r>
              <a:rPr lang="en-US" smtClean="0"/>
              <a:t>  OneZero</a:t>
            </a:r>
            <a:endParaRPr dirty="0"/>
          </a:p>
        </p:txBody>
      </p:sp>
      <p:pic>
        <p:nvPicPr>
          <p:cNvPr id="4" name="btnInknoeActivity"/>
          <p:cNvPicPr>
            <a:picLocks noChangeAspect="1"/>
          </p:cNvPicPr>
          <p:nvPr>
            <p:custDataLst>
              <p:tags r:id="rId1"/>
            </p:custDataLst>
          </p:nvPr>
        </p:nvPicPr>
        <p:blipFill>
          <a:blip r:embed="rId3" r:link="rId4" cstate="print">
            <a:extLst>
              <a:ext uri="{28A0092B-C50C-407E-A947-70E740481C1C}">
                <a14:useLocalDpi xmlns:a14="http://schemas.microsoft.com/office/drawing/2010/main" val="0"/>
              </a:ext>
            </a:extLst>
          </a:blip>
          <a:stretch>
            <a:fillRect/>
          </a:stretch>
        </p:blipFill>
        <p:spPr>
          <a:xfrm>
            <a:off x="3276600" y="5800389"/>
            <a:ext cx="2219546" cy="571500"/>
          </a:xfrm>
          <a:prstGeom prst="rect">
            <a:avLst/>
          </a:prstGeom>
        </p:spPr>
      </p:pic>
      <p:pic>
        <p:nvPicPr>
          <p:cNvPr id="3" name="Picture 2"/>
          <p:cNvPicPr>
            <a:picLocks noChangeAspect="1"/>
          </p:cNvPicPr>
          <p:nvPr/>
        </p:nvPicPr>
        <p:blipFill>
          <a:blip r:embed="rId5"/>
          <a:stretch>
            <a:fillRect/>
          </a:stretch>
        </p:blipFill>
        <p:spPr>
          <a:xfrm>
            <a:off x="4191000" y="2085622"/>
            <a:ext cx="3912293" cy="2410178"/>
          </a:xfrm>
          <a:prstGeom prst="rect">
            <a:avLst/>
          </a:prstGeom>
        </p:spPr>
      </p:pic>
    </p:spTree>
    <p:extLst>
      <p:ext uri="{BB962C8B-B14F-4D97-AF65-F5344CB8AC3E}">
        <p14:creationId xmlns:p14="http://schemas.microsoft.com/office/powerpoint/2010/main" val="810943335"/>
      </p:ext>
    </p:extLst>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5">
                                            <p:txEl>
                                              <p:pRg st="1" end="1"/>
                                            </p:txEl>
                                          </p:spTgt>
                                        </p:tgtEl>
                                        <p:attrNameLst>
                                          <p:attrName>ppt_w</p:attrName>
                                        </p:attrNameLst>
                                      </p:cBhvr>
                                      <p:tavLst>
                                        <p:tav tm="0">
                                          <p:val>
                                            <p:strVal val="ppt_w"/>
                                          </p:val>
                                        </p:tav>
                                        <p:tav tm="100000">
                                          <p:val>
                                            <p:fltVal val="0"/>
                                          </p:val>
                                        </p:tav>
                                      </p:tavLst>
                                    </p:anim>
                                    <p:anim calcmode="lin" valueType="num">
                                      <p:cBhvr>
                                        <p:cTn id="7" dur="1000"/>
                                        <p:tgtEl>
                                          <p:spTgt spid="5">
                                            <p:txEl>
                                              <p:pRg st="1" end="1"/>
                                            </p:txEl>
                                          </p:spTgt>
                                        </p:tgtEl>
                                        <p:attrNameLst>
                                          <p:attrName>ppt_h</p:attrName>
                                        </p:attrNameLst>
                                      </p:cBhvr>
                                      <p:tavLst>
                                        <p:tav tm="0">
                                          <p:val>
                                            <p:strVal val="ppt_h"/>
                                          </p:val>
                                        </p:tav>
                                        <p:tav tm="100000">
                                          <p:val>
                                            <p:fltVal val="0"/>
                                          </p:val>
                                        </p:tav>
                                      </p:tavLst>
                                    </p:anim>
                                    <p:anim calcmode="lin" valueType="num">
                                      <p:cBhvr>
                                        <p:cTn id="8" dur="1000"/>
                                        <p:tgtEl>
                                          <p:spTgt spid="5">
                                            <p:txEl>
                                              <p:pRg st="1" end="1"/>
                                            </p:txEl>
                                          </p:spTgt>
                                        </p:tgtEl>
                                        <p:attrNameLst>
                                          <p:attrName>style.rotation</p:attrName>
                                        </p:attrNameLst>
                                      </p:cBhvr>
                                      <p:tavLst>
                                        <p:tav tm="0">
                                          <p:val>
                                            <p:fltVal val="0"/>
                                          </p:val>
                                        </p:tav>
                                        <p:tav tm="100000">
                                          <p:val>
                                            <p:fltVal val="90"/>
                                          </p:val>
                                        </p:tav>
                                      </p:tavLst>
                                    </p:anim>
                                    <p:animEffect transition="out" filter="fade">
                                      <p:cBhvr>
                                        <p:cTn id="9" dur="1000"/>
                                        <p:tgtEl>
                                          <p:spTgt spid="5">
                                            <p:txEl>
                                              <p:pRg st="1" end="1"/>
                                            </p:txEl>
                                          </p:spTgt>
                                        </p:tgtEl>
                                      </p:cBhvr>
                                    </p:animEffect>
                                    <p:set>
                                      <p:cBhvr>
                                        <p:cTn id="10" dur="1" fill="hold">
                                          <p:stCondLst>
                                            <p:cond delay="999"/>
                                          </p:stCondLst>
                                        </p:cTn>
                                        <p:tgtEl>
                                          <p:spTgt spid="5">
                                            <p:txEl>
                                              <p:pRg st="1" end="1"/>
                                            </p:txEl>
                                          </p:spTgt>
                                        </p:tgtEl>
                                        <p:attrNameLst>
                                          <p:attrName>style.visibility</p:attrName>
                                        </p:attrNameLst>
                                      </p:cBhvr>
                                      <p:to>
                                        <p:strVal val="hidden"/>
                                      </p:to>
                                    </p:set>
                                  </p:childTnLst>
                                </p:cTn>
                              </p:par>
                              <p:par>
                                <p:cTn id="11" presetID="31" presetClass="exit" presetSubtype="0" fill="hold" nodeType="withEffect">
                                  <p:stCondLst>
                                    <p:cond delay="0"/>
                                  </p:stCondLst>
                                  <p:childTnLst>
                                    <p:anim calcmode="lin" valueType="num">
                                      <p:cBhvr>
                                        <p:cTn id="12" dur="1000"/>
                                        <p:tgtEl>
                                          <p:spTgt spid="5">
                                            <p:txEl>
                                              <p:pRg st="3" end="3"/>
                                            </p:txEl>
                                          </p:spTgt>
                                        </p:tgtEl>
                                        <p:attrNameLst>
                                          <p:attrName>ppt_w</p:attrName>
                                        </p:attrNameLst>
                                      </p:cBhvr>
                                      <p:tavLst>
                                        <p:tav tm="0">
                                          <p:val>
                                            <p:strVal val="ppt_w"/>
                                          </p:val>
                                        </p:tav>
                                        <p:tav tm="100000">
                                          <p:val>
                                            <p:fltVal val="0"/>
                                          </p:val>
                                        </p:tav>
                                      </p:tavLst>
                                    </p:anim>
                                    <p:anim calcmode="lin" valueType="num">
                                      <p:cBhvr>
                                        <p:cTn id="13" dur="1000"/>
                                        <p:tgtEl>
                                          <p:spTgt spid="5">
                                            <p:txEl>
                                              <p:pRg st="3" end="3"/>
                                            </p:txEl>
                                          </p:spTgt>
                                        </p:tgtEl>
                                        <p:attrNameLst>
                                          <p:attrName>ppt_h</p:attrName>
                                        </p:attrNameLst>
                                      </p:cBhvr>
                                      <p:tavLst>
                                        <p:tav tm="0">
                                          <p:val>
                                            <p:strVal val="ppt_h"/>
                                          </p:val>
                                        </p:tav>
                                        <p:tav tm="100000">
                                          <p:val>
                                            <p:fltVal val="0"/>
                                          </p:val>
                                        </p:tav>
                                      </p:tavLst>
                                    </p:anim>
                                    <p:anim calcmode="lin" valueType="num">
                                      <p:cBhvr>
                                        <p:cTn id="14" dur="1000"/>
                                        <p:tgtEl>
                                          <p:spTgt spid="5">
                                            <p:txEl>
                                              <p:pRg st="3" end="3"/>
                                            </p:txEl>
                                          </p:spTgt>
                                        </p:tgtEl>
                                        <p:attrNameLst>
                                          <p:attrName>style.rotation</p:attrName>
                                        </p:attrNameLst>
                                      </p:cBhvr>
                                      <p:tavLst>
                                        <p:tav tm="0">
                                          <p:val>
                                            <p:fltVal val="0"/>
                                          </p:val>
                                        </p:tav>
                                        <p:tav tm="100000">
                                          <p:val>
                                            <p:fltVal val="90"/>
                                          </p:val>
                                        </p:tav>
                                      </p:tavLst>
                                    </p:anim>
                                    <p:animEffect transition="out" filter="fade">
                                      <p:cBhvr>
                                        <p:cTn id="15" dur="1000"/>
                                        <p:tgtEl>
                                          <p:spTgt spid="5">
                                            <p:txEl>
                                              <p:pRg st="3" end="3"/>
                                            </p:txEl>
                                          </p:spTgt>
                                        </p:tgtEl>
                                      </p:cBhvr>
                                    </p:animEffect>
                                    <p:set>
                                      <p:cBhvr>
                                        <p:cTn id="16" dur="1" fill="hold">
                                          <p:stCondLst>
                                            <p:cond delay="999"/>
                                          </p:stCondLst>
                                        </p:cTn>
                                        <p:tgtEl>
                                          <p:spTgt spid="5">
                                            <p:txEl>
                                              <p:pRg st="3" end="3"/>
                                            </p:txEl>
                                          </p:spTgt>
                                        </p:tgtEl>
                                        <p:attrNameLst>
                                          <p:attrName>style.visibility</p:attrName>
                                        </p:attrNameLst>
                                      </p:cBhvr>
                                      <p:to>
                                        <p:strVal val="hidden"/>
                                      </p:to>
                                    </p:set>
                                  </p:childTnLst>
                                </p:cTn>
                              </p:par>
                              <p:par>
                                <p:cTn id="17" presetID="31" presetClass="exit" presetSubtype="0" fill="hold" nodeType="withEffect">
                                  <p:stCondLst>
                                    <p:cond delay="0"/>
                                  </p:stCondLst>
                                  <p:childTnLst>
                                    <p:anim calcmode="lin" valueType="num">
                                      <p:cBhvr>
                                        <p:cTn id="18" dur="1000"/>
                                        <p:tgtEl>
                                          <p:spTgt spid="5">
                                            <p:txEl>
                                              <p:pRg st="4" end="4"/>
                                            </p:txEl>
                                          </p:spTgt>
                                        </p:tgtEl>
                                        <p:attrNameLst>
                                          <p:attrName>ppt_w</p:attrName>
                                        </p:attrNameLst>
                                      </p:cBhvr>
                                      <p:tavLst>
                                        <p:tav tm="0">
                                          <p:val>
                                            <p:strVal val="ppt_w"/>
                                          </p:val>
                                        </p:tav>
                                        <p:tav tm="100000">
                                          <p:val>
                                            <p:fltVal val="0"/>
                                          </p:val>
                                        </p:tav>
                                      </p:tavLst>
                                    </p:anim>
                                    <p:anim calcmode="lin" valueType="num">
                                      <p:cBhvr>
                                        <p:cTn id="19" dur="1000"/>
                                        <p:tgtEl>
                                          <p:spTgt spid="5">
                                            <p:txEl>
                                              <p:pRg st="4" end="4"/>
                                            </p:txEl>
                                          </p:spTgt>
                                        </p:tgtEl>
                                        <p:attrNameLst>
                                          <p:attrName>ppt_h</p:attrName>
                                        </p:attrNameLst>
                                      </p:cBhvr>
                                      <p:tavLst>
                                        <p:tav tm="0">
                                          <p:val>
                                            <p:strVal val="ppt_h"/>
                                          </p:val>
                                        </p:tav>
                                        <p:tav tm="100000">
                                          <p:val>
                                            <p:fltVal val="0"/>
                                          </p:val>
                                        </p:tav>
                                      </p:tavLst>
                                    </p:anim>
                                    <p:anim calcmode="lin" valueType="num">
                                      <p:cBhvr>
                                        <p:cTn id="20" dur="1000"/>
                                        <p:tgtEl>
                                          <p:spTgt spid="5">
                                            <p:txEl>
                                              <p:pRg st="4" end="4"/>
                                            </p:txEl>
                                          </p:spTgt>
                                        </p:tgtEl>
                                        <p:attrNameLst>
                                          <p:attrName>style.rotation</p:attrName>
                                        </p:attrNameLst>
                                      </p:cBhvr>
                                      <p:tavLst>
                                        <p:tav tm="0">
                                          <p:val>
                                            <p:fltVal val="0"/>
                                          </p:val>
                                        </p:tav>
                                        <p:tav tm="100000">
                                          <p:val>
                                            <p:fltVal val="90"/>
                                          </p:val>
                                        </p:tav>
                                      </p:tavLst>
                                    </p:anim>
                                    <p:animEffect transition="out" filter="fade">
                                      <p:cBhvr>
                                        <p:cTn id="21" dur="1000"/>
                                        <p:tgtEl>
                                          <p:spTgt spid="5">
                                            <p:txEl>
                                              <p:pRg st="4" end="4"/>
                                            </p:txEl>
                                          </p:spTgt>
                                        </p:tgtEl>
                                      </p:cBhvr>
                                    </p:animEffect>
                                    <p:set>
                                      <p:cBhvr>
                                        <p:cTn id="22" dur="1" fill="hold">
                                          <p:stCondLst>
                                            <p:cond delay="999"/>
                                          </p:stCondLst>
                                        </p:cTn>
                                        <p:tgtEl>
                                          <p:spTgt spid="5">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US" smtClean="0"/>
              <a:t>23</a:t>
            </a:fld>
            <a:endParaRPr lang="en-US"/>
          </a:p>
        </p:txBody>
      </p:sp>
      <p:sp>
        <p:nvSpPr>
          <p:cNvPr id="7" name="Shape 519"/>
          <p:cNvSpPr txBox="1">
            <a:spLocks/>
          </p:cNvSpPr>
          <p:nvPr/>
        </p:nvSpPr>
        <p:spPr bwMode="white">
          <a:xfrm>
            <a:off x="1084878" y="228600"/>
            <a:ext cx="7924800" cy="941388"/>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sz="2800" b="1" kern="0" dirty="0" err="1" smtClean="0"/>
              <a:t>Câu</a:t>
            </a:r>
            <a:r>
              <a:rPr lang="en-US" sz="2800" b="1" kern="0" dirty="0" smtClean="0"/>
              <a:t> </a:t>
            </a:r>
            <a:r>
              <a:rPr lang="en-US" sz="2800" b="1" kern="0" err="1" smtClean="0"/>
              <a:t>hỏi</a:t>
            </a:r>
            <a:r>
              <a:rPr lang="en-US" sz="2800" b="1" kern="0" smtClean="0"/>
              <a:t> củng cố bài</a:t>
            </a:r>
            <a:endParaRPr lang="vi-VN" sz="2800" b="1" kern="0" dirty="0"/>
          </a:p>
        </p:txBody>
      </p:sp>
      <p:sp>
        <p:nvSpPr>
          <p:cNvPr id="5" name="Shape 1331"/>
          <p:cNvSpPr>
            <a:spLocks noGrp="1"/>
          </p:cNvSpPr>
          <p:nvPr>
            <p:ph type="body" idx="4294967295"/>
          </p:nvPr>
        </p:nvSpPr>
        <p:spPr>
          <a:xfrm>
            <a:off x="606244" y="1124862"/>
            <a:ext cx="7865404" cy="4894938"/>
          </a:xfrm>
          <a:prstGeom prst="rect">
            <a:avLst/>
          </a:prstGeom>
          <a:extLst>
            <a:ext uri="{C572A759-6A51-4108-AA02-DFA0A04FC94B}">
              <ma14:wrappingTextBoxFlag xmlns:ma14="http://schemas.microsoft.com/office/mac/drawingml/2011/main" xmlns="" val="1"/>
            </a:ext>
          </a:extLst>
        </p:spPr>
        <p:txBody>
          <a:bodyPr>
            <a:noAutofit/>
          </a:bodyPr>
          <a:lstStyle/>
          <a:p>
            <a:pPr marL="514350" indent="-514350" algn="just">
              <a:lnSpc>
                <a:spcPct val="150000"/>
              </a:lnSpc>
              <a:buFont typeface="+mj-lt"/>
              <a:buAutoNum type="arabicPeriod" startAt="4"/>
            </a:pPr>
            <a:r>
              <a:rPr lang="vi-VN"/>
              <a:t>Điều gì cần thiết để tránh rơi từ trường hợp này sang trường </a:t>
            </a:r>
            <a:r>
              <a:rPr lang="vi-VN"/>
              <a:t>hợp </a:t>
            </a:r>
            <a:r>
              <a:rPr lang="vi-VN" smtClean="0"/>
              <a:t>khác</a:t>
            </a:r>
            <a:r>
              <a:rPr lang="en-US" smtClean="0"/>
              <a:t> trong lệnh switch</a:t>
            </a:r>
            <a:r>
              <a:rPr lang="vi-VN" smtClean="0"/>
              <a:t>? </a:t>
            </a:r>
            <a:endParaRPr lang="en-US" smtClean="0"/>
          </a:p>
          <a:p>
            <a:pPr marL="1030288" indent="-514350" algn="just">
              <a:lnSpc>
                <a:spcPct val="150000"/>
              </a:lnSpc>
              <a:buFont typeface="+mj-lt"/>
              <a:buAutoNum type="alphaUcPeriod"/>
            </a:pPr>
            <a:r>
              <a:rPr lang="en-US" smtClean="0"/>
              <a:t> </a:t>
            </a:r>
            <a:r>
              <a:rPr lang="en-US" smtClean="0"/>
              <a:t>end;</a:t>
            </a:r>
            <a:endParaRPr lang="vi-VN"/>
          </a:p>
          <a:p>
            <a:pPr marL="1030288" indent="-514350" algn="just">
              <a:lnSpc>
                <a:spcPct val="150000"/>
              </a:lnSpc>
              <a:buFont typeface="+mj-lt"/>
              <a:buAutoNum type="alphaUcPeriod"/>
            </a:pPr>
            <a:r>
              <a:rPr lang="vi-VN"/>
              <a:t> </a:t>
            </a:r>
            <a:r>
              <a:rPr lang="en-US" smtClean="0"/>
              <a:t>break;</a:t>
            </a:r>
            <a:endParaRPr lang="vi-VN"/>
          </a:p>
          <a:p>
            <a:pPr marL="1030288" indent="-514350" algn="just">
              <a:lnSpc>
                <a:spcPct val="150000"/>
              </a:lnSpc>
              <a:buFont typeface="+mj-lt"/>
              <a:buAutoNum type="alphaUcPeriod"/>
            </a:pPr>
            <a:r>
              <a:rPr lang="vi-VN"/>
              <a:t> </a:t>
            </a:r>
            <a:r>
              <a:rPr lang="en-US" smtClean="0"/>
              <a:t> </a:t>
            </a:r>
            <a:r>
              <a:rPr lang="en-US" smtClean="0"/>
              <a:t>stop;</a:t>
            </a:r>
            <a:endParaRPr lang="en-US" smtClean="0"/>
          </a:p>
          <a:p>
            <a:pPr marL="1030288" indent="-514350" algn="just">
              <a:lnSpc>
                <a:spcPct val="150000"/>
              </a:lnSpc>
              <a:buFont typeface="+mj-lt"/>
              <a:buAutoNum type="alphaUcPeriod"/>
            </a:pPr>
            <a:r>
              <a:rPr lang="en-US" smtClean="0"/>
              <a:t>  </a:t>
            </a:r>
            <a:r>
              <a:rPr lang="en-US" smtClean="0"/>
              <a:t>continue;</a:t>
            </a:r>
            <a:endParaRPr dirty="0"/>
          </a:p>
        </p:txBody>
      </p:sp>
      <p:pic>
        <p:nvPicPr>
          <p:cNvPr id="4" name="btnInknoeActivity"/>
          <p:cNvPicPr>
            <a:picLocks noChangeAspect="1"/>
          </p:cNvPicPr>
          <p:nvPr>
            <p:custDataLst>
              <p:tags r:id="rId1"/>
            </p:custDataLst>
          </p:nvPr>
        </p:nvPicPr>
        <p:blipFill>
          <a:blip r:embed="rId3" r:link="rId4" cstate="print">
            <a:extLst>
              <a:ext uri="{28A0092B-C50C-407E-A947-70E740481C1C}">
                <a14:useLocalDpi xmlns:a14="http://schemas.microsoft.com/office/drawing/2010/main" val="0"/>
              </a:ext>
            </a:extLst>
          </a:blip>
          <a:stretch>
            <a:fillRect/>
          </a:stretch>
        </p:blipFill>
        <p:spPr>
          <a:xfrm>
            <a:off x="3429173" y="6019800"/>
            <a:ext cx="2219546" cy="571500"/>
          </a:xfrm>
          <a:prstGeom prst="rect">
            <a:avLst/>
          </a:prstGeom>
        </p:spPr>
      </p:pic>
    </p:spTree>
    <p:extLst>
      <p:ext uri="{BB962C8B-B14F-4D97-AF65-F5344CB8AC3E}">
        <p14:creationId xmlns:p14="http://schemas.microsoft.com/office/powerpoint/2010/main" val="3308640538"/>
      </p:ext>
    </p:extLst>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5">
                                            <p:txEl>
                                              <p:pRg st="1" end="1"/>
                                            </p:txEl>
                                          </p:spTgt>
                                        </p:tgtEl>
                                        <p:attrNameLst>
                                          <p:attrName>ppt_w</p:attrName>
                                        </p:attrNameLst>
                                      </p:cBhvr>
                                      <p:tavLst>
                                        <p:tav tm="0">
                                          <p:val>
                                            <p:strVal val="ppt_w"/>
                                          </p:val>
                                        </p:tav>
                                        <p:tav tm="100000">
                                          <p:val>
                                            <p:fltVal val="0"/>
                                          </p:val>
                                        </p:tav>
                                      </p:tavLst>
                                    </p:anim>
                                    <p:anim calcmode="lin" valueType="num">
                                      <p:cBhvr>
                                        <p:cTn id="7" dur="1000"/>
                                        <p:tgtEl>
                                          <p:spTgt spid="5">
                                            <p:txEl>
                                              <p:pRg st="1" end="1"/>
                                            </p:txEl>
                                          </p:spTgt>
                                        </p:tgtEl>
                                        <p:attrNameLst>
                                          <p:attrName>ppt_h</p:attrName>
                                        </p:attrNameLst>
                                      </p:cBhvr>
                                      <p:tavLst>
                                        <p:tav tm="0">
                                          <p:val>
                                            <p:strVal val="ppt_h"/>
                                          </p:val>
                                        </p:tav>
                                        <p:tav tm="100000">
                                          <p:val>
                                            <p:fltVal val="0"/>
                                          </p:val>
                                        </p:tav>
                                      </p:tavLst>
                                    </p:anim>
                                    <p:anim calcmode="lin" valueType="num">
                                      <p:cBhvr>
                                        <p:cTn id="8" dur="1000"/>
                                        <p:tgtEl>
                                          <p:spTgt spid="5">
                                            <p:txEl>
                                              <p:pRg st="1" end="1"/>
                                            </p:txEl>
                                          </p:spTgt>
                                        </p:tgtEl>
                                        <p:attrNameLst>
                                          <p:attrName>style.rotation</p:attrName>
                                        </p:attrNameLst>
                                      </p:cBhvr>
                                      <p:tavLst>
                                        <p:tav tm="0">
                                          <p:val>
                                            <p:fltVal val="0"/>
                                          </p:val>
                                        </p:tav>
                                        <p:tav tm="100000">
                                          <p:val>
                                            <p:fltVal val="90"/>
                                          </p:val>
                                        </p:tav>
                                      </p:tavLst>
                                    </p:anim>
                                    <p:animEffect transition="out" filter="fade">
                                      <p:cBhvr>
                                        <p:cTn id="9" dur="1000"/>
                                        <p:tgtEl>
                                          <p:spTgt spid="5">
                                            <p:txEl>
                                              <p:pRg st="1" end="1"/>
                                            </p:txEl>
                                          </p:spTgt>
                                        </p:tgtEl>
                                      </p:cBhvr>
                                    </p:animEffect>
                                    <p:set>
                                      <p:cBhvr>
                                        <p:cTn id="10" dur="1" fill="hold">
                                          <p:stCondLst>
                                            <p:cond delay="999"/>
                                          </p:stCondLst>
                                        </p:cTn>
                                        <p:tgtEl>
                                          <p:spTgt spid="5">
                                            <p:txEl>
                                              <p:pRg st="1" end="1"/>
                                            </p:txEl>
                                          </p:spTgt>
                                        </p:tgtEl>
                                        <p:attrNameLst>
                                          <p:attrName>style.visibility</p:attrName>
                                        </p:attrNameLst>
                                      </p:cBhvr>
                                      <p:to>
                                        <p:strVal val="hidden"/>
                                      </p:to>
                                    </p:set>
                                  </p:childTnLst>
                                </p:cTn>
                              </p:par>
                              <p:par>
                                <p:cTn id="11" presetID="31" presetClass="exit" presetSubtype="0" fill="hold" nodeType="withEffect">
                                  <p:stCondLst>
                                    <p:cond delay="0"/>
                                  </p:stCondLst>
                                  <p:childTnLst>
                                    <p:anim calcmode="lin" valueType="num">
                                      <p:cBhvr>
                                        <p:cTn id="12" dur="1000"/>
                                        <p:tgtEl>
                                          <p:spTgt spid="5">
                                            <p:txEl>
                                              <p:pRg st="3" end="3"/>
                                            </p:txEl>
                                          </p:spTgt>
                                        </p:tgtEl>
                                        <p:attrNameLst>
                                          <p:attrName>ppt_w</p:attrName>
                                        </p:attrNameLst>
                                      </p:cBhvr>
                                      <p:tavLst>
                                        <p:tav tm="0">
                                          <p:val>
                                            <p:strVal val="ppt_w"/>
                                          </p:val>
                                        </p:tav>
                                        <p:tav tm="100000">
                                          <p:val>
                                            <p:fltVal val="0"/>
                                          </p:val>
                                        </p:tav>
                                      </p:tavLst>
                                    </p:anim>
                                    <p:anim calcmode="lin" valueType="num">
                                      <p:cBhvr>
                                        <p:cTn id="13" dur="1000"/>
                                        <p:tgtEl>
                                          <p:spTgt spid="5">
                                            <p:txEl>
                                              <p:pRg st="3" end="3"/>
                                            </p:txEl>
                                          </p:spTgt>
                                        </p:tgtEl>
                                        <p:attrNameLst>
                                          <p:attrName>ppt_h</p:attrName>
                                        </p:attrNameLst>
                                      </p:cBhvr>
                                      <p:tavLst>
                                        <p:tav tm="0">
                                          <p:val>
                                            <p:strVal val="ppt_h"/>
                                          </p:val>
                                        </p:tav>
                                        <p:tav tm="100000">
                                          <p:val>
                                            <p:fltVal val="0"/>
                                          </p:val>
                                        </p:tav>
                                      </p:tavLst>
                                    </p:anim>
                                    <p:anim calcmode="lin" valueType="num">
                                      <p:cBhvr>
                                        <p:cTn id="14" dur="1000"/>
                                        <p:tgtEl>
                                          <p:spTgt spid="5">
                                            <p:txEl>
                                              <p:pRg st="3" end="3"/>
                                            </p:txEl>
                                          </p:spTgt>
                                        </p:tgtEl>
                                        <p:attrNameLst>
                                          <p:attrName>style.rotation</p:attrName>
                                        </p:attrNameLst>
                                      </p:cBhvr>
                                      <p:tavLst>
                                        <p:tav tm="0">
                                          <p:val>
                                            <p:fltVal val="0"/>
                                          </p:val>
                                        </p:tav>
                                        <p:tav tm="100000">
                                          <p:val>
                                            <p:fltVal val="90"/>
                                          </p:val>
                                        </p:tav>
                                      </p:tavLst>
                                    </p:anim>
                                    <p:animEffect transition="out" filter="fade">
                                      <p:cBhvr>
                                        <p:cTn id="15" dur="1000"/>
                                        <p:tgtEl>
                                          <p:spTgt spid="5">
                                            <p:txEl>
                                              <p:pRg st="3" end="3"/>
                                            </p:txEl>
                                          </p:spTgt>
                                        </p:tgtEl>
                                      </p:cBhvr>
                                    </p:animEffect>
                                    <p:set>
                                      <p:cBhvr>
                                        <p:cTn id="16" dur="1" fill="hold">
                                          <p:stCondLst>
                                            <p:cond delay="999"/>
                                          </p:stCondLst>
                                        </p:cTn>
                                        <p:tgtEl>
                                          <p:spTgt spid="5">
                                            <p:txEl>
                                              <p:pRg st="3" end="3"/>
                                            </p:txEl>
                                          </p:spTgt>
                                        </p:tgtEl>
                                        <p:attrNameLst>
                                          <p:attrName>style.visibility</p:attrName>
                                        </p:attrNameLst>
                                      </p:cBhvr>
                                      <p:to>
                                        <p:strVal val="hidden"/>
                                      </p:to>
                                    </p:set>
                                  </p:childTnLst>
                                </p:cTn>
                              </p:par>
                              <p:par>
                                <p:cTn id="17" presetID="31" presetClass="exit" presetSubtype="0" fill="hold" nodeType="withEffect">
                                  <p:stCondLst>
                                    <p:cond delay="0"/>
                                  </p:stCondLst>
                                  <p:childTnLst>
                                    <p:anim calcmode="lin" valueType="num">
                                      <p:cBhvr>
                                        <p:cTn id="18" dur="1000"/>
                                        <p:tgtEl>
                                          <p:spTgt spid="5">
                                            <p:txEl>
                                              <p:pRg st="4" end="4"/>
                                            </p:txEl>
                                          </p:spTgt>
                                        </p:tgtEl>
                                        <p:attrNameLst>
                                          <p:attrName>ppt_w</p:attrName>
                                        </p:attrNameLst>
                                      </p:cBhvr>
                                      <p:tavLst>
                                        <p:tav tm="0">
                                          <p:val>
                                            <p:strVal val="ppt_w"/>
                                          </p:val>
                                        </p:tav>
                                        <p:tav tm="100000">
                                          <p:val>
                                            <p:fltVal val="0"/>
                                          </p:val>
                                        </p:tav>
                                      </p:tavLst>
                                    </p:anim>
                                    <p:anim calcmode="lin" valueType="num">
                                      <p:cBhvr>
                                        <p:cTn id="19" dur="1000"/>
                                        <p:tgtEl>
                                          <p:spTgt spid="5">
                                            <p:txEl>
                                              <p:pRg st="4" end="4"/>
                                            </p:txEl>
                                          </p:spTgt>
                                        </p:tgtEl>
                                        <p:attrNameLst>
                                          <p:attrName>ppt_h</p:attrName>
                                        </p:attrNameLst>
                                      </p:cBhvr>
                                      <p:tavLst>
                                        <p:tav tm="0">
                                          <p:val>
                                            <p:strVal val="ppt_h"/>
                                          </p:val>
                                        </p:tav>
                                        <p:tav tm="100000">
                                          <p:val>
                                            <p:fltVal val="0"/>
                                          </p:val>
                                        </p:tav>
                                      </p:tavLst>
                                    </p:anim>
                                    <p:anim calcmode="lin" valueType="num">
                                      <p:cBhvr>
                                        <p:cTn id="20" dur="1000"/>
                                        <p:tgtEl>
                                          <p:spTgt spid="5">
                                            <p:txEl>
                                              <p:pRg st="4" end="4"/>
                                            </p:txEl>
                                          </p:spTgt>
                                        </p:tgtEl>
                                        <p:attrNameLst>
                                          <p:attrName>style.rotation</p:attrName>
                                        </p:attrNameLst>
                                      </p:cBhvr>
                                      <p:tavLst>
                                        <p:tav tm="0">
                                          <p:val>
                                            <p:fltVal val="0"/>
                                          </p:val>
                                        </p:tav>
                                        <p:tav tm="100000">
                                          <p:val>
                                            <p:fltVal val="90"/>
                                          </p:val>
                                        </p:tav>
                                      </p:tavLst>
                                    </p:anim>
                                    <p:animEffect transition="out" filter="fade">
                                      <p:cBhvr>
                                        <p:cTn id="21" dur="1000"/>
                                        <p:tgtEl>
                                          <p:spTgt spid="5">
                                            <p:txEl>
                                              <p:pRg st="4" end="4"/>
                                            </p:txEl>
                                          </p:spTgt>
                                        </p:tgtEl>
                                      </p:cBhvr>
                                    </p:animEffect>
                                    <p:set>
                                      <p:cBhvr>
                                        <p:cTn id="22" dur="1" fill="hold">
                                          <p:stCondLst>
                                            <p:cond delay="999"/>
                                          </p:stCondLst>
                                        </p:cTn>
                                        <p:tgtEl>
                                          <p:spTgt spid="5">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US" smtClean="0"/>
              <a:t>24</a:t>
            </a:fld>
            <a:endParaRPr lang="en-US"/>
          </a:p>
        </p:txBody>
      </p:sp>
      <p:sp>
        <p:nvSpPr>
          <p:cNvPr id="7" name="Shape 519"/>
          <p:cNvSpPr txBox="1">
            <a:spLocks/>
          </p:cNvSpPr>
          <p:nvPr/>
        </p:nvSpPr>
        <p:spPr bwMode="white">
          <a:xfrm>
            <a:off x="1084878" y="228600"/>
            <a:ext cx="7924800" cy="941388"/>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sz="2800" b="1" kern="0" dirty="0" err="1" smtClean="0"/>
              <a:t>Câu</a:t>
            </a:r>
            <a:r>
              <a:rPr lang="en-US" sz="2800" b="1" kern="0" dirty="0" smtClean="0"/>
              <a:t> </a:t>
            </a:r>
            <a:r>
              <a:rPr lang="en-US" sz="2800" b="1" kern="0" err="1" smtClean="0"/>
              <a:t>hỏi</a:t>
            </a:r>
            <a:r>
              <a:rPr lang="en-US" sz="2800" b="1" kern="0" smtClean="0"/>
              <a:t> củng cố bài</a:t>
            </a:r>
            <a:endParaRPr lang="vi-VN" sz="2800" b="1" kern="0" dirty="0"/>
          </a:p>
        </p:txBody>
      </p:sp>
      <p:sp>
        <p:nvSpPr>
          <p:cNvPr id="5" name="Shape 1331"/>
          <p:cNvSpPr>
            <a:spLocks noGrp="1"/>
          </p:cNvSpPr>
          <p:nvPr>
            <p:ph type="body" idx="4294967295"/>
          </p:nvPr>
        </p:nvSpPr>
        <p:spPr>
          <a:xfrm>
            <a:off x="606244" y="1124862"/>
            <a:ext cx="7865404" cy="4894938"/>
          </a:xfrm>
          <a:prstGeom prst="rect">
            <a:avLst/>
          </a:prstGeom>
          <a:extLst>
            <a:ext uri="{C572A759-6A51-4108-AA02-DFA0A04FC94B}">
              <ma14:wrappingTextBoxFlag xmlns:ma14="http://schemas.microsoft.com/office/mac/drawingml/2011/main" xmlns="" val="1"/>
            </a:ext>
          </a:extLst>
        </p:spPr>
        <p:txBody>
          <a:bodyPr>
            <a:noAutofit/>
          </a:bodyPr>
          <a:lstStyle/>
          <a:p>
            <a:pPr marL="514350" indent="-514350" algn="just">
              <a:lnSpc>
                <a:spcPct val="150000"/>
              </a:lnSpc>
              <a:buFont typeface="+mj-lt"/>
              <a:buAutoNum type="arabicPeriod" startAt="5"/>
            </a:pPr>
            <a:r>
              <a:rPr lang="en-US" smtClean="0"/>
              <a:t>Từ khóa nào bao hàm các trường hợp chưa được liệt kê trước đó trong lệnh switch</a:t>
            </a:r>
            <a:r>
              <a:rPr lang="vi-VN" smtClean="0"/>
              <a:t>? </a:t>
            </a:r>
            <a:endParaRPr lang="en-US" smtClean="0"/>
          </a:p>
          <a:p>
            <a:pPr marL="1030288" indent="-514350" algn="just">
              <a:lnSpc>
                <a:spcPct val="150000"/>
              </a:lnSpc>
              <a:buFont typeface="+mj-lt"/>
              <a:buAutoNum type="alphaUcPeriod"/>
            </a:pPr>
            <a:r>
              <a:rPr lang="en-US" smtClean="0"/>
              <a:t> </a:t>
            </a:r>
            <a:r>
              <a:rPr lang="en-US" smtClean="0"/>
              <a:t> </a:t>
            </a:r>
            <a:r>
              <a:rPr lang="en-US" smtClean="0"/>
              <a:t>all</a:t>
            </a:r>
            <a:endParaRPr lang="vi-VN"/>
          </a:p>
          <a:p>
            <a:pPr marL="1030288" indent="-514350" algn="just">
              <a:lnSpc>
                <a:spcPct val="150000"/>
              </a:lnSpc>
              <a:buFont typeface="+mj-lt"/>
              <a:buAutoNum type="alphaUcPeriod"/>
            </a:pPr>
            <a:r>
              <a:rPr lang="vi-VN"/>
              <a:t> </a:t>
            </a:r>
            <a:r>
              <a:rPr lang="en-US" smtClean="0"/>
              <a:t> </a:t>
            </a:r>
            <a:r>
              <a:rPr lang="en-US" smtClean="0"/>
              <a:t>other</a:t>
            </a:r>
            <a:endParaRPr lang="vi-VN"/>
          </a:p>
          <a:p>
            <a:pPr marL="1030288" indent="-514350" algn="just">
              <a:lnSpc>
                <a:spcPct val="150000"/>
              </a:lnSpc>
              <a:buFont typeface="+mj-lt"/>
              <a:buAutoNum type="alphaUcPeriod"/>
            </a:pPr>
            <a:r>
              <a:rPr lang="vi-VN"/>
              <a:t> </a:t>
            </a:r>
            <a:r>
              <a:rPr lang="en-US" smtClean="0"/>
              <a:t> </a:t>
            </a:r>
            <a:r>
              <a:rPr lang="en-US" smtClean="0"/>
              <a:t>default</a:t>
            </a:r>
            <a:endParaRPr lang="en-US" smtClean="0"/>
          </a:p>
          <a:p>
            <a:pPr marL="1030288" indent="-514350" algn="just">
              <a:lnSpc>
                <a:spcPct val="150000"/>
              </a:lnSpc>
              <a:buFont typeface="+mj-lt"/>
              <a:buAutoNum type="alphaUcPeriod"/>
            </a:pPr>
            <a:r>
              <a:rPr lang="en-US" smtClean="0"/>
              <a:t>  </a:t>
            </a:r>
            <a:r>
              <a:rPr lang="en-US" smtClean="0"/>
              <a:t>continue</a:t>
            </a:r>
            <a:endParaRPr dirty="0"/>
          </a:p>
        </p:txBody>
      </p:sp>
      <p:pic>
        <p:nvPicPr>
          <p:cNvPr id="4" name="btnInknoeActivity"/>
          <p:cNvPicPr>
            <a:picLocks noChangeAspect="1"/>
          </p:cNvPicPr>
          <p:nvPr>
            <p:custDataLst>
              <p:tags r:id="rId1"/>
            </p:custDataLst>
          </p:nvPr>
        </p:nvPicPr>
        <p:blipFill>
          <a:blip r:embed="rId3" r:link="rId4" cstate="print">
            <a:extLst>
              <a:ext uri="{28A0092B-C50C-407E-A947-70E740481C1C}">
                <a14:useLocalDpi xmlns:a14="http://schemas.microsoft.com/office/drawing/2010/main" val="0"/>
              </a:ext>
            </a:extLst>
          </a:blip>
          <a:stretch>
            <a:fillRect/>
          </a:stretch>
        </p:blipFill>
        <p:spPr>
          <a:xfrm>
            <a:off x="3733800" y="6042323"/>
            <a:ext cx="2219546" cy="571500"/>
          </a:xfrm>
          <a:prstGeom prst="rect">
            <a:avLst/>
          </a:prstGeom>
        </p:spPr>
      </p:pic>
    </p:spTree>
    <p:extLst>
      <p:ext uri="{BB962C8B-B14F-4D97-AF65-F5344CB8AC3E}">
        <p14:creationId xmlns:p14="http://schemas.microsoft.com/office/powerpoint/2010/main" val="1496426015"/>
      </p:ext>
    </p:extLst>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5">
                                            <p:txEl>
                                              <p:pRg st="1" end="1"/>
                                            </p:txEl>
                                          </p:spTgt>
                                        </p:tgtEl>
                                        <p:attrNameLst>
                                          <p:attrName>ppt_w</p:attrName>
                                        </p:attrNameLst>
                                      </p:cBhvr>
                                      <p:tavLst>
                                        <p:tav tm="0">
                                          <p:val>
                                            <p:strVal val="ppt_w"/>
                                          </p:val>
                                        </p:tav>
                                        <p:tav tm="100000">
                                          <p:val>
                                            <p:fltVal val="0"/>
                                          </p:val>
                                        </p:tav>
                                      </p:tavLst>
                                    </p:anim>
                                    <p:anim calcmode="lin" valueType="num">
                                      <p:cBhvr>
                                        <p:cTn id="7" dur="1000"/>
                                        <p:tgtEl>
                                          <p:spTgt spid="5">
                                            <p:txEl>
                                              <p:pRg st="1" end="1"/>
                                            </p:txEl>
                                          </p:spTgt>
                                        </p:tgtEl>
                                        <p:attrNameLst>
                                          <p:attrName>ppt_h</p:attrName>
                                        </p:attrNameLst>
                                      </p:cBhvr>
                                      <p:tavLst>
                                        <p:tav tm="0">
                                          <p:val>
                                            <p:strVal val="ppt_h"/>
                                          </p:val>
                                        </p:tav>
                                        <p:tav tm="100000">
                                          <p:val>
                                            <p:fltVal val="0"/>
                                          </p:val>
                                        </p:tav>
                                      </p:tavLst>
                                    </p:anim>
                                    <p:anim calcmode="lin" valueType="num">
                                      <p:cBhvr>
                                        <p:cTn id="8" dur="1000"/>
                                        <p:tgtEl>
                                          <p:spTgt spid="5">
                                            <p:txEl>
                                              <p:pRg st="1" end="1"/>
                                            </p:txEl>
                                          </p:spTgt>
                                        </p:tgtEl>
                                        <p:attrNameLst>
                                          <p:attrName>style.rotation</p:attrName>
                                        </p:attrNameLst>
                                      </p:cBhvr>
                                      <p:tavLst>
                                        <p:tav tm="0">
                                          <p:val>
                                            <p:fltVal val="0"/>
                                          </p:val>
                                        </p:tav>
                                        <p:tav tm="100000">
                                          <p:val>
                                            <p:fltVal val="90"/>
                                          </p:val>
                                        </p:tav>
                                      </p:tavLst>
                                    </p:anim>
                                    <p:animEffect transition="out" filter="fade">
                                      <p:cBhvr>
                                        <p:cTn id="9" dur="1000"/>
                                        <p:tgtEl>
                                          <p:spTgt spid="5">
                                            <p:txEl>
                                              <p:pRg st="1" end="1"/>
                                            </p:txEl>
                                          </p:spTgt>
                                        </p:tgtEl>
                                      </p:cBhvr>
                                    </p:animEffect>
                                    <p:set>
                                      <p:cBhvr>
                                        <p:cTn id="10" dur="1" fill="hold">
                                          <p:stCondLst>
                                            <p:cond delay="999"/>
                                          </p:stCondLst>
                                        </p:cTn>
                                        <p:tgtEl>
                                          <p:spTgt spid="5">
                                            <p:txEl>
                                              <p:pRg st="1" end="1"/>
                                            </p:txEl>
                                          </p:spTgt>
                                        </p:tgtEl>
                                        <p:attrNameLst>
                                          <p:attrName>style.visibility</p:attrName>
                                        </p:attrNameLst>
                                      </p:cBhvr>
                                      <p:to>
                                        <p:strVal val="hidden"/>
                                      </p:to>
                                    </p:set>
                                  </p:childTnLst>
                                </p:cTn>
                              </p:par>
                              <p:par>
                                <p:cTn id="11" presetID="31" presetClass="exit" presetSubtype="0" fill="hold" nodeType="withEffect">
                                  <p:stCondLst>
                                    <p:cond delay="0"/>
                                  </p:stCondLst>
                                  <p:childTnLst>
                                    <p:anim calcmode="lin" valueType="num">
                                      <p:cBhvr>
                                        <p:cTn id="12" dur="1000"/>
                                        <p:tgtEl>
                                          <p:spTgt spid="5">
                                            <p:txEl>
                                              <p:pRg st="2" end="2"/>
                                            </p:txEl>
                                          </p:spTgt>
                                        </p:tgtEl>
                                        <p:attrNameLst>
                                          <p:attrName>ppt_w</p:attrName>
                                        </p:attrNameLst>
                                      </p:cBhvr>
                                      <p:tavLst>
                                        <p:tav tm="0">
                                          <p:val>
                                            <p:strVal val="ppt_w"/>
                                          </p:val>
                                        </p:tav>
                                        <p:tav tm="100000">
                                          <p:val>
                                            <p:fltVal val="0"/>
                                          </p:val>
                                        </p:tav>
                                      </p:tavLst>
                                    </p:anim>
                                    <p:anim calcmode="lin" valueType="num">
                                      <p:cBhvr>
                                        <p:cTn id="13" dur="1000"/>
                                        <p:tgtEl>
                                          <p:spTgt spid="5">
                                            <p:txEl>
                                              <p:pRg st="2" end="2"/>
                                            </p:txEl>
                                          </p:spTgt>
                                        </p:tgtEl>
                                        <p:attrNameLst>
                                          <p:attrName>ppt_h</p:attrName>
                                        </p:attrNameLst>
                                      </p:cBhvr>
                                      <p:tavLst>
                                        <p:tav tm="0">
                                          <p:val>
                                            <p:strVal val="ppt_h"/>
                                          </p:val>
                                        </p:tav>
                                        <p:tav tm="100000">
                                          <p:val>
                                            <p:fltVal val="0"/>
                                          </p:val>
                                        </p:tav>
                                      </p:tavLst>
                                    </p:anim>
                                    <p:anim calcmode="lin" valueType="num">
                                      <p:cBhvr>
                                        <p:cTn id="14" dur="1000"/>
                                        <p:tgtEl>
                                          <p:spTgt spid="5">
                                            <p:txEl>
                                              <p:pRg st="2" end="2"/>
                                            </p:txEl>
                                          </p:spTgt>
                                        </p:tgtEl>
                                        <p:attrNameLst>
                                          <p:attrName>style.rotation</p:attrName>
                                        </p:attrNameLst>
                                      </p:cBhvr>
                                      <p:tavLst>
                                        <p:tav tm="0">
                                          <p:val>
                                            <p:fltVal val="0"/>
                                          </p:val>
                                        </p:tav>
                                        <p:tav tm="100000">
                                          <p:val>
                                            <p:fltVal val="90"/>
                                          </p:val>
                                        </p:tav>
                                      </p:tavLst>
                                    </p:anim>
                                    <p:animEffect transition="out" filter="fade">
                                      <p:cBhvr>
                                        <p:cTn id="15" dur="1000"/>
                                        <p:tgtEl>
                                          <p:spTgt spid="5">
                                            <p:txEl>
                                              <p:pRg st="2" end="2"/>
                                            </p:txEl>
                                          </p:spTgt>
                                        </p:tgtEl>
                                      </p:cBhvr>
                                    </p:animEffect>
                                    <p:set>
                                      <p:cBhvr>
                                        <p:cTn id="16" dur="1" fill="hold">
                                          <p:stCondLst>
                                            <p:cond delay="999"/>
                                          </p:stCondLst>
                                        </p:cTn>
                                        <p:tgtEl>
                                          <p:spTgt spid="5">
                                            <p:txEl>
                                              <p:pRg st="2" end="2"/>
                                            </p:txEl>
                                          </p:spTgt>
                                        </p:tgtEl>
                                        <p:attrNameLst>
                                          <p:attrName>style.visibility</p:attrName>
                                        </p:attrNameLst>
                                      </p:cBhvr>
                                      <p:to>
                                        <p:strVal val="hidden"/>
                                      </p:to>
                                    </p:set>
                                  </p:childTnLst>
                                </p:cTn>
                              </p:par>
                              <p:par>
                                <p:cTn id="17" presetID="31" presetClass="exit" presetSubtype="0" fill="hold" nodeType="withEffect">
                                  <p:stCondLst>
                                    <p:cond delay="0"/>
                                  </p:stCondLst>
                                  <p:childTnLst>
                                    <p:anim calcmode="lin" valueType="num">
                                      <p:cBhvr>
                                        <p:cTn id="18" dur="1000"/>
                                        <p:tgtEl>
                                          <p:spTgt spid="5">
                                            <p:txEl>
                                              <p:pRg st="4" end="4"/>
                                            </p:txEl>
                                          </p:spTgt>
                                        </p:tgtEl>
                                        <p:attrNameLst>
                                          <p:attrName>ppt_w</p:attrName>
                                        </p:attrNameLst>
                                      </p:cBhvr>
                                      <p:tavLst>
                                        <p:tav tm="0">
                                          <p:val>
                                            <p:strVal val="ppt_w"/>
                                          </p:val>
                                        </p:tav>
                                        <p:tav tm="100000">
                                          <p:val>
                                            <p:fltVal val="0"/>
                                          </p:val>
                                        </p:tav>
                                      </p:tavLst>
                                    </p:anim>
                                    <p:anim calcmode="lin" valueType="num">
                                      <p:cBhvr>
                                        <p:cTn id="19" dur="1000"/>
                                        <p:tgtEl>
                                          <p:spTgt spid="5">
                                            <p:txEl>
                                              <p:pRg st="4" end="4"/>
                                            </p:txEl>
                                          </p:spTgt>
                                        </p:tgtEl>
                                        <p:attrNameLst>
                                          <p:attrName>ppt_h</p:attrName>
                                        </p:attrNameLst>
                                      </p:cBhvr>
                                      <p:tavLst>
                                        <p:tav tm="0">
                                          <p:val>
                                            <p:strVal val="ppt_h"/>
                                          </p:val>
                                        </p:tav>
                                        <p:tav tm="100000">
                                          <p:val>
                                            <p:fltVal val="0"/>
                                          </p:val>
                                        </p:tav>
                                      </p:tavLst>
                                    </p:anim>
                                    <p:anim calcmode="lin" valueType="num">
                                      <p:cBhvr>
                                        <p:cTn id="20" dur="1000"/>
                                        <p:tgtEl>
                                          <p:spTgt spid="5">
                                            <p:txEl>
                                              <p:pRg st="4" end="4"/>
                                            </p:txEl>
                                          </p:spTgt>
                                        </p:tgtEl>
                                        <p:attrNameLst>
                                          <p:attrName>style.rotation</p:attrName>
                                        </p:attrNameLst>
                                      </p:cBhvr>
                                      <p:tavLst>
                                        <p:tav tm="0">
                                          <p:val>
                                            <p:fltVal val="0"/>
                                          </p:val>
                                        </p:tav>
                                        <p:tav tm="100000">
                                          <p:val>
                                            <p:fltVal val="90"/>
                                          </p:val>
                                        </p:tav>
                                      </p:tavLst>
                                    </p:anim>
                                    <p:animEffect transition="out" filter="fade">
                                      <p:cBhvr>
                                        <p:cTn id="21" dur="1000"/>
                                        <p:tgtEl>
                                          <p:spTgt spid="5">
                                            <p:txEl>
                                              <p:pRg st="4" end="4"/>
                                            </p:txEl>
                                          </p:spTgt>
                                        </p:tgtEl>
                                      </p:cBhvr>
                                    </p:animEffect>
                                    <p:set>
                                      <p:cBhvr>
                                        <p:cTn id="22" dur="1" fill="hold">
                                          <p:stCondLst>
                                            <p:cond delay="999"/>
                                          </p:stCondLst>
                                        </p:cTn>
                                        <p:tgtEl>
                                          <p:spTgt spid="5">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US" smtClean="0"/>
              <a:t>25</a:t>
            </a:fld>
            <a:endParaRPr lang="en-US"/>
          </a:p>
        </p:txBody>
      </p:sp>
      <p:sp>
        <p:nvSpPr>
          <p:cNvPr id="7" name="Shape 519"/>
          <p:cNvSpPr txBox="1">
            <a:spLocks/>
          </p:cNvSpPr>
          <p:nvPr/>
        </p:nvSpPr>
        <p:spPr bwMode="white">
          <a:xfrm>
            <a:off x="1084878" y="228600"/>
            <a:ext cx="7924800" cy="941388"/>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sz="2800" b="1" kern="0" dirty="0" err="1" smtClean="0"/>
              <a:t>Câu</a:t>
            </a:r>
            <a:r>
              <a:rPr lang="en-US" sz="2800" b="1" kern="0" dirty="0" smtClean="0"/>
              <a:t> </a:t>
            </a:r>
            <a:r>
              <a:rPr lang="en-US" sz="2800" b="1" kern="0" err="1" smtClean="0"/>
              <a:t>hỏi</a:t>
            </a:r>
            <a:r>
              <a:rPr lang="en-US" sz="2800" b="1" kern="0" smtClean="0"/>
              <a:t> củng cố bài</a:t>
            </a:r>
            <a:endParaRPr lang="vi-VN" sz="2800" b="1" kern="0" dirty="0"/>
          </a:p>
        </p:txBody>
      </p:sp>
      <p:sp>
        <p:nvSpPr>
          <p:cNvPr id="5" name="Shape 1331"/>
          <p:cNvSpPr>
            <a:spLocks noGrp="1"/>
          </p:cNvSpPr>
          <p:nvPr>
            <p:ph type="body" idx="4294967295"/>
          </p:nvPr>
        </p:nvSpPr>
        <p:spPr>
          <a:xfrm>
            <a:off x="606244" y="1124862"/>
            <a:ext cx="7865404" cy="4894938"/>
          </a:xfrm>
          <a:prstGeom prst="rect">
            <a:avLst/>
          </a:prstGeom>
          <a:extLst>
            <a:ext uri="{C572A759-6A51-4108-AA02-DFA0A04FC94B}">
              <ma14:wrappingTextBoxFlag xmlns:ma14="http://schemas.microsoft.com/office/mac/drawingml/2011/main" xmlns="" val="1"/>
            </a:ext>
          </a:extLst>
        </p:spPr>
        <p:txBody>
          <a:bodyPr>
            <a:noAutofit/>
          </a:bodyPr>
          <a:lstStyle/>
          <a:p>
            <a:pPr marL="514350" indent="-514350" algn="just">
              <a:lnSpc>
                <a:spcPct val="150000"/>
              </a:lnSpc>
              <a:buFont typeface="+mj-lt"/>
              <a:buAutoNum type="arabicPeriod" startAt="6"/>
            </a:pPr>
            <a:r>
              <a:rPr lang="en-US" smtClean="0"/>
              <a:t>Đoạn lệnh sau cho kết quả </a:t>
            </a:r>
            <a:r>
              <a:rPr lang="en-US" smtClean="0"/>
              <a:t>thế nào?</a:t>
            </a:r>
            <a:r>
              <a:rPr lang="vi-VN" smtClean="0"/>
              <a:t> </a:t>
            </a:r>
            <a:endParaRPr lang="en-US" smtClean="0"/>
          </a:p>
          <a:p>
            <a:pPr marL="1030288" indent="-514350" algn="just">
              <a:lnSpc>
                <a:spcPct val="150000"/>
              </a:lnSpc>
              <a:buFont typeface="+mj-lt"/>
              <a:buAutoNum type="alphaUcPeriod"/>
            </a:pPr>
            <a:r>
              <a:rPr lang="en-US" smtClean="0"/>
              <a:t> One</a:t>
            </a:r>
            <a:endParaRPr lang="vi-VN"/>
          </a:p>
          <a:p>
            <a:pPr marL="1030288" indent="-514350" algn="just">
              <a:lnSpc>
                <a:spcPct val="150000"/>
              </a:lnSpc>
              <a:buFont typeface="+mj-lt"/>
              <a:buAutoNum type="alphaUcPeriod"/>
            </a:pPr>
            <a:r>
              <a:rPr lang="vi-VN"/>
              <a:t> </a:t>
            </a:r>
            <a:r>
              <a:rPr lang="en-US" smtClean="0"/>
              <a:t>Zero</a:t>
            </a:r>
            <a:endParaRPr lang="vi-VN"/>
          </a:p>
          <a:p>
            <a:pPr marL="1030288" indent="-514350" algn="just">
              <a:lnSpc>
                <a:spcPct val="150000"/>
              </a:lnSpc>
              <a:buFont typeface="+mj-lt"/>
              <a:buAutoNum type="alphaUcPeriod"/>
            </a:pPr>
            <a:r>
              <a:rPr lang="vi-VN"/>
              <a:t> </a:t>
            </a:r>
            <a:r>
              <a:rPr lang="en-US" smtClean="0"/>
              <a:t> Hello World</a:t>
            </a:r>
          </a:p>
          <a:p>
            <a:pPr marL="1030288" indent="-514350" algn="just">
              <a:lnSpc>
                <a:spcPct val="150000"/>
              </a:lnSpc>
              <a:buFont typeface="+mj-lt"/>
              <a:buAutoNum type="alphaUcPeriod"/>
            </a:pPr>
            <a:r>
              <a:rPr lang="en-US" smtClean="0"/>
              <a:t>  </a:t>
            </a:r>
            <a:r>
              <a:rPr lang="en-US" smtClean="0"/>
              <a:t>ZeroHello World</a:t>
            </a:r>
            <a:endParaRPr dirty="0"/>
          </a:p>
        </p:txBody>
      </p:sp>
      <p:pic>
        <p:nvPicPr>
          <p:cNvPr id="4" name="btnInknoeActivity"/>
          <p:cNvPicPr>
            <a:picLocks noChangeAspect="1"/>
          </p:cNvPicPr>
          <p:nvPr>
            <p:custDataLst>
              <p:tags r:id="rId1"/>
            </p:custDataLst>
          </p:nvPr>
        </p:nvPicPr>
        <p:blipFill>
          <a:blip r:embed="rId3" r:link="rId4" cstate="print">
            <a:extLst>
              <a:ext uri="{28A0092B-C50C-407E-A947-70E740481C1C}">
                <a14:useLocalDpi xmlns:a14="http://schemas.microsoft.com/office/drawing/2010/main" val="0"/>
              </a:ext>
            </a:extLst>
          </a:blip>
          <a:stretch>
            <a:fillRect/>
          </a:stretch>
        </p:blipFill>
        <p:spPr>
          <a:xfrm>
            <a:off x="3276600" y="5800389"/>
            <a:ext cx="2219546" cy="571500"/>
          </a:xfrm>
          <a:prstGeom prst="rect">
            <a:avLst/>
          </a:prstGeom>
        </p:spPr>
      </p:pic>
      <p:pic>
        <p:nvPicPr>
          <p:cNvPr id="6" name="Picture 5"/>
          <p:cNvPicPr>
            <a:picLocks noChangeAspect="1"/>
          </p:cNvPicPr>
          <p:nvPr/>
        </p:nvPicPr>
        <p:blipFill>
          <a:blip r:embed="rId5"/>
          <a:stretch>
            <a:fillRect/>
          </a:stretch>
        </p:blipFill>
        <p:spPr>
          <a:xfrm>
            <a:off x="5047278" y="2066250"/>
            <a:ext cx="3669021" cy="2587625"/>
          </a:xfrm>
          <a:prstGeom prst="rect">
            <a:avLst/>
          </a:prstGeom>
        </p:spPr>
      </p:pic>
    </p:spTree>
    <p:extLst>
      <p:ext uri="{BB962C8B-B14F-4D97-AF65-F5344CB8AC3E}">
        <p14:creationId xmlns:p14="http://schemas.microsoft.com/office/powerpoint/2010/main" val="2559212393"/>
      </p:ext>
    </p:extLst>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5">
                                            <p:txEl>
                                              <p:pRg st="1" end="1"/>
                                            </p:txEl>
                                          </p:spTgt>
                                        </p:tgtEl>
                                        <p:attrNameLst>
                                          <p:attrName>ppt_w</p:attrName>
                                        </p:attrNameLst>
                                      </p:cBhvr>
                                      <p:tavLst>
                                        <p:tav tm="0">
                                          <p:val>
                                            <p:strVal val="ppt_w"/>
                                          </p:val>
                                        </p:tav>
                                        <p:tav tm="100000">
                                          <p:val>
                                            <p:fltVal val="0"/>
                                          </p:val>
                                        </p:tav>
                                      </p:tavLst>
                                    </p:anim>
                                    <p:anim calcmode="lin" valueType="num">
                                      <p:cBhvr>
                                        <p:cTn id="7" dur="1000"/>
                                        <p:tgtEl>
                                          <p:spTgt spid="5">
                                            <p:txEl>
                                              <p:pRg st="1" end="1"/>
                                            </p:txEl>
                                          </p:spTgt>
                                        </p:tgtEl>
                                        <p:attrNameLst>
                                          <p:attrName>ppt_h</p:attrName>
                                        </p:attrNameLst>
                                      </p:cBhvr>
                                      <p:tavLst>
                                        <p:tav tm="0">
                                          <p:val>
                                            <p:strVal val="ppt_h"/>
                                          </p:val>
                                        </p:tav>
                                        <p:tav tm="100000">
                                          <p:val>
                                            <p:fltVal val="0"/>
                                          </p:val>
                                        </p:tav>
                                      </p:tavLst>
                                    </p:anim>
                                    <p:anim calcmode="lin" valueType="num">
                                      <p:cBhvr>
                                        <p:cTn id="8" dur="1000"/>
                                        <p:tgtEl>
                                          <p:spTgt spid="5">
                                            <p:txEl>
                                              <p:pRg st="1" end="1"/>
                                            </p:txEl>
                                          </p:spTgt>
                                        </p:tgtEl>
                                        <p:attrNameLst>
                                          <p:attrName>style.rotation</p:attrName>
                                        </p:attrNameLst>
                                      </p:cBhvr>
                                      <p:tavLst>
                                        <p:tav tm="0">
                                          <p:val>
                                            <p:fltVal val="0"/>
                                          </p:val>
                                        </p:tav>
                                        <p:tav tm="100000">
                                          <p:val>
                                            <p:fltVal val="90"/>
                                          </p:val>
                                        </p:tav>
                                      </p:tavLst>
                                    </p:anim>
                                    <p:animEffect transition="out" filter="fade">
                                      <p:cBhvr>
                                        <p:cTn id="9" dur="1000"/>
                                        <p:tgtEl>
                                          <p:spTgt spid="5">
                                            <p:txEl>
                                              <p:pRg st="1" end="1"/>
                                            </p:txEl>
                                          </p:spTgt>
                                        </p:tgtEl>
                                      </p:cBhvr>
                                    </p:animEffect>
                                    <p:set>
                                      <p:cBhvr>
                                        <p:cTn id="10" dur="1" fill="hold">
                                          <p:stCondLst>
                                            <p:cond delay="999"/>
                                          </p:stCondLst>
                                        </p:cTn>
                                        <p:tgtEl>
                                          <p:spTgt spid="5">
                                            <p:txEl>
                                              <p:pRg st="1" end="1"/>
                                            </p:txEl>
                                          </p:spTgt>
                                        </p:tgtEl>
                                        <p:attrNameLst>
                                          <p:attrName>style.visibility</p:attrName>
                                        </p:attrNameLst>
                                      </p:cBhvr>
                                      <p:to>
                                        <p:strVal val="hidden"/>
                                      </p:to>
                                    </p:set>
                                  </p:childTnLst>
                                </p:cTn>
                              </p:par>
                              <p:par>
                                <p:cTn id="11" presetID="31" presetClass="exit" presetSubtype="0" fill="hold" nodeType="withEffect">
                                  <p:stCondLst>
                                    <p:cond delay="0"/>
                                  </p:stCondLst>
                                  <p:childTnLst>
                                    <p:anim calcmode="lin" valueType="num">
                                      <p:cBhvr>
                                        <p:cTn id="12" dur="1000"/>
                                        <p:tgtEl>
                                          <p:spTgt spid="5">
                                            <p:txEl>
                                              <p:pRg st="3" end="3"/>
                                            </p:txEl>
                                          </p:spTgt>
                                        </p:tgtEl>
                                        <p:attrNameLst>
                                          <p:attrName>ppt_w</p:attrName>
                                        </p:attrNameLst>
                                      </p:cBhvr>
                                      <p:tavLst>
                                        <p:tav tm="0">
                                          <p:val>
                                            <p:strVal val="ppt_w"/>
                                          </p:val>
                                        </p:tav>
                                        <p:tav tm="100000">
                                          <p:val>
                                            <p:fltVal val="0"/>
                                          </p:val>
                                        </p:tav>
                                      </p:tavLst>
                                    </p:anim>
                                    <p:anim calcmode="lin" valueType="num">
                                      <p:cBhvr>
                                        <p:cTn id="13" dur="1000"/>
                                        <p:tgtEl>
                                          <p:spTgt spid="5">
                                            <p:txEl>
                                              <p:pRg st="3" end="3"/>
                                            </p:txEl>
                                          </p:spTgt>
                                        </p:tgtEl>
                                        <p:attrNameLst>
                                          <p:attrName>ppt_h</p:attrName>
                                        </p:attrNameLst>
                                      </p:cBhvr>
                                      <p:tavLst>
                                        <p:tav tm="0">
                                          <p:val>
                                            <p:strVal val="ppt_h"/>
                                          </p:val>
                                        </p:tav>
                                        <p:tav tm="100000">
                                          <p:val>
                                            <p:fltVal val="0"/>
                                          </p:val>
                                        </p:tav>
                                      </p:tavLst>
                                    </p:anim>
                                    <p:anim calcmode="lin" valueType="num">
                                      <p:cBhvr>
                                        <p:cTn id="14" dur="1000"/>
                                        <p:tgtEl>
                                          <p:spTgt spid="5">
                                            <p:txEl>
                                              <p:pRg st="3" end="3"/>
                                            </p:txEl>
                                          </p:spTgt>
                                        </p:tgtEl>
                                        <p:attrNameLst>
                                          <p:attrName>style.rotation</p:attrName>
                                        </p:attrNameLst>
                                      </p:cBhvr>
                                      <p:tavLst>
                                        <p:tav tm="0">
                                          <p:val>
                                            <p:fltVal val="0"/>
                                          </p:val>
                                        </p:tav>
                                        <p:tav tm="100000">
                                          <p:val>
                                            <p:fltVal val="90"/>
                                          </p:val>
                                        </p:tav>
                                      </p:tavLst>
                                    </p:anim>
                                    <p:animEffect transition="out" filter="fade">
                                      <p:cBhvr>
                                        <p:cTn id="15" dur="1000"/>
                                        <p:tgtEl>
                                          <p:spTgt spid="5">
                                            <p:txEl>
                                              <p:pRg st="3" end="3"/>
                                            </p:txEl>
                                          </p:spTgt>
                                        </p:tgtEl>
                                      </p:cBhvr>
                                    </p:animEffect>
                                    <p:set>
                                      <p:cBhvr>
                                        <p:cTn id="16" dur="1" fill="hold">
                                          <p:stCondLst>
                                            <p:cond delay="999"/>
                                          </p:stCondLst>
                                        </p:cTn>
                                        <p:tgtEl>
                                          <p:spTgt spid="5">
                                            <p:txEl>
                                              <p:pRg st="3" end="3"/>
                                            </p:txEl>
                                          </p:spTgt>
                                        </p:tgtEl>
                                        <p:attrNameLst>
                                          <p:attrName>style.visibility</p:attrName>
                                        </p:attrNameLst>
                                      </p:cBhvr>
                                      <p:to>
                                        <p:strVal val="hidden"/>
                                      </p:to>
                                    </p:set>
                                  </p:childTnLst>
                                </p:cTn>
                              </p:par>
                              <p:par>
                                <p:cTn id="17" presetID="31" presetClass="exit" presetSubtype="0" fill="hold" nodeType="withEffect">
                                  <p:stCondLst>
                                    <p:cond delay="0"/>
                                  </p:stCondLst>
                                  <p:childTnLst>
                                    <p:anim calcmode="lin" valueType="num">
                                      <p:cBhvr>
                                        <p:cTn id="18" dur="1000"/>
                                        <p:tgtEl>
                                          <p:spTgt spid="5">
                                            <p:txEl>
                                              <p:pRg st="2" end="2"/>
                                            </p:txEl>
                                          </p:spTgt>
                                        </p:tgtEl>
                                        <p:attrNameLst>
                                          <p:attrName>ppt_w</p:attrName>
                                        </p:attrNameLst>
                                      </p:cBhvr>
                                      <p:tavLst>
                                        <p:tav tm="0">
                                          <p:val>
                                            <p:strVal val="ppt_w"/>
                                          </p:val>
                                        </p:tav>
                                        <p:tav tm="100000">
                                          <p:val>
                                            <p:fltVal val="0"/>
                                          </p:val>
                                        </p:tav>
                                      </p:tavLst>
                                    </p:anim>
                                    <p:anim calcmode="lin" valueType="num">
                                      <p:cBhvr>
                                        <p:cTn id="19" dur="1000"/>
                                        <p:tgtEl>
                                          <p:spTgt spid="5">
                                            <p:txEl>
                                              <p:pRg st="2" end="2"/>
                                            </p:txEl>
                                          </p:spTgt>
                                        </p:tgtEl>
                                        <p:attrNameLst>
                                          <p:attrName>ppt_h</p:attrName>
                                        </p:attrNameLst>
                                      </p:cBhvr>
                                      <p:tavLst>
                                        <p:tav tm="0">
                                          <p:val>
                                            <p:strVal val="ppt_h"/>
                                          </p:val>
                                        </p:tav>
                                        <p:tav tm="100000">
                                          <p:val>
                                            <p:fltVal val="0"/>
                                          </p:val>
                                        </p:tav>
                                      </p:tavLst>
                                    </p:anim>
                                    <p:anim calcmode="lin" valueType="num">
                                      <p:cBhvr>
                                        <p:cTn id="20" dur="1000"/>
                                        <p:tgtEl>
                                          <p:spTgt spid="5">
                                            <p:txEl>
                                              <p:pRg st="2" end="2"/>
                                            </p:txEl>
                                          </p:spTgt>
                                        </p:tgtEl>
                                        <p:attrNameLst>
                                          <p:attrName>style.rotation</p:attrName>
                                        </p:attrNameLst>
                                      </p:cBhvr>
                                      <p:tavLst>
                                        <p:tav tm="0">
                                          <p:val>
                                            <p:fltVal val="0"/>
                                          </p:val>
                                        </p:tav>
                                        <p:tav tm="100000">
                                          <p:val>
                                            <p:fltVal val="90"/>
                                          </p:val>
                                        </p:tav>
                                      </p:tavLst>
                                    </p:anim>
                                    <p:animEffect transition="out" filter="fade">
                                      <p:cBhvr>
                                        <p:cTn id="21" dur="1000"/>
                                        <p:tgtEl>
                                          <p:spTgt spid="5">
                                            <p:txEl>
                                              <p:pRg st="2" end="2"/>
                                            </p:txEl>
                                          </p:spTgt>
                                        </p:tgtEl>
                                      </p:cBhvr>
                                    </p:animEffect>
                                    <p:set>
                                      <p:cBhvr>
                                        <p:cTn id="22" dur="1" fill="hold">
                                          <p:stCondLst>
                                            <p:cond delay="999"/>
                                          </p:stCondLst>
                                        </p:cTn>
                                        <p:tgtEl>
                                          <p:spTgt spid="5">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US" smtClean="0"/>
              <a:t>26</a:t>
            </a:fld>
            <a:endParaRPr lang="en-US"/>
          </a:p>
        </p:txBody>
      </p:sp>
      <p:sp>
        <p:nvSpPr>
          <p:cNvPr id="7" name="Shape 519"/>
          <p:cNvSpPr txBox="1">
            <a:spLocks/>
          </p:cNvSpPr>
          <p:nvPr/>
        </p:nvSpPr>
        <p:spPr bwMode="white">
          <a:xfrm>
            <a:off x="1084878" y="228600"/>
            <a:ext cx="7924800" cy="941388"/>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sz="2800" b="1" kern="0" dirty="0" err="1" smtClean="0"/>
              <a:t>Câu</a:t>
            </a:r>
            <a:r>
              <a:rPr lang="en-US" sz="2800" b="1" kern="0" dirty="0" smtClean="0"/>
              <a:t> </a:t>
            </a:r>
            <a:r>
              <a:rPr lang="en-US" sz="2800" b="1" kern="0" err="1" smtClean="0"/>
              <a:t>hỏi</a:t>
            </a:r>
            <a:r>
              <a:rPr lang="en-US" sz="2800" b="1" kern="0" smtClean="0"/>
              <a:t> củng cố bài</a:t>
            </a:r>
            <a:endParaRPr lang="vi-VN" sz="2800" b="1" kern="0" dirty="0"/>
          </a:p>
        </p:txBody>
      </p:sp>
      <p:sp>
        <p:nvSpPr>
          <p:cNvPr id="5" name="Shape 1331"/>
          <p:cNvSpPr>
            <a:spLocks noGrp="1"/>
          </p:cNvSpPr>
          <p:nvPr>
            <p:ph type="body" idx="4294967295"/>
          </p:nvPr>
        </p:nvSpPr>
        <p:spPr>
          <a:xfrm>
            <a:off x="606244" y="1124862"/>
            <a:ext cx="7865404" cy="4894938"/>
          </a:xfrm>
          <a:prstGeom prst="rect">
            <a:avLst/>
          </a:prstGeom>
          <a:extLst>
            <a:ext uri="{C572A759-6A51-4108-AA02-DFA0A04FC94B}">
              <ma14:wrappingTextBoxFlag xmlns:ma14="http://schemas.microsoft.com/office/mac/drawingml/2011/main" xmlns="" val="1"/>
            </a:ext>
          </a:extLst>
        </p:spPr>
        <p:txBody>
          <a:bodyPr>
            <a:noAutofit/>
          </a:bodyPr>
          <a:lstStyle/>
          <a:p>
            <a:pPr marL="514350" indent="-514350" algn="just">
              <a:lnSpc>
                <a:spcPct val="150000"/>
              </a:lnSpc>
              <a:buFont typeface="+mj-lt"/>
              <a:buAutoNum type="arabicPeriod" startAt="7"/>
            </a:pPr>
            <a:r>
              <a:rPr lang="en-US" smtClean="0"/>
              <a:t>Đoạn lệnh sau cho kết quả </a:t>
            </a:r>
            <a:r>
              <a:rPr lang="en-US" smtClean="0"/>
              <a:t>thế nào?</a:t>
            </a:r>
            <a:r>
              <a:rPr lang="vi-VN" smtClean="0"/>
              <a:t> </a:t>
            </a:r>
            <a:endParaRPr lang="en-US" smtClean="0"/>
          </a:p>
          <a:p>
            <a:pPr marL="1030288" indent="-514350" algn="just">
              <a:lnSpc>
                <a:spcPct val="150000"/>
              </a:lnSpc>
              <a:buFont typeface="+mj-lt"/>
              <a:buAutoNum type="alphaUcPeriod"/>
            </a:pPr>
            <a:r>
              <a:rPr lang="en-US" smtClean="0"/>
              <a:t> </a:t>
            </a:r>
            <a:r>
              <a:rPr lang="en-US" smtClean="0"/>
              <a:t>x=0  y=1</a:t>
            </a:r>
            <a:endParaRPr lang="vi-VN"/>
          </a:p>
          <a:p>
            <a:pPr marL="1030288" indent="-514350" algn="just">
              <a:lnSpc>
                <a:spcPct val="150000"/>
              </a:lnSpc>
              <a:buFont typeface="+mj-lt"/>
              <a:buAutoNum type="alphaUcPeriod"/>
            </a:pPr>
            <a:r>
              <a:rPr lang="vi-VN"/>
              <a:t> </a:t>
            </a:r>
            <a:r>
              <a:rPr lang="en-US" smtClean="0"/>
              <a:t>x=1  y=1</a:t>
            </a:r>
          </a:p>
          <a:p>
            <a:pPr marL="1030288" indent="-514350" algn="just">
              <a:lnSpc>
                <a:spcPct val="150000"/>
              </a:lnSpc>
              <a:buFont typeface="+mj-lt"/>
              <a:buAutoNum type="alphaUcPeriod"/>
            </a:pPr>
            <a:r>
              <a:rPr lang="en-US" smtClean="0"/>
              <a:t> x=0  y=0</a:t>
            </a:r>
          </a:p>
          <a:p>
            <a:pPr marL="1030288" indent="-514350" algn="just">
              <a:lnSpc>
                <a:spcPct val="150000"/>
              </a:lnSpc>
              <a:buFont typeface="+mj-lt"/>
              <a:buAutoNum type="alphaUcPeriod"/>
            </a:pPr>
            <a:r>
              <a:rPr lang="en-US"/>
              <a:t> </a:t>
            </a:r>
            <a:r>
              <a:rPr lang="en-US" smtClean="0"/>
              <a:t>x=1  y=0</a:t>
            </a:r>
            <a:endParaRPr lang="vi-VN"/>
          </a:p>
        </p:txBody>
      </p:sp>
      <p:pic>
        <p:nvPicPr>
          <p:cNvPr id="4" name="btnInknoeActivity"/>
          <p:cNvPicPr>
            <a:picLocks noChangeAspect="1"/>
          </p:cNvPicPr>
          <p:nvPr>
            <p:custDataLst>
              <p:tags r:id="rId1"/>
            </p:custDataLst>
          </p:nvPr>
        </p:nvPicPr>
        <p:blipFill>
          <a:blip r:embed="rId3" r:link="rId4" cstate="print">
            <a:extLst>
              <a:ext uri="{28A0092B-C50C-407E-A947-70E740481C1C}">
                <a14:useLocalDpi xmlns:a14="http://schemas.microsoft.com/office/drawing/2010/main" val="0"/>
              </a:ext>
            </a:extLst>
          </a:blip>
          <a:stretch>
            <a:fillRect/>
          </a:stretch>
        </p:blipFill>
        <p:spPr>
          <a:xfrm>
            <a:off x="3276600" y="5800389"/>
            <a:ext cx="2219546" cy="571500"/>
          </a:xfrm>
          <a:prstGeom prst="rect">
            <a:avLst/>
          </a:prstGeom>
        </p:spPr>
      </p:pic>
      <p:pic>
        <p:nvPicPr>
          <p:cNvPr id="8" name="Picture 7"/>
          <p:cNvPicPr>
            <a:picLocks noChangeAspect="1"/>
          </p:cNvPicPr>
          <p:nvPr/>
        </p:nvPicPr>
        <p:blipFill>
          <a:blip r:embed="rId5"/>
          <a:stretch>
            <a:fillRect/>
          </a:stretch>
        </p:blipFill>
        <p:spPr>
          <a:xfrm>
            <a:off x="3932693" y="1944400"/>
            <a:ext cx="3997593" cy="2839412"/>
          </a:xfrm>
          <a:prstGeom prst="rect">
            <a:avLst/>
          </a:prstGeom>
        </p:spPr>
      </p:pic>
    </p:spTree>
    <p:extLst>
      <p:ext uri="{BB962C8B-B14F-4D97-AF65-F5344CB8AC3E}">
        <p14:creationId xmlns:p14="http://schemas.microsoft.com/office/powerpoint/2010/main" val="3061484042"/>
      </p:ext>
    </p:extLst>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5">
                                            <p:txEl>
                                              <p:pRg st="1" end="1"/>
                                            </p:txEl>
                                          </p:spTgt>
                                        </p:tgtEl>
                                        <p:attrNameLst>
                                          <p:attrName>ppt_w</p:attrName>
                                        </p:attrNameLst>
                                      </p:cBhvr>
                                      <p:tavLst>
                                        <p:tav tm="0">
                                          <p:val>
                                            <p:strVal val="ppt_w"/>
                                          </p:val>
                                        </p:tav>
                                        <p:tav tm="100000">
                                          <p:val>
                                            <p:fltVal val="0"/>
                                          </p:val>
                                        </p:tav>
                                      </p:tavLst>
                                    </p:anim>
                                    <p:anim calcmode="lin" valueType="num">
                                      <p:cBhvr>
                                        <p:cTn id="7" dur="1000"/>
                                        <p:tgtEl>
                                          <p:spTgt spid="5">
                                            <p:txEl>
                                              <p:pRg st="1" end="1"/>
                                            </p:txEl>
                                          </p:spTgt>
                                        </p:tgtEl>
                                        <p:attrNameLst>
                                          <p:attrName>ppt_h</p:attrName>
                                        </p:attrNameLst>
                                      </p:cBhvr>
                                      <p:tavLst>
                                        <p:tav tm="0">
                                          <p:val>
                                            <p:strVal val="ppt_h"/>
                                          </p:val>
                                        </p:tav>
                                        <p:tav tm="100000">
                                          <p:val>
                                            <p:fltVal val="0"/>
                                          </p:val>
                                        </p:tav>
                                      </p:tavLst>
                                    </p:anim>
                                    <p:anim calcmode="lin" valueType="num">
                                      <p:cBhvr>
                                        <p:cTn id="8" dur="1000"/>
                                        <p:tgtEl>
                                          <p:spTgt spid="5">
                                            <p:txEl>
                                              <p:pRg st="1" end="1"/>
                                            </p:txEl>
                                          </p:spTgt>
                                        </p:tgtEl>
                                        <p:attrNameLst>
                                          <p:attrName>style.rotation</p:attrName>
                                        </p:attrNameLst>
                                      </p:cBhvr>
                                      <p:tavLst>
                                        <p:tav tm="0">
                                          <p:val>
                                            <p:fltVal val="0"/>
                                          </p:val>
                                        </p:tav>
                                        <p:tav tm="100000">
                                          <p:val>
                                            <p:fltVal val="90"/>
                                          </p:val>
                                        </p:tav>
                                      </p:tavLst>
                                    </p:anim>
                                    <p:animEffect transition="out" filter="fade">
                                      <p:cBhvr>
                                        <p:cTn id="9" dur="1000"/>
                                        <p:tgtEl>
                                          <p:spTgt spid="5">
                                            <p:txEl>
                                              <p:pRg st="1" end="1"/>
                                            </p:txEl>
                                          </p:spTgt>
                                        </p:tgtEl>
                                      </p:cBhvr>
                                    </p:animEffect>
                                    <p:set>
                                      <p:cBhvr>
                                        <p:cTn id="10" dur="1" fill="hold">
                                          <p:stCondLst>
                                            <p:cond delay="999"/>
                                          </p:stCondLst>
                                        </p:cTn>
                                        <p:tgtEl>
                                          <p:spTgt spid="5">
                                            <p:txEl>
                                              <p:pRg st="1" end="1"/>
                                            </p:txEl>
                                          </p:spTgt>
                                        </p:tgtEl>
                                        <p:attrNameLst>
                                          <p:attrName>style.visibility</p:attrName>
                                        </p:attrNameLst>
                                      </p:cBhvr>
                                      <p:to>
                                        <p:strVal val="hidden"/>
                                      </p:to>
                                    </p:set>
                                  </p:childTnLst>
                                </p:cTn>
                              </p:par>
                              <p:par>
                                <p:cTn id="11" presetID="31" presetClass="exit" presetSubtype="0" fill="hold" nodeType="withEffect">
                                  <p:stCondLst>
                                    <p:cond delay="0"/>
                                  </p:stCondLst>
                                  <p:childTnLst>
                                    <p:anim calcmode="lin" valueType="num">
                                      <p:cBhvr>
                                        <p:cTn id="12" dur="1000"/>
                                        <p:tgtEl>
                                          <p:spTgt spid="5">
                                            <p:txEl>
                                              <p:pRg st="2" end="2"/>
                                            </p:txEl>
                                          </p:spTgt>
                                        </p:tgtEl>
                                        <p:attrNameLst>
                                          <p:attrName>ppt_w</p:attrName>
                                        </p:attrNameLst>
                                      </p:cBhvr>
                                      <p:tavLst>
                                        <p:tav tm="0">
                                          <p:val>
                                            <p:strVal val="ppt_w"/>
                                          </p:val>
                                        </p:tav>
                                        <p:tav tm="100000">
                                          <p:val>
                                            <p:fltVal val="0"/>
                                          </p:val>
                                        </p:tav>
                                      </p:tavLst>
                                    </p:anim>
                                    <p:anim calcmode="lin" valueType="num">
                                      <p:cBhvr>
                                        <p:cTn id="13" dur="1000"/>
                                        <p:tgtEl>
                                          <p:spTgt spid="5">
                                            <p:txEl>
                                              <p:pRg st="2" end="2"/>
                                            </p:txEl>
                                          </p:spTgt>
                                        </p:tgtEl>
                                        <p:attrNameLst>
                                          <p:attrName>ppt_h</p:attrName>
                                        </p:attrNameLst>
                                      </p:cBhvr>
                                      <p:tavLst>
                                        <p:tav tm="0">
                                          <p:val>
                                            <p:strVal val="ppt_h"/>
                                          </p:val>
                                        </p:tav>
                                        <p:tav tm="100000">
                                          <p:val>
                                            <p:fltVal val="0"/>
                                          </p:val>
                                        </p:tav>
                                      </p:tavLst>
                                    </p:anim>
                                    <p:anim calcmode="lin" valueType="num">
                                      <p:cBhvr>
                                        <p:cTn id="14" dur="1000"/>
                                        <p:tgtEl>
                                          <p:spTgt spid="5">
                                            <p:txEl>
                                              <p:pRg st="2" end="2"/>
                                            </p:txEl>
                                          </p:spTgt>
                                        </p:tgtEl>
                                        <p:attrNameLst>
                                          <p:attrName>style.rotation</p:attrName>
                                        </p:attrNameLst>
                                      </p:cBhvr>
                                      <p:tavLst>
                                        <p:tav tm="0">
                                          <p:val>
                                            <p:fltVal val="0"/>
                                          </p:val>
                                        </p:tav>
                                        <p:tav tm="100000">
                                          <p:val>
                                            <p:fltVal val="90"/>
                                          </p:val>
                                        </p:tav>
                                      </p:tavLst>
                                    </p:anim>
                                    <p:animEffect transition="out" filter="fade">
                                      <p:cBhvr>
                                        <p:cTn id="15" dur="1000"/>
                                        <p:tgtEl>
                                          <p:spTgt spid="5">
                                            <p:txEl>
                                              <p:pRg st="2" end="2"/>
                                            </p:txEl>
                                          </p:spTgt>
                                        </p:tgtEl>
                                      </p:cBhvr>
                                    </p:animEffect>
                                    <p:set>
                                      <p:cBhvr>
                                        <p:cTn id="16" dur="1" fill="hold">
                                          <p:stCondLst>
                                            <p:cond delay="999"/>
                                          </p:stCondLst>
                                        </p:cTn>
                                        <p:tgtEl>
                                          <p:spTgt spid="5">
                                            <p:txEl>
                                              <p:pRg st="2" end="2"/>
                                            </p:txEl>
                                          </p:spTgt>
                                        </p:tgtEl>
                                        <p:attrNameLst>
                                          <p:attrName>style.visibility</p:attrName>
                                        </p:attrNameLst>
                                      </p:cBhvr>
                                      <p:to>
                                        <p:strVal val="hidden"/>
                                      </p:to>
                                    </p:set>
                                  </p:childTnLst>
                                </p:cTn>
                              </p:par>
                              <p:par>
                                <p:cTn id="17" presetID="31" presetClass="exit" presetSubtype="0" fill="hold" nodeType="withEffect">
                                  <p:stCondLst>
                                    <p:cond delay="0"/>
                                  </p:stCondLst>
                                  <p:childTnLst>
                                    <p:anim calcmode="lin" valueType="num">
                                      <p:cBhvr>
                                        <p:cTn id="18" dur="1000"/>
                                        <p:tgtEl>
                                          <p:spTgt spid="5">
                                            <p:txEl>
                                              <p:pRg st="4" end="4"/>
                                            </p:txEl>
                                          </p:spTgt>
                                        </p:tgtEl>
                                        <p:attrNameLst>
                                          <p:attrName>ppt_w</p:attrName>
                                        </p:attrNameLst>
                                      </p:cBhvr>
                                      <p:tavLst>
                                        <p:tav tm="0">
                                          <p:val>
                                            <p:strVal val="ppt_w"/>
                                          </p:val>
                                        </p:tav>
                                        <p:tav tm="100000">
                                          <p:val>
                                            <p:fltVal val="0"/>
                                          </p:val>
                                        </p:tav>
                                      </p:tavLst>
                                    </p:anim>
                                    <p:anim calcmode="lin" valueType="num">
                                      <p:cBhvr>
                                        <p:cTn id="19" dur="1000"/>
                                        <p:tgtEl>
                                          <p:spTgt spid="5">
                                            <p:txEl>
                                              <p:pRg st="4" end="4"/>
                                            </p:txEl>
                                          </p:spTgt>
                                        </p:tgtEl>
                                        <p:attrNameLst>
                                          <p:attrName>ppt_h</p:attrName>
                                        </p:attrNameLst>
                                      </p:cBhvr>
                                      <p:tavLst>
                                        <p:tav tm="0">
                                          <p:val>
                                            <p:strVal val="ppt_h"/>
                                          </p:val>
                                        </p:tav>
                                        <p:tav tm="100000">
                                          <p:val>
                                            <p:fltVal val="0"/>
                                          </p:val>
                                        </p:tav>
                                      </p:tavLst>
                                    </p:anim>
                                    <p:anim calcmode="lin" valueType="num">
                                      <p:cBhvr>
                                        <p:cTn id="20" dur="1000"/>
                                        <p:tgtEl>
                                          <p:spTgt spid="5">
                                            <p:txEl>
                                              <p:pRg st="4" end="4"/>
                                            </p:txEl>
                                          </p:spTgt>
                                        </p:tgtEl>
                                        <p:attrNameLst>
                                          <p:attrName>style.rotation</p:attrName>
                                        </p:attrNameLst>
                                      </p:cBhvr>
                                      <p:tavLst>
                                        <p:tav tm="0">
                                          <p:val>
                                            <p:fltVal val="0"/>
                                          </p:val>
                                        </p:tav>
                                        <p:tav tm="100000">
                                          <p:val>
                                            <p:fltVal val="90"/>
                                          </p:val>
                                        </p:tav>
                                      </p:tavLst>
                                    </p:anim>
                                    <p:animEffect transition="out" filter="fade">
                                      <p:cBhvr>
                                        <p:cTn id="21" dur="1000"/>
                                        <p:tgtEl>
                                          <p:spTgt spid="5">
                                            <p:txEl>
                                              <p:pRg st="4" end="4"/>
                                            </p:txEl>
                                          </p:spTgt>
                                        </p:tgtEl>
                                      </p:cBhvr>
                                    </p:animEffect>
                                    <p:set>
                                      <p:cBhvr>
                                        <p:cTn id="22" dur="1" fill="hold">
                                          <p:stCondLst>
                                            <p:cond delay="999"/>
                                          </p:stCondLst>
                                        </p:cTn>
                                        <p:tgtEl>
                                          <p:spTgt spid="5">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US" smtClean="0"/>
              <a:t>27</a:t>
            </a:fld>
            <a:endParaRPr lang="en-US"/>
          </a:p>
        </p:txBody>
      </p:sp>
      <p:sp>
        <p:nvSpPr>
          <p:cNvPr id="7" name="Shape 519"/>
          <p:cNvSpPr txBox="1">
            <a:spLocks/>
          </p:cNvSpPr>
          <p:nvPr/>
        </p:nvSpPr>
        <p:spPr bwMode="white">
          <a:xfrm>
            <a:off x="1084878" y="228600"/>
            <a:ext cx="7924800" cy="941388"/>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sz="2800" b="1" kern="0" dirty="0" err="1" smtClean="0"/>
              <a:t>Câu</a:t>
            </a:r>
            <a:r>
              <a:rPr lang="en-US" sz="2800" b="1" kern="0" dirty="0" smtClean="0"/>
              <a:t> </a:t>
            </a:r>
            <a:r>
              <a:rPr lang="en-US" sz="2800" b="1" kern="0" err="1" smtClean="0"/>
              <a:t>hỏi</a:t>
            </a:r>
            <a:r>
              <a:rPr lang="en-US" sz="2800" b="1" kern="0" smtClean="0"/>
              <a:t> củng cố bài</a:t>
            </a:r>
            <a:endParaRPr lang="vi-VN" sz="2800" b="1" kern="0" dirty="0"/>
          </a:p>
        </p:txBody>
      </p:sp>
      <p:sp>
        <p:nvSpPr>
          <p:cNvPr id="5" name="Shape 1331"/>
          <p:cNvSpPr>
            <a:spLocks noGrp="1"/>
          </p:cNvSpPr>
          <p:nvPr>
            <p:ph type="body" idx="4294967295"/>
          </p:nvPr>
        </p:nvSpPr>
        <p:spPr>
          <a:xfrm>
            <a:off x="606244" y="1124862"/>
            <a:ext cx="7865404" cy="4894938"/>
          </a:xfrm>
          <a:prstGeom prst="rect">
            <a:avLst/>
          </a:prstGeom>
          <a:extLst>
            <a:ext uri="{C572A759-6A51-4108-AA02-DFA0A04FC94B}">
              <ma14:wrappingTextBoxFlag xmlns:ma14="http://schemas.microsoft.com/office/mac/drawingml/2011/main" xmlns="" val="1"/>
            </a:ext>
          </a:extLst>
        </p:spPr>
        <p:txBody>
          <a:bodyPr>
            <a:noAutofit/>
          </a:bodyPr>
          <a:lstStyle/>
          <a:p>
            <a:pPr marL="514350" indent="-514350" algn="just">
              <a:lnSpc>
                <a:spcPct val="150000"/>
              </a:lnSpc>
              <a:buFont typeface="+mj-lt"/>
              <a:buAutoNum type="arabicPeriod" startAt="8"/>
            </a:pPr>
            <a:r>
              <a:rPr lang="en-US" smtClean="0"/>
              <a:t>Đoạn lệnh sau cho kết quả </a:t>
            </a:r>
            <a:r>
              <a:rPr lang="en-US" smtClean="0"/>
              <a:t>thế nào?</a:t>
            </a:r>
            <a:r>
              <a:rPr lang="vi-VN" smtClean="0"/>
              <a:t> </a:t>
            </a:r>
            <a:endParaRPr lang="en-US" smtClean="0"/>
          </a:p>
          <a:p>
            <a:pPr marL="1030288" indent="-514350" algn="just">
              <a:lnSpc>
                <a:spcPct val="150000"/>
              </a:lnSpc>
              <a:buFont typeface="+mj-lt"/>
              <a:buAutoNum type="alphaUcPeriod"/>
            </a:pPr>
            <a:r>
              <a:rPr lang="en-US" smtClean="0"/>
              <a:t> </a:t>
            </a:r>
            <a:r>
              <a:rPr lang="en-US" smtClean="0"/>
              <a:t>x=0  y=1</a:t>
            </a:r>
            <a:endParaRPr lang="vi-VN"/>
          </a:p>
          <a:p>
            <a:pPr marL="1030288" indent="-514350" algn="just">
              <a:lnSpc>
                <a:spcPct val="150000"/>
              </a:lnSpc>
              <a:buFont typeface="+mj-lt"/>
              <a:buAutoNum type="alphaUcPeriod"/>
            </a:pPr>
            <a:r>
              <a:rPr lang="vi-VN"/>
              <a:t> </a:t>
            </a:r>
            <a:r>
              <a:rPr lang="en-US" smtClean="0"/>
              <a:t>x=1  y=1</a:t>
            </a:r>
          </a:p>
          <a:p>
            <a:pPr marL="1030288" indent="-514350" algn="just">
              <a:lnSpc>
                <a:spcPct val="150000"/>
              </a:lnSpc>
              <a:buFont typeface="+mj-lt"/>
              <a:buAutoNum type="alphaUcPeriod"/>
            </a:pPr>
            <a:r>
              <a:rPr lang="en-US" smtClean="0"/>
              <a:t> x=0  y=0</a:t>
            </a:r>
          </a:p>
          <a:p>
            <a:pPr marL="1030288" indent="-514350" algn="just">
              <a:lnSpc>
                <a:spcPct val="150000"/>
              </a:lnSpc>
              <a:buFont typeface="+mj-lt"/>
              <a:buAutoNum type="alphaUcPeriod"/>
            </a:pPr>
            <a:r>
              <a:rPr lang="en-US"/>
              <a:t> </a:t>
            </a:r>
            <a:r>
              <a:rPr lang="en-US" smtClean="0"/>
              <a:t>x=1  y=0</a:t>
            </a:r>
            <a:endParaRPr lang="vi-VN"/>
          </a:p>
        </p:txBody>
      </p:sp>
      <p:pic>
        <p:nvPicPr>
          <p:cNvPr id="4" name="btnInknoeActivity"/>
          <p:cNvPicPr>
            <a:picLocks noChangeAspect="1"/>
          </p:cNvPicPr>
          <p:nvPr>
            <p:custDataLst>
              <p:tags r:id="rId1"/>
            </p:custDataLst>
          </p:nvPr>
        </p:nvPicPr>
        <p:blipFill>
          <a:blip r:embed="rId3" r:link="rId4" cstate="print">
            <a:extLst>
              <a:ext uri="{28A0092B-C50C-407E-A947-70E740481C1C}">
                <a14:useLocalDpi xmlns:a14="http://schemas.microsoft.com/office/drawing/2010/main" val="0"/>
              </a:ext>
            </a:extLst>
          </a:blip>
          <a:stretch>
            <a:fillRect/>
          </a:stretch>
        </p:blipFill>
        <p:spPr>
          <a:xfrm>
            <a:off x="3276600" y="5800389"/>
            <a:ext cx="2219546" cy="571500"/>
          </a:xfrm>
          <a:prstGeom prst="rect">
            <a:avLst/>
          </a:prstGeom>
        </p:spPr>
      </p:pic>
      <p:pic>
        <p:nvPicPr>
          <p:cNvPr id="6" name="Picture 5"/>
          <p:cNvPicPr>
            <a:picLocks noChangeAspect="1"/>
          </p:cNvPicPr>
          <p:nvPr/>
        </p:nvPicPr>
        <p:blipFill>
          <a:blip r:embed="rId5"/>
          <a:stretch>
            <a:fillRect/>
          </a:stretch>
        </p:blipFill>
        <p:spPr>
          <a:xfrm>
            <a:off x="3932852" y="1942138"/>
            <a:ext cx="4181176" cy="2763212"/>
          </a:xfrm>
          <a:prstGeom prst="rect">
            <a:avLst/>
          </a:prstGeom>
        </p:spPr>
      </p:pic>
    </p:spTree>
    <p:extLst>
      <p:ext uri="{BB962C8B-B14F-4D97-AF65-F5344CB8AC3E}">
        <p14:creationId xmlns:p14="http://schemas.microsoft.com/office/powerpoint/2010/main" val="1099224573"/>
      </p:ext>
    </p:extLst>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5">
                                            <p:txEl>
                                              <p:pRg st="1" end="1"/>
                                            </p:txEl>
                                          </p:spTgt>
                                        </p:tgtEl>
                                        <p:attrNameLst>
                                          <p:attrName>ppt_w</p:attrName>
                                        </p:attrNameLst>
                                      </p:cBhvr>
                                      <p:tavLst>
                                        <p:tav tm="0">
                                          <p:val>
                                            <p:strVal val="ppt_w"/>
                                          </p:val>
                                        </p:tav>
                                        <p:tav tm="100000">
                                          <p:val>
                                            <p:fltVal val="0"/>
                                          </p:val>
                                        </p:tav>
                                      </p:tavLst>
                                    </p:anim>
                                    <p:anim calcmode="lin" valueType="num">
                                      <p:cBhvr>
                                        <p:cTn id="7" dur="1000"/>
                                        <p:tgtEl>
                                          <p:spTgt spid="5">
                                            <p:txEl>
                                              <p:pRg st="1" end="1"/>
                                            </p:txEl>
                                          </p:spTgt>
                                        </p:tgtEl>
                                        <p:attrNameLst>
                                          <p:attrName>ppt_h</p:attrName>
                                        </p:attrNameLst>
                                      </p:cBhvr>
                                      <p:tavLst>
                                        <p:tav tm="0">
                                          <p:val>
                                            <p:strVal val="ppt_h"/>
                                          </p:val>
                                        </p:tav>
                                        <p:tav tm="100000">
                                          <p:val>
                                            <p:fltVal val="0"/>
                                          </p:val>
                                        </p:tav>
                                      </p:tavLst>
                                    </p:anim>
                                    <p:anim calcmode="lin" valueType="num">
                                      <p:cBhvr>
                                        <p:cTn id="8" dur="1000"/>
                                        <p:tgtEl>
                                          <p:spTgt spid="5">
                                            <p:txEl>
                                              <p:pRg st="1" end="1"/>
                                            </p:txEl>
                                          </p:spTgt>
                                        </p:tgtEl>
                                        <p:attrNameLst>
                                          <p:attrName>style.rotation</p:attrName>
                                        </p:attrNameLst>
                                      </p:cBhvr>
                                      <p:tavLst>
                                        <p:tav tm="0">
                                          <p:val>
                                            <p:fltVal val="0"/>
                                          </p:val>
                                        </p:tav>
                                        <p:tav tm="100000">
                                          <p:val>
                                            <p:fltVal val="90"/>
                                          </p:val>
                                        </p:tav>
                                      </p:tavLst>
                                    </p:anim>
                                    <p:animEffect transition="out" filter="fade">
                                      <p:cBhvr>
                                        <p:cTn id="9" dur="1000"/>
                                        <p:tgtEl>
                                          <p:spTgt spid="5">
                                            <p:txEl>
                                              <p:pRg st="1" end="1"/>
                                            </p:txEl>
                                          </p:spTgt>
                                        </p:tgtEl>
                                      </p:cBhvr>
                                    </p:animEffect>
                                    <p:set>
                                      <p:cBhvr>
                                        <p:cTn id="10" dur="1" fill="hold">
                                          <p:stCondLst>
                                            <p:cond delay="999"/>
                                          </p:stCondLst>
                                        </p:cTn>
                                        <p:tgtEl>
                                          <p:spTgt spid="5">
                                            <p:txEl>
                                              <p:pRg st="1" end="1"/>
                                            </p:txEl>
                                          </p:spTgt>
                                        </p:tgtEl>
                                        <p:attrNameLst>
                                          <p:attrName>style.visibility</p:attrName>
                                        </p:attrNameLst>
                                      </p:cBhvr>
                                      <p:to>
                                        <p:strVal val="hidden"/>
                                      </p:to>
                                    </p:set>
                                  </p:childTnLst>
                                </p:cTn>
                              </p:par>
                              <p:par>
                                <p:cTn id="11" presetID="31" presetClass="exit" presetSubtype="0" fill="hold" nodeType="withEffect">
                                  <p:stCondLst>
                                    <p:cond delay="0"/>
                                  </p:stCondLst>
                                  <p:childTnLst>
                                    <p:anim calcmode="lin" valueType="num">
                                      <p:cBhvr>
                                        <p:cTn id="12" dur="1000"/>
                                        <p:tgtEl>
                                          <p:spTgt spid="5">
                                            <p:txEl>
                                              <p:pRg st="2" end="2"/>
                                            </p:txEl>
                                          </p:spTgt>
                                        </p:tgtEl>
                                        <p:attrNameLst>
                                          <p:attrName>ppt_w</p:attrName>
                                        </p:attrNameLst>
                                      </p:cBhvr>
                                      <p:tavLst>
                                        <p:tav tm="0">
                                          <p:val>
                                            <p:strVal val="ppt_w"/>
                                          </p:val>
                                        </p:tav>
                                        <p:tav tm="100000">
                                          <p:val>
                                            <p:fltVal val="0"/>
                                          </p:val>
                                        </p:tav>
                                      </p:tavLst>
                                    </p:anim>
                                    <p:anim calcmode="lin" valueType="num">
                                      <p:cBhvr>
                                        <p:cTn id="13" dur="1000"/>
                                        <p:tgtEl>
                                          <p:spTgt spid="5">
                                            <p:txEl>
                                              <p:pRg st="2" end="2"/>
                                            </p:txEl>
                                          </p:spTgt>
                                        </p:tgtEl>
                                        <p:attrNameLst>
                                          <p:attrName>ppt_h</p:attrName>
                                        </p:attrNameLst>
                                      </p:cBhvr>
                                      <p:tavLst>
                                        <p:tav tm="0">
                                          <p:val>
                                            <p:strVal val="ppt_h"/>
                                          </p:val>
                                        </p:tav>
                                        <p:tav tm="100000">
                                          <p:val>
                                            <p:fltVal val="0"/>
                                          </p:val>
                                        </p:tav>
                                      </p:tavLst>
                                    </p:anim>
                                    <p:anim calcmode="lin" valueType="num">
                                      <p:cBhvr>
                                        <p:cTn id="14" dur="1000"/>
                                        <p:tgtEl>
                                          <p:spTgt spid="5">
                                            <p:txEl>
                                              <p:pRg st="2" end="2"/>
                                            </p:txEl>
                                          </p:spTgt>
                                        </p:tgtEl>
                                        <p:attrNameLst>
                                          <p:attrName>style.rotation</p:attrName>
                                        </p:attrNameLst>
                                      </p:cBhvr>
                                      <p:tavLst>
                                        <p:tav tm="0">
                                          <p:val>
                                            <p:fltVal val="0"/>
                                          </p:val>
                                        </p:tav>
                                        <p:tav tm="100000">
                                          <p:val>
                                            <p:fltVal val="90"/>
                                          </p:val>
                                        </p:tav>
                                      </p:tavLst>
                                    </p:anim>
                                    <p:animEffect transition="out" filter="fade">
                                      <p:cBhvr>
                                        <p:cTn id="15" dur="1000"/>
                                        <p:tgtEl>
                                          <p:spTgt spid="5">
                                            <p:txEl>
                                              <p:pRg st="2" end="2"/>
                                            </p:txEl>
                                          </p:spTgt>
                                        </p:tgtEl>
                                      </p:cBhvr>
                                    </p:animEffect>
                                    <p:set>
                                      <p:cBhvr>
                                        <p:cTn id="16" dur="1" fill="hold">
                                          <p:stCondLst>
                                            <p:cond delay="999"/>
                                          </p:stCondLst>
                                        </p:cTn>
                                        <p:tgtEl>
                                          <p:spTgt spid="5">
                                            <p:txEl>
                                              <p:pRg st="2" end="2"/>
                                            </p:txEl>
                                          </p:spTgt>
                                        </p:tgtEl>
                                        <p:attrNameLst>
                                          <p:attrName>style.visibility</p:attrName>
                                        </p:attrNameLst>
                                      </p:cBhvr>
                                      <p:to>
                                        <p:strVal val="hidden"/>
                                      </p:to>
                                    </p:set>
                                  </p:childTnLst>
                                </p:cTn>
                              </p:par>
                              <p:par>
                                <p:cTn id="17" presetID="31" presetClass="exit" presetSubtype="0" fill="hold" nodeType="withEffect">
                                  <p:stCondLst>
                                    <p:cond delay="0"/>
                                  </p:stCondLst>
                                  <p:childTnLst>
                                    <p:anim calcmode="lin" valueType="num">
                                      <p:cBhvr>
                                        <p:cTn id="18" dur="1000"/>
                                        <p:tgtEl>
                                          <p:spTgt spid="5">
                                            <p:txEl>
                                              <p:pRg st="3" end="3"/>
                                            </p:txEl>
                                          </p:spTgt>
                                        </p:tgtEl>
                                        <p:attrNameLst>
                                          <p:attrName>ppt_w</p:attrName>
                                        </p:attrNameLst>
                                      </p:cBhvr>
                                      <p:tavLst>
                                        <p:tav tm="0">
                                          <p:val>
                                            <p:strVal val="ppt_w"/>
                                          </p:val>
                                        </p:tav>
                                        <p:tav tm="100000">
                                          <p:val>
                                            <p:fltVal val="0"/>
                                          </p:val>
                                        </p:tav>
                                      </p:tavLst>
                                    </p:anim>
                                    <p:anim calcmode="lin" valueType="num">
                                      <p:cBhvr>
                                        <p:cTn id="19" dur="1000"/>
                                        <p:tgtEl>
                                          <p:spTgt spid="5">
                                            <p:txEl>
                                              <p:pRg st="3" end="3"/>
                                            </p:txEl>
                                          </p:spTgt>
                                        </p:tgtEl>
                                        <p:attrNameLst>
                                          <p:attrName>ppt_h</p:attrName>
                                        </p:attrNameLst>
                                      </p:cBhvr>
                                      <p:tavLst>
                                        <p:tav tm="0">
                                          <p:val>
                                            <p:strVal val="ppt_h"/>
                                          </p:val>
                                        </p:tav>
                                        <p:tav tm="100000">
                                          <p:val>
                                            <p:fltVal val="0"/>
                                          </p:val>
                                        </p:tav>
                                      </p:tavLst>
                                    </p:anim>
                                    <p:anim calcmode="lin" valueType="num">
                                      <p:cBhvr>
                                        <p:cTn id="20" dur="1000"/>
                                        <p:tgtEl>
                                          <p:spTgt spid="5">
                                            <p:txEl>
                                              <p:pRg st="3" end="3"/>
                                            </p:txEl>
                                          </p:spTgt>
                                        </p:tgtEl>
                                        <p:attrNameLst>
                                          <p:attrName>style.rotation</p:attrName>
                                        </p:attrNameLst>
                                      </p:cBhvr>
                                      <p:tavLst>
                                        <p:tav tm="0">
                                          <p:val>
                                            <p:fltVal val="0"/>
                                          </p:val>
                                        </p:tav>
                                        <p:tav tm="100000">
                                          <p:val>
                                            <p:fltVal val="90"/>
                                          </p:val>
                                        </p:tav>
                                      </p:tavLst>
                                    </p:anim>
                                    <p:animEffect transition="out" filter="fade">
                                      <p:cBhvr>
                                        <p:cTn id="21" dur="1000"/>
                                        <p:tgtEl>
                                          <p:spTgt spid="5">
                                            <p:txEl>
                                              <p:pRg st="3" end="3"/>
                                            </p:txEl>
                                          </p:spTgt>
                                        </p:tgtEl>
                                      </p:cBhvr>
                                    </p:animEffect>
                                    <p:set>
                                      <p:cBhvr>
                                        <p:cTn id="22" dur="1" fill="hold">
                                          <p:stCondLst>
                                            <p:cond delay="999"/>
                                          </p:stCondLst>
                                        </p:cTn>
                                        <p:tgtEl>
                                          <p:spTgt spid="5">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US" smtClean="0"/>
              <a:t>28</a:t>
            </a:fld>
            <a:endParaRPr lang="en-US"/>
          </a:p>
        </p:txBody>
      </p:sp>
      <p:sp>
        <p:nvSpPr>
          <p:cNvPr id="9" name="Line 74"/>
          <p:cNvSpPr>
            <a:spLocks noChangeShapeType="1"/>
          </p:cNvSpPr>
          <p:nvPr/>
        </p:nvSpPr>
        <p:spPr bwMode="auto">
          <a:xfrm flipV="1">
            <a:off x="1854573" y="3664886"/>
            <a:ext cx="1042990" cy="0"/>
          </a:xfrm>
          <a:prstGeom prst="line">
            <a:avLst/>
          </a:prstGeom>
          <a:noFill/>
          <a:ln w="101600">
            <a:solidFill>
              <a:srgbClr val="CC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AutoShape 5"/>
          <p:cNvSpPr>
            <a:spLocks noChangeArrowheads="1"/>
          </p:cNvSpPr>
          <p:nvPr/>
        </p:nvSpPr>
        <p:spPr bwMode="auto">
          <a:xfrm>
            <a:off x="-7564" y="2765983"/>
            <a:ext cx="1905000" cy="1828800"/>
          </a:xfrm>
          <a:prstGeom prst="star8">
            <a:avLst>
              <a:gd name="adj" fmla="val 40139"/>
            </a:avLst>
          </a:prstGeom>
          <a:solidFill>
            <a:srgbClr val="CC3300"/>
          </a:solidFill>
          <a:ln w="9525">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000" b="1" smtClean="0">
                <a:solidFill>
                  <a:srgbClr val="FFFFFF"/>
                </a:solidFill>
                <a:cs typeface="Tahoma" panose="020B0604030504040204" pitchFamily="34" charset="0"/>
              </a:rPr>
              <a:t>Câu lệnh </a:t>
            </a:r>
            <a:br>
              <a:rPr lang="en-US" altLang="en-US" sz="2000" b="1" smtClean="0">
                <a:solidFill>
                  <a:srgbClr val="FFFFFF"/>
                </a:solidFill>
                <a:cs typeface="Tahoma" panose="020B0604030504040204" pitchFamily="34" charset="0"/>
              </a:rPr>
            </a:br>
            <a:r>
              <a:rPr lang="en-US" altLang="en-US" sz="2000" b="1" smtClean="0">
                <a:solidFill>
                  <a:srgbClr val="FFFFFF"/>
                </a:solidFill>
                <a:cs typeface="Tahoma" panose="020B0604030504040204" pitchFamily="34" charset="0"/>
              </a:rPr>
              <a:t>rẽ nhánh</a:t>
            </a:r>
            <a:endParaRPr lang="en-US" altLang="en-US" sz="2000" b="1" dirty="0">
              <a:solidFill>
                <a:srgbClr val="FFFFFF"/>
              </a:solidFill>
              <a:cs typeface="Tahoma" panose="020B0604030504040204" pitchFamily="34" charset="0"/>
            </a:endParaRPr>
          </a:p>
        </p:txBody>
      </p:sp>
      <p:sp>
        <p:nvSpPr>
          <p:cNvPr id="11" name="Text Box 8"/>
          <p:cNvSpPr txBox="1">
            <a:spLocks noChangeArrowheads="1"/>
          </p:cNvSpPr>
          <p:nvPr/>
        </p:nvSpPr>
        <p:spPr bwMode="auto">
          <a:xfrm>
            <a:off x="1481794" y="3225235"/>
            <a:ext cx="152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b="1" smtClean="0">
                <a:latin typeface="Verdana" panose="020B0604030504040204" pitchFamily="34" charset="0"/>
                <a:ea typeface="Verdana" panose="020B0604030504040204" pitchFamily="34" charset="0"/>
                <a:cs typeface="Verdana" panose="020B0604030504040204" pitchFamily="34" charset="0"/>
              </a:rPr>
              <a:t>Lệnh if</a:t>
            </a:r>
            <a:endParaRPr lang="en-US" altLang="en-US" sz="1600" b="1" dirty="0">
              <a:solidFill>
                <a:srgbClr val="FFFF00"/>
              </a:solidFill>
              <a:latin typeface=".VnArial Narrow" panose="020B7200000000000000" pitchFamily="34" charset="0"/>
            </a:endParaRPr>
          </a:p>
        </p:txBody>
      </p:sp>
      <p:sp>
        <p:nvSpPr>
          <p:cNvPr id="13" name="Text Box 26"/>
          <p:cNvSpPr txBox="1">
            <a:spLocks noChangeArrowheads="1"/>
          </p:cNvSpPr>
          <p:nvPr/>
        </p:nvSpPr>
        <p:spPr bwMode="auto">
          <a:xfrm>
            <a:off x="2583235" y="5336295"/>
            <a:ext cx="210171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1600" b="1" smtClean="0">
                <a:solidFill>
                  <a:srgbClr val="993300"/>
                </a:solidFill>
                <a:latin typeface="Verdana" panose="020B0604030504040204" pitchFamily="34" charset="0"/>
                <a:ea typeface="Verdana" panose="020B0604030504040204" pitchFamily="34" charset="0"/>
                <a:cs typeface="Verdana" panose="020B0604030504040204" pitchFamily="34" charset="0"/>
              </a:rPr>
              <a:t>Cú pháp</a:t>
            </a:r>
            <a:endParaRPr lang="en-US" altLang="en-US" sz="1600" b="1" dirty="0">
              <a:solidFill>
                <a:srgbClr val="993300"/>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ext Box 37"/>
          <p:cNvSpPr txBox="1">
            <a:spLocks noChangeArrowheads="1"/>
          </p:cNvSpPr>
          <p:nvPr/>
        </p:nvSpPr>
        <p:spPr bwMode="auto">
          <a:xfrm>
            <a:off x="1078995" y="1867026"/>
            <a:ext cx="130141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600" b="1" smtClean="0">
                <a:latin typeface="Verdana" panose="020B0604030504040204" pitchFamily="34" charset="0"/>
                <a:ea typeface="Verdana" panose="020B0604030504040204" pitchFamily="34" charset="0"/>
                <a:cs typeface="Verdana" panose="020B0604030504040204" pitchFamily="34" charset="0"/>
              </a:rPr>
              <a:t>Lệnh if else</a:t>
            </a:r>
            <a:endParaRPr lang="en-US" altLang="en-US" sz="16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15" name="Group 40"/>
          <p:cNvGrpSpPr>
            <a:grpSpLocks/>
          </p:cNvGrpSpPr>
          <p:nvPr/>
        </p:nvGrpSpPr>
        <p:grpSpPr bwMode="auto">
          <a:xfrm>
            <a:off x="825668" y="4849672"/>
            <a:ext cx="1663700" cy="777875"/>
            <a:chOff x="1016" y="2928"/>
            <a:chExt cx="1048" cy="490"/>
          </a:xfrm>
        </p:grpSpPr>
        <p:sp>
          <p:nvSpPr>
            <p:cNvPr id="16" name="Text Box 41"/>
            <p:cNvSpPr txBox="1">
              <a:spLocks noChangeArrowheads="1"/>
            </p:cNvSpPr>
            <p:nvPr/>
          </p:nvSpPr>
          <p:spPr bwMode="auto">
            <a:xfrm>
              <a:off x="1016" y="2928"/>
              <a:ext cx="86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1600" b="1" smtClean="0">
                  <a:latin typeface="Verdana" panose="020B0604030504040204" pitchFamily="34" charset="0"/>
                  <a:ea typeface="Verdana" panose="020B0604030504040204" pitchFamily="34" charset="0"/>
                </a:rPr>
                <a:t>Lệnh switch</a:t>
              </a:r>
              <a:endParaRPr lang="en-US" altLang="en-US" sz="2000" b="1" dirty="0">
                <a:solidFill>
                  <a:srgbClr val="FFFF00"/>
                </a:solidFill>
                <a:latin typeface=".VnArial Narrow" panose="020B7200000000000000" pitchFamily="34" charset="0"/>
              </a:endParaRPr>
            </a:p>
          </p:txBody>
        </p:sp>
        <p:sp>
          <p:nvSpPr>
            <p:cNvPr id="17" name="Text Box 42"/>
            <p:cNvSpPr txBox="1">
              <a:spLocks noChangeArrowheads="1"/>
            </p:cNvSpPr>
            <p:nvPr/>
          </p:nvSpPr>
          <p:spPr bwMode="auto">
            <a:xfrm>
              <a:off x="1056" y="3168"/>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sz="2000" b="1">
                <a:solidFill>
                  <a:srgbClr val="FFFF00"/>
                </a:solidFill>
                <a:latin typeface=".VnArial Narrow" panose="020B7200000000000000" pitchFamily="34" charset="0"/>
              </a:endParaRPr>
            </a:p>
          </p:txBody>
        </p:sp>
      </p:grpSp>
      <p:sp>
        <p:nvSpPr>
          <p:cNvPr id="18" name="Text Box 48"/>
          <p:cNvSpPr txBox="1">
            <a:spLocks noChangeArrowheads="1"/>
          </p:cNvSpPr>
          <p:nvPr/>
        </p:nvSpPr>
        <p:spPr bwMode="auto">
          <a:xfrm>
            <a:off x="2583236" y="1072795"/>
            <a:ext cx="220027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en-US" sz="1600" b="1" smtClean="0">
                <a:solidFill>
                  <a:srgbClr val="993300"/>
                </a:solidFill>
                <a:latin typeface="+mj-lt"/>
              </a:rPr>
              <a:t>Cú pháp</a:t>
            </a:r>
            <a:endParaRPr lang="en-US" altLang="en-US" sz="1600" b="1" dirty="0">
              <a:solidFill>
                <a:srgbClr val="993300"/>
              </a:solidFill>
              <a:latin typeface="+mj-lt"/>
            </a:endParaRPr>
          </a:p>
        </p:txBody>
      </p:sp>
      <p:sp>
        <p:nvSpPr>
          <p:cNvPr id="19" name="Text Box 50"/>
          <p:cNvSpPr txBox="1">
            <a:spLocks noChangeArrowheads="1"/>
          </p:cNvSpPr>
          <p:nvPr/>
        </p:nvSpPr>
        <p:spPr bwMode="auto">
          <a:xfrm>
            <a:off x="4684952" y="3027594"/>
            <a:ext cx="4296197" cy="715089"/>
          </a:xfrm>
          <a:prstGeom prst="roundRect">
            <a:avLst/>
          </a:prstGeom>
          <a:noFill/>
          <a:ln w="28575" algn="ctr">
            <a:solidFill>
              <a:srgbClr val="CC00FF"/>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defRPr/>
            </a:pPr>
            <a:r>
              <a:rPr lang="en-US" altLang="en-US" sz="1500" b="1">
                <a:solidFill>
                  <a:srgbClr val="FF0000"/>
                </a:solidFill>
                <a:latin typeface="+mn-lt"/>
              </a:rPr>
              <a:t>if</a:t>
            </a:r>
            <a:r>
              <a:rPr lang="en-US" altLang="en-US" sz="1500" b="1">
                <a:solidFill>
                  <a:schemeClr val="tx1"/>
                </a:solidFill>
                <a:latin typeface="+mn-lt"/>
              </a:rPr>
              <a:t> </a:t>
            </a:r>
            <a:r>
              <a:rPr lang="en-US" altLang="en-US" sz="1500" b="1" smtClean="0">
                <a:solidFill>
                  <a:schemeClr val="tx1"/>
                </a:solidFill>
                <a:latin typeface="+mn-lt"/>
              </a:rPr>
              <a:t>(</a:t>
            </a:r>
            <a:r>
              <a:rPr lang="en-US" altLang="en-US" sz="1500" b="1" smtClean="0">
                <a:solidFill>
                  <a:srgbClr val="00B0F0"/>
                </a:solidFill>
                <a:latin typeface="+mn-lt"/>
              </a:rPr>
              <a:t>condition</a:t>
            </a:r>
            <a:r>
              <a:rPr lang="en-US" altLang="en-US" sz="1500" b="1" smtClean="0">
                <a:solidFill>
                  <a:schemeClr val="tx1"/>
                </a:solidFill>
                <a:latin typeface="+mn-lt"/>
              </a:rPr>
              <a:t>)</a:t>
            </a:r>
            <a:endParaRPr lang="en-US" altLang="en-US" sz="1500" b="1">
              <a:solidFill>
                <a:schemeClr val="tx1"/>
              </a:solidFill>
              <a:latin typeface="+mn-lt"/>
            </a:endParaRPr>
          </a:p>
          <a:p>
            <a:pPr algn="just">
              <a:lnSpc>
                <a:spcPct val="120000"/>
              </a:lnSpc>
              <a:defRPr/>
            </a:pPr>
            <a:r>
              <a:rPr lang="en-US" altLang="en-US" sz="1500" b="1">
                <a:solidFill>
                  <a:schemeClr val="tx1"/>
                </a:solidFill>
                <a:latin typeface="+mn-lt"/>
              </a:rPr>
              <a:t>	</a:t>
            </a:r>
            <a:r>
              <a:rPr lang="en-US" altLang="en-US" sz="1500" b="1" smtClean="0">
                <a:solidFill>
                  <a:schemeClr val="tx1"/>
                </a:solidFill>
                <a:latin typeface="+mn-lt"/>
              </a:rPr>
              <a:t>statement;</a:t>
            </a:r>
            <a:endParaRPr lang="en-US" altLang="en-US" sz="1500" b="1">
              <a:solidFill>
                <a:schemeClr val="tx1"/>
              </a:solidFill>
              <a:latin typeface="+mn-lt"/>
            </a:endParaRPr>
          </a:p>
        </p:txBody>
      </p:sp>
      <p:sp>
        <p:nvSpPr>
          <p:cNvPr id="21" name="Text Box 59"/>
          <p:cNvSpPr txBox="1">
            <a:spLocks noChangeArrowheads="1"/>
          </p:cNvSpPr>
          <p:nvPr/>
        </p:nvSpPr>
        <p:spPr bwMode="auto">
          <a:xfrm>
            <a:off x="2989820" y="3831097"/>
            <a:ext cx="144780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en-US" sz="1600" b="1" smtClean="0">
                <a:solidFill>
                  <a:srgbClr val="993300"/>
                </a:solidFill>
                <a:latin typeface="+mj-lt"/>
              </a:rPr>
              <a:t>Thực hiện</a:t>
            </a:r>
            <a:endParaRPr lang="en-US" altLang="en-US" sz="1600" b="1" dirty="0">
              <a:solidFill>
                <a:srgbClr val="993300"/>
              </a:solidFill>
              <a:latin typeface="+mj-lt"/>
            </a:endParaRPr>
          </a:p>
        </p:txBody>
      </p:sp>
      <p:sp>
        <p:nvSpPr>
          <p:cNvPr id="23" name="Line 72"/>
          <p:cNvSpPr>
            <a:spLocks noChangeShapeType="1"/>
          </p:cNvSpPr>
          <p:nvPr/>
        </p:nvSpPr>
        <p:spPr bwMode="auto">
          <a:xfrm flipV="1">
            <a:off x="1253055" y="1847326"/>
            <a:ext cx="1644507" cy="1222768"/>
          </a:xfrm>
          <a:prstGeom prst="line">
            <a:avLst/>
          </a:prstGeom>
          <a:noFill/>
          <a:ln w="101600">
            <a:solidFill>
              <a:srgbClr val="CC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73"/>
          <p:cNvSpPr>
            <a:spLocks noChangeShapeType="1"/>
          </p:cNvSpPr>
          <p:nvPr/>
        </p:nvSpPr>
        <p:spPr bwMode="auto">
          <a:xfrm>
            <a:off x="1246320" y="4283988"/>
            <a:ext cx="1700266" cy="1519587"/>
          </a:xfrm>
          <a:prstGeom prst="line">
            <a:avLst/>
          </a:prstGeom>
          <a:noFill/>
          <a:ln w="101600">
            <a:solidFill>
              <a:srgbClr val="CC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76"/>
          <p:cNvSpPr>
            <a:spLocks noChangeShapeType="1"/>
          </p:cNvSpPr>
          <p:nvPr/>
        </p:nvSpPr>
        <p:spPr bwMode="auto">
          <a:xfrm flipV="1">
            <a:off x="2934639" y="1453251"/>
            <a:ext cx="1750313" cy="0"/>
          </a:xfrm>
          <a:prstGeom prst="line">
            <a:avLst/>
          </a:prstGeom>
          <a:noFill/>
          <a:ln w="101600">
            <a:solidFill>
              <a:srgbClr val="CC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81"/>
          <p:cNvSpPr>
            <a:spLocks noChangeShapeType="1"/>
          </p:cNvSpPr>
          <p:nvPr/>
        </p:nvSpPr>
        <p:spPr bwMode="auto">
          <a:xfrm flipV="1">
            <a:off x="2915589" y="5724873"/>
            <a:ext cx="1746911" cy="0"/>
          </a:xfrm>
          <a:prstGeom prst="line">
            <a:avLst/>
          </a:prstGeom>
          <a:noFill/>
          <a:ln w="101600">
            <a:solidFill>
              <a:srgbClr val="CC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78"/>
          <p:cNvSpPr>
            <a:spLocks noChangeShapeType="1"/>
          </p:cNvSpPr>
          <p:nvPr/>
        </p:nvSpPr>
        <p:spPr bwMode="auto">
          <a:xfrm>
            <a:off x="2981024" y="1410933"/>
            <a:ext cx="0" cy="1209126"/>
          </a:xfrm>
          <a:prstGeom prst="line">
            <a:avLst/>
          </a:prstGeom>
          <a:noFill/>
          <a:ln w="1016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80"/>
          <p:cNvSpPr>
            <a:spLocks noChangeShapeType="1"/>
          </p:cNvSpPr>
          <p:nvPr/>
        </p:nvSpPr>
        <p:spPr bwMode="auto">
          <a:xfrm flipV="1">
            <a:off x="2950028" y="2583634"/>
            <a:ext cx="1734924" cy="0"/>
          </a:xfrm>
          <a:prstGeom prst="line">
            <a:avLst/>
          </a:prstGeom>
          <a:noFill/>
          <a:ln w="101600">
            <a:solidFill>
              <a:srgbClr val="CC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48"/>
          <p:cNvSpPr txBox="1">
            <a:spLocks noChangeArrowheads="1"/>
          </p:cNvSpPr>
          <p:nvPr/>
        </p:nvSpPr>
        <p:spPr bwMode="auto">
          <a:xfrm>
            <a:off x="2709562" y="2187290"/>
            <a:ext cx="220027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en-US" sz="1600" b="1" smtClean="0">
                <a:solidFill>
                  <a:srgbClr val="993300"/>
                </a:solidFill>
                <a:latin typeface="+mj-lt"/>
              </a:rPr>
              <a:t>Thực hiện</a:t>
            </a:r>
            <a:endParaRPr lang="en-US" altLang="en-US" sz="1600" b="1" dirty="0">
              <a:solidFill>
                <a:srgbClr val="993300"/>
              </a:solidFill>
              <a:latin typeface="+mj-lt"/>
            </a:endParaRPr>
          </a:p>
        </p:txBody>
      </p:sp>
      <p:sp>
        <p:nvSpPr>
          <p:cNvPr id="36" name="Line 78"/>
          <p:cNvSpPr>
            <a:spLocks noChangeShapeType="1"/>
          </p:cNvSpPr>
          <p:nvPr/>
        </p:nvSpPr>
        <p:spPr bwMode="auto">
          <a:xfrm>
            <a:off x="2965635" y="3287930"/>
            <a:ext cx="0" cy="976552"/>
          </a:xfrm>
          <a:prstGeom prst="line">
            <a:avLst/>
          </a:prstGeom>
          <a:noFill/>
          <a:ln w="1016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79"/>
          <p:cNvSpPr>
            <a:spLocks noChangeShapeType="1"/>
          </p:cNvSpPr>
          <p:nvPr/>
        </p:nvSpPr>
        <p:spPr bwMode="auto">
          <a:xfrm flipV="1">
            <a:off x="2915589" y="3308179"/>
            <a:ext cx="1769363" cy="0"/>
          </a:xfrm>
          <a:prstGeom prst="line">
            <a:avLst/>
          </a:prstGeom>
          <a:noFill/>
          <a:ln w="101600">
            <a:solidFill>
              <a:srgbClr val="CC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81"/>
          <p:cNvSpPr>
            <a:spLocks noChangeShapeType="1"/>
          </p:cNvSpPr>
          <p:nvPr/>
        </p:nvSpPr>
        <p:spPr bwMode="auto">
          <a:xfrm flipV="1">
            <a:off x="2915589" y="4226383"/>
            <a:ext cx="1769363" cy="0"/>
          </a:xfrm>
          <a:prstGeom prst="line">
            <a:avLst/>
          </a:prstGeom>
          <a:noFill/>
          <a:ln w="101600">
            <a:solidFill>
              <a:srgbClr val="CC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Text Box 59"/>
          <p:cNvSpPr txBox="1">
            <a:spLocks noChangeArrowheads="1"/>
          </p:cNvSpPr>
          <p:nvPr/>
        </p:nvSpPr>
        <p:spPr bwMode="auto">
          <a:xfrm>
            <a:off x="2972173" y="2907904"/>
            <a:ext cx="1447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en-US" sz="1600" b="1" smtClean="0">
                <a:solidFill>
                  <a:srgbClr val="993300"/>
                </a:solidFill>
                <a:latin typeface="+mj-lt"/>
              </a:rPr>
              <a:t>Cú pháp</a:t>
            </a:r>
            <a:endParaRPr lang="en-US" altLang="en-US" sz="1600" b="1" dirty="0">
              <a:solidFill>
                <a:srgbClr val="993300"/>
              </a:solidFill>
              <a:latin typeface="+mj-lt"/>
            </a:endParaRPr>
          </a:p>
        </p:txBody>
      </p:sp>
      <p:sp>
        <p:nvSpPr>
          <p:cNvPr id="44" name="Text Box 50"/>
          <p:cNvSpPr txBox="1">
            <a:spLocks noChangeArrowheads="1"/>
          </p:cNvSpPr>
          <p:nvPr/>
        </p:nvSpPr>
        <p:spPr bwMode="auto">
          <a:xfrm>
            <a:off x="4684952" y="3854591"/>
            <a:ext cx="4296197" cy="715089"/>
          </a:xfrm>
          <a:prstGeom prst="roundRect">
            <a:avLst/>
          </a:prstGeom>
          <a:noFill/>
          <a:ln w="28575" algn="ctr">
            <a:solidFill>
              <a:srgbClr val="CC00FF"/>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defRPr/>
            </a:pPr>
            <a:r>
              <a:rPr lang="en-US" altLang="en-US" sz="1500" b="1" smtClean="0">
                <a:solidFill>
                  <a:schemeClr val="tx1"/>
                </a:solidFill>
                <a:latin typeface="+mn-lt"/>
              </a:rPr>
              <a:t>Điều kiện </a:t>
            </a:r>
            <a:r>
              <a:rPr lang="en-US" altLang="en-US" sz="1500" b="1" smtClean="0">
                <a:solidFill>
                  <a:schemeClr val="tx1"/>
                </a:solidFill>
                <a:latin typeface="+mn-lt"/>
              </a:rPr>
              <a:t>đúng thực hiện statement</a:t>
            </a:r>
            <a:endParaRPr lang="en-US" altLang="en-US" sz="1500" b="1" dirty="0">
              <a:solidFill>
                <a:schemeClr val="tx1"/>
              </a:solidFill>
              <a:latin typeface="+mn-lt"/>
            </a:endParaRPr>
          </a:p>
          <a:p>
            <a:pPr algn="just">
              <a:lnSpc>
                <a:spcPct val="120000"/>
              </a:lnSpc>
              <a:defRPr/>
            </a:pPr>
            <a:r>
              <a:rPr lang="en-US" altLang="en-US" sz="1500" b="1" smtClean="0">
                <a:solidFill>
                  <a:schemeClr val="tx1"/>
                </a:solidFill>
                <a:latin typeface="+mn-lt"/>
              </a:rPr>
              <a:t>Điều kiện </a:t>
            </a:r>
            <a:r>
              <a:rPr lang="en-US" altLang="en-US" sz="1500" b="1" smtClean="0">
                <a:solidFill>
                  <a:schemeClr val="tx1"/>
                </a:solidFill>
                <a:latin typeface="+mn-lt"/>
              </a:rPr>
              <a:t>sai không thực hiện gì</a:t>
            </a:r>
            <a:endParaRPr lang="en-US" altLang="en-US" sz="1500" b="1" dirty="0" smtClean="0">
              <a:solidFill>
                <a:schemeClr val="tx1"/>
              </a:solidFill>
              <a:latin typeface="+mn-lt"/>
            </a:endParaRPr>
          </a:p>
        </p:txBody>
      </p:sp>
      <p:sp>
        <p:nvSpPr>
          <p:cNvPr id="45" name="Text Box 50"/>
          <p:cNvSpPr txBox="1">
            <a:spLocks noChangeArrowheads="1"/>
          </p:cNvSpPr>
          <p:nvPr/>
        </p:nvSpPr>
        <p:spPr bwMode="auto">
          <a:xfrm>
            <a:off x="4684301" y="1041367"/>
            <a:ext cx="4262424" cy="1123712"/>
          </a:xfrm>
          <a:prstGeom prst="roundRect">
            <a:avLst/>
          </a:prstGeom>
          <a:noFill/>
          <a:ln w="28575">
            <a:prstDash val="sysDash"/>
            <a:headEnd/>
            <a:tailEnd/>
          </a:ln>
          <a:extLst/>
        </p:spPr>
        <p:style>
          <a:lnRef idx="2">
            <a:schemeClr val="accent2"/>
          </a:lnRef>
          <a:fillRef idx="1">
            <a:schemeClr val="lt1"/>
          </a:fillRef>
          <a:effectRef idx="0">
            <a:schemeClr val="accent2"/>
          </a:effectRef>
          <a:fontRef idx="minor">
            <a:schemeClr val="dk1"/>
          </a:fontRef>
        </p:style>
        <p:txBody>
          <a:bodyPr wrap="square">
            <a:spAutoFit/>
          </a:bodyPr>
          <a:lstStyle/>
          <a:p>
            <a:pPr algn="just">
              <a:defRPr/>
            </a:pPr>
            <a:r>
              <a:rPr lang="en-US" altLang="en-US" sz="1500" b="1">
                <a:solidFill>
                  <a:srgbClr val="FF0000"/>
                </a:solidFill>
              </a:rPr>
              <a:t>i</a:t>
            </a:r>
            <a:r>
              <a:rPr lang="en-US" altLang="en-US" sz="1500" b="1" smtClean="0">
                <a:solidFill>
                  <a:srgbClr val="FF0000"/>
                </a:solidFill>
              </a:rPr>
              <a:t>f</a:t>
            </a:r>
            <a:r>
              <a:rPr lang="en-US" altLang="en-US" sz="1500" b="1" smtClean="0">
                <a:solidFill>
                  <a:schemeClr val="tx1"/>
                </a:solidFill>
              </a:rPr>
              <a:t> </a:t>
            </a:r>
            <a:r>
              <a:rPr lang="en-US" altLang="en-US" sz="1500" b="1" smtClean="0">
                <a:solidFill>
                  <a:schemeClr val="tx1"/>
                </a:solidFill>
              </a:rPr>
              <a:t>(</a:t>
            </a:r>
            <a:r>
              <a:rPr lang="en-US" altLang="en-US" sz="1500" b="1" smtClean="0">
                <a:solidFill>
                  <a:srgbClr val="00B0F0"/>
                </a:solidFill>
              </a:rPr>
              <a:t>condit</a:t>
            </a:r>
            <a:r>
              <a:rPr lang="en-US" altLang="en-US" sz="1500" b="1" smtClean="0">
                <a:solidFill>
                  <a:srgbClr val="00B0F0"/>
                </a:solidFill>
              </a:rPr>
              <a:t>ion</a:t>
            </a:r>
            <a:r>
              <a:rPr lang="en-US" altLang="en-US" sz="1500" b="1" smtClean="0">
                <a:solidFill>
                  <a:schemeClr val="tx1"/>
                </a:solidFill>
              </a:rPr>
              <a:t>)</a:t>
            </a:r>
          </a:p>
          <a:p>
            <a:pPr algn="just">
              <a:defRPr/>
            </a:pPr>
            <a:r>
              <a:rPr lang="en-US" altLang="en-US" sz="1500" b="1">
                <a:solidFill>
                  <a:schemeClr val="tx1"/>
                </a:solidFill>
              </a:rPr>
              <a:t>	</a:t>
            </a:r>
            <a:r>
              <a:rPr lang="en-US" altLang="en-US" sz="1500" b="1" smtClean="0">
                <a:solidFill>
                  <a:schemeClr val="tx1"/>
                </a:solidFill>
              </a:rPr>
              <a:t>statement1;</a:t>
            </a:r>
          </a:p>
          <a:p>
            <a:pPr algn="just">
              <a:defRPr/>
            </a:pPr>
            <a:r>
              <a:rPr lang="en-US" altLang="en-US" sz="1500" b="1">
                <a:solidFill>
                  <a:srgbClr val="FF0000"/>
                </a:solidFill>
              </a:rPr>
              <a:t>e</a:t>
            </a:r>
            <a:r>
              <a:rPr lang="en-US" altLang="en-US" sz="1500" b="1" smtClean="0">
                <a:solidFill>
                  <a:srgbClr val="FF0000"/>
                </a:solidFill>
              </a:rPr>
              <a:t>lse</a:t>
            </a:r>
          </a:p>
          <a:p>
            <a:pPr algn="just">
              <a:defRPr/>
            </a:pPr>
            <a:r>
              <a:rPr lang="en-US" altLang="en-US" sz="1500" b="1">
                <a:solidFill>
                  <a:schemeClr val="tx1"/>
                </a:solidFill>
              </a:rPr>
              <a:t>	</a:t>
            </a:r>
            <a:r>
              <a:rPr lang="en-US" altLang="en-US" sz="1500" b="1" smtClean="0">
                <a:solidFill>
                  <a:schemeClr val="tx1"/>
                </a:solidFill>
              </a:rPr>
              <a:t>statement2;</a:t>
            </a:r>
            <a:endParaRPr lang="en-US" altLang="en-US" sz="1500" b="1" dirty="0">
              <a:solidFill>
                <a:schemeClr val="tx1"/>
              </a:solidFill>
            </a:endParaRPr>
          </a:p>
        </p:txBody>
      </p:sp>
      <p:sp>
        <p:nvSpPr>
          <p:cNvPr id="46" name="Text Box 50"/>
          <p:cNvSpPr txBox="1">
            <a:spLocks noChangeArrowheads="1"/>
          </p:cNvSpPr>
          <p:nvPr/>
        </p:nvSpPr>
        <p:spPr bwMode="auto">
          <a:xfrm>
            <a:off x="4662499" y="2313592"/>
            <a:ext cx="4296197" cy="612934"/>
          </a:xfrm>
          <a:prstGeom prst="roundRect">
            <a:avLst/>
          </a:prstGeom>
          <a:noFill/>
          <a:ln w="28575">
            <a:prstDash val="sysDash"/>
            <a:headEnd/>
            <a:tailEnd/>
          </a:ln>
          <a:extLst/>
        </p:spPr>
        <p:style>
          <a:lnRef idx="2">
            <a:schemeClr val="accent2"/>
          </a:lnRef>
          <a:fillRef idx="1">
            <a:schemeClr val="lt1"/>
          </a:fillRef>
          <a:effectRef idx="0">
            <a:schemeClr val="accent2"/>
          </a:effectRef>
          <a:fontRef idx="minor">
            <a:schemeClr val="dk1"/>
          </a:fontRef>
        </p:style>
        <p:txBody>
          <a:bodyPr wrap="square">
            <a:spAutoFit/>
          </a:bodyPr>
          <a:lstStyle/>
          <a:p>
            <a:pPr algn="just">
              <a:defRPr/>
            </a:pPr>
            <a:r>
              <a:rPr lang="en-US" altLang="en-US" sz="1500" b="1" smtClean="0">
                <a:solidFill>
                  <a:schemeClr val="tx1"/>
                </a:solidFill>
              </a:rPr>
              <a:t>Điều kiện</a:t>
            </a:r>
            <a:r>
              <a:rPr lang="en-US" altLang="en-US" sz="1500" b="1" smtClean="0">
                <a:solidFill>
                  <a:schemeClr val="tx1"/>
                </a:solidFill>
              </a:rPr>
              <a:t> đúng thực hiện statement1</a:t>
            </a:r>
          </a:p>
          <a:p>
            <a:pPr algn="just">
              <a:defRPr/>
            </a:pPr>
            <a:r>
              <a:rPr lang="en-US" altLang="en-US" sz="1500" b="1" smtClean="0">
                <a:solidFill>
                  <a:schemeClr val="tx1"/>
                </a:solidFill>
              </a:rPr>
              <a:t>Điều kiện sai thực hiện statement2</a:t>
            </a:r>
            <a:endParaRPr lang="en-US" altLang="en-US" sz="1500" b="1" dirty="0">
              <a:solidFill>
                <a:schemeClr val="tx1"/>
              </a:solidFill>
            </a:endParaRPr>
          </a:p>
        </p:txBody>
      </p:sp>
      <p:sp>
        <p:nvSpPr>
          <p:cNvPr id="47" name="Text Box 50"/>
          <p:cNvSpPr txBox="1">
            <a:spLocks noChangeArrowheads="1"/>
          </p:cNvSpPr>
          <p:nvPr/>
        </p:nvSpPr>
        <p:spPr bwMode="auto">
          <a:xfrm>
            <a:off x="4704153" y="4710190"/>
            <a:ext cx="4262424" cy="2009061"/>
          </a:xfrm>
          <a:prstGeom prst="roundRect">
            <a:avLst/>
          </a:prstGeom>
          <a:noFill/>
          <a:ln w="28575" algn="ctr">
            <a:solidFill>
              <a:srgbClr val="FFC000"/>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defRPr/>
            </a:pPr>
            <a:r>
              <a:rPr lang="en-US" altLang="en-US" sz="1400" b="1">
                <a:solidFill>
                  <a:srgbClr val="FF0000"/>
                </a:solidFill>
                <a:latin typeface="+mn-lt"/>
              </a:rPr>
              <a:t>s</a:t>
            </a:r>
            <a:r>
              <a:rPr lang="en-US" altLang="en-US" sz="1400" b="1" smtClean="0">
                <a:solidFill>
                  <a:srgbClr val="FF0000"/>
                </a:solidFill>
                <a:latin typeface="+mn-lt"/>
              </a:rPr>
              <a:t>witch</a:t>
            </a:r>
            <a:r>
              <a:rPr lang="en-US" altLang="en-US" sz="1400" b="1" smtClean="0">
                <a:solidFill>
                  <a:schemeClr val="tx1"/>
                </a:solidFill>
                <a:latin typeface="+mn-lt"/>
              </a:rPr>
              <a:t> (</a:t>
            </a:r>
            <a:r>
              <a:rPr lang="en-US" altLang="en-US" sz="1400" b="1" smtClean="0">
                <a:solidFill>
                  <a:srgbClr val="00B0F0"/>
                </a:solidFill>
                <a:latin typeface="+mn-lt"/>
              </a:rPr>
              <a:t>expression</a:t>
            </a:r>
            <a:r>
              <a:rPr lang="en-US" altLang="en-US" sz="1400" b="1" smtClean="0">
                <a:solidFill>
                  <a:schemeClr val="tx1"/>
                </a:solidFill>
                <a:latin typeface="+mn-lt"/>
              </a:rPr>
              <a:t>)</a:t>
            </a:r>
          </a:p>
          <a:p>
            <a:pPr algn="just">
              <a:defRPr/>
            </a:pPr>
            <a:r>
              <a:rPr lang="en-US" altLang="en-US" sz="1400" b="1" smtClean="0">
                <a:solidFill>
                  <a:schemeClr val="tx1"/>
                </a:solidFill>
                <a:latin typeface="+mn-lt"/>
              </a:rPr>
              <a:t>{ </a:t>
            </a:r>
            <a:r>
              <a:rPr lang="en-US" altLang="en-US" sz="1400" b="1" smtClean="0">
                <a:solidFill>
                  <a:srgbClr val="FF0000"/>
                </a:solidFill>
                <a:latin typeface="+mn-lt"/>
              </a:rPr>
              <a:t>case </a:t>
            </a:r>
            <a:r>
              <a:rPr lang="en-US" altLang="en-US" sz="1400" b="1" smtClean="0">
                <a:solidFill>
                  <a:schemeClr val="tx1"/>
                </a:solidFill>
                <a:latin typeface="+mn-lt"/>
              </a:rPr>
              <a:t>value_1: statement_1; </a:t>
            </a:r>
            <a:r>
              <a:rPr lang="en-US" altLang="en-US" sz="1400" b="1" smtClean="0">
                <a:solidFill>
                  <a:srgbClr val="FF0000"/>
                </a:solidFill>
                <a:latin typeface="+mn-lt"/>
              </a:rPr>
              <a:t>break</a:t>
            </a:r>
            <a:r>
              <a:rPr lang="en-US" altLang="en-US" sz="1400" b="1" smtClean="0">
                <a:solidFill>
                  <a:schemeClr val="tx1"/>
                </a:solidFill>
                <a:latin typeface="+mn-lt"/>
              </a:rPr>
              <a:t>;</a:t>
            </a:r>
          </a:p>
          <a:p>
            <a:pPr algn="just">
              <a:defRPr/>
            </a:pPr>
            <a:r>
              <a:rPr lang="en-US" altLang="en-US" sz="1400" b="1">
                <a:solidFill>
                  <a:schemeClr val="tx1"/>
                </a:solidFill>
                <a:latin typeface="+mn-lt"/>
              </a:rPr>
              <a:t> </a:t>
            </a:r>
            <a:r>
              <a:rPr lang="en-US" altLang="en-US" sz="1400" b="1" smtClean="0">
                <a:solidFill>
                  <a:schemeClr val="tx1"/>
                </a:solidFill>
                <a:latin typeface="+mn-lt"/>
              </a:rPr>
              <a:t>  </a:t>
            </a:r>
            <a:r>
              <a:rPr lang="en-US" altLang="en-US" sz="1400" b="1" smtClean="0">
                <a:solidFill>
                  <a:srgbClr val="FF0000"/>
                </a:solidFill>
                <a:latin typeface="+mn-lt"/>
              </a:rPr>
              <a:t>case</a:t>
            </a:r>
            <a:r>
              <a:rPr lang="en-US" altLang="en-US" sz="1400" b="1" smtClean="0">
                <a:solidFill>
                  <a:schemeClr val="tx1"/>
                </a:solidFill>
                <a:latin typeface="+mn-lt"/>
              </a:rPr>
              <a:t> value_2:</a:t>
            </a:r>
          </a:p>
          <a:p>
            <a:pPr algn="just">
              <a:defRPr/>
            </a:pPr>
            <a:r>
              <a:rPr lang="en-US" altLang="en-US" sz="1400" b="1">
                <a:solidFill>
                  <a:schemeClr val="tx1"/>
                </a:solidFill>
                <a:latin typeface="+mn-lt"/>
              </a:rPr>
              <a:t> </a:t>
            </a:r>
            <a:r>
              <a:rPr lang="en-US" altLang="en-US" sz="1400" b="1" smtClean="0">
                <a:solidFill>
                  <a:schemeClr val="tx1"/>
                </a:solidFill>
                <a:latin typeface="+mn-lt"/>
              </a:rPr>
              <a:t>  </a:t>
            </a:r>
            <a:r>
              <a:rPr lang="en-US" altLang="en-US" sz="1400" b="1" smtClean="0">
                <a:solidFill>
                  <a:srgbClr val="FF0000"/>
                </a:solidFill>
                <a:latin typeface="+mn-lt"/>
              </a:rPr>
              <a:t>case </a:t>
            </a:r>
            <a:r>
              <a:rPr lang="en-US" altLang="en-US" sz="1400" b="1" smtClean="0">
                <a:solidFill>
                  <a:schemeClr val="tx1"/>
                </a:solidFill>
                <a:latin typeface="+mn-lt"/>
              </a:rPr>
              <a:t>value_3: statement_2; </a:t>
            </a:r>
            <a:r>
              <a:rPr lang="en-US" altLang="en-US" sz="1400" b="1" smtClean="0">
                <a:solidFill>
                  <a:srgbClr val="FF0000"/>
                </a:solidFill>
                <a:latin typeface="+mn-lt"/>
              </a:rPr>
              <a:t>break</a:t>
            </a:r>
            <a:r>
              <a:rPr lang="en-US" altLang="en-US" sz="1400" b="1" smtClean="0">
                <a:solidFill>
                  <a:schemeClr val="tx1"/>
                </a:solidFill>
                <a:latin typeface="+mn-lt"/>
              </a:rPr>
              <a:t>;</a:t>
            </a:r>
          </a:p>
          <a:p>
            <a:pPr algn="just">
              <a:defRPr/>
            </a:pPr>
            <a:r>
              <a:rPr lang="en-US" altLang="en-US" sz="1400" b="1">
                <a:solidFill>
                  <a:schemeClr val="tx1"/>
                </a:solidFill>
                <a:latin typeface="+mn-lt"/>
              </a:rPr>
              <a:t> </a:t>
            </a:r>
            <a:r>
              <a:rPr lang="en-US" altLang="en-US" sz="1400" b="1" smtClean="0">
                <a:solidFill>
                  <a:schemeClr val="tx1"/>
                </a:solidFill>
                <a:latin typeface="+mn-lt"/>
              </a:rPr>
              <a:t>   …</a:t>
            </a:r>
          </a:p>
          <a:p>
            <a:pPr algn="just">
              <a:defRPr/>
            </a:pPr>
            <a:r>
              <a:rPr lang="en-US" altLang="en-US" sz="1400" b="1">
                <a:solidFill>
                  <a:schemeClr val="tx1"/>
                </a:solidFill>
                <a:latin typeface="+mn-lt"/>
              </a:rPr>
              <a:t> </a:t>
            </a:r>
            <a:r>
              <a:rPr lang="en-US" altLang="en-US" sz="1400" b="1" smtClean="0">
                <a:solidFill>
                  <a:schemeClr val="tx1"/>
                </a:solidFill>
                <a:latin typeface="+mn-lt"/>
              </a:rPr>
              <a:t>  </a:t>
            </a:r>
            <a:r>
              <a:rPr lang="en-US" altLang="en-US" sz="1400" b="1" smtClean="0">
                <a:solidFill>
                  <a:srgbClr val="FF0000"/>
                </a:solidFill>
                <a:latin typeface="+mn-lt"/>
              </a:rPr>
              <a:t>case</a:t>
            </a:r>
            <a:r>
              <a:rPr lang="en-US" altLang="en-US" sz="1400" b="1" smtClean="0">
                <a:solidFill>
                  <a:schemeClr val="tx1"/>
                </a:solidFill>
                <a:latin typeface="+mn-lt"/>
              </a:rPr>
              <a:t> value_n: statement_n; </a:t>
            </a:r>
            <a:r>
              <a:rPr lang="en-US" altLang="en-US" sz="1400" b="1" smtClean="0">
                <a:solidFill>
                  <a:srgbClr val="FF0000"/>
                </a:solidFill>
                <a:latin typeface="+mn-lt"/>
              </a:rPr>
              <a:t>break</a:t>
            </a:r>
            <a:r>
              <a:rPr lang="en-US" altLang="en-US" sz="1400" b="1" smtClean="0">
                <a:solidFill>
                  <a:schemeClr val="tx1"/>
                </a:solidFill>
                <a:latin typeface="+mn-lt"/>
              </a:rPr>
              <a:t>;</a:t>
            </a:r>
          </a:p>
          <a:p>
            <a:pPr algn="just">
              <a:defRPr/>
            </a:pPr>
            <a:r>
              <a:rPr lang="en-US" altLang="en-US" sz="1400" b="1" smtClean="0">
                <a:solidFill>
                  <a:schemeClr val="tx1"/>
                </a:solidFill>
                <a:latin typeface="+mn-lt"/>
              </a:rPr>
              <a:t>[</a:t>
            </a:r>
            <a:r>
              <a:rPr lang="en-US" altLang="en-US" sz="1400" b="1" smtClean="0">
                <a:solidFill>
                  <a:srgbClr val="FF0000"/>
                </a:solidFill>
                <a:latin typeface="+mn-lt"/>
              </a:rPr>
              <a:t>default</a:t>
            </a:r>
            <a:r>
              <a:rPr lang="en-US" altLang="en-US" sz="1400" b="1" smtClean="0">
                <a:solidFill>
                  <a:schemeClr val="tx1"/>
                </a:solidFill>
                <a:latin typeface="+mn-lt"/>
              </a:rPr>
              <a:t>: default_statement;</a:t>
            </a:r>
            <a:r>
              <a:rPr lang="en-US" altLang="en-US" sz="1400" b="1" smtClean="0">
                <a:solidFill>
                  <a:srgbClr val="FF0000"/>
                </a:solidFill>
                <a:latin typeface="+mn-lt"/>
              </a:rPr>
              <a:t>break</a:t>
            </a:r>
            <a:r>
              <a:rPr lang="en-US" altLang="en-US" sz="1400" b="1" smtClean="0">
                <a:solidFill>
                  <a:schemeClr val="tx1"/>
                </a:solidFill>
                <a:latin typeface="+mn-lt"/>
              </a:rPr>
              <a:t>;]</a:t>
            </a:r>
          </a:p>
          <a:p>
            <a:pPr algn="just">
              <a:defRPr/>
            </a:pPr>
            <a:r>
              <a:rPr lang="en-US" altLang="en-US" sz="1400" b="1" smtClean="0">
                <a:solidFill>
                  <a:schemeClr val="tx1"/>
                </a:solidFill>
                <a:latin typeface="+mn-lt"/>
              </a:rPr>
              <a:t>}</a:t>
            </a:r>
            <a:endParaRPr lang="en-US" altLang="en-US" sz="1400" b="1" dirty="0">
              <a:solidFill>
                <a:schemeClr val="tx1"/>
              </a:solidFill>
              <a:latin typeface="+mn-lt"/>
            </a:endParaRPr>
          </a:p>
        </p:txBody>
      </p:sp>
      <p:sp>
        <p:nvSpPr>
          <p:cNvPr id="49" name="Shape 519"/>
          <p:cNvSpPr txBox="1">
            <a:spLocks/>
          </p:cNvSpPr>
          <p:nvPr/>
        </p:nvSpPr>
        <p:spPr bwMode="white">
          <a:xfrm>
            <a:off x="1041777" y="165157"/>
            <a:ext cx="7924800" cy="941388"/>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b="1" kern="0" dirty="0" err="1" smtClean="0"/>
              <a:t>Tổng</a:t>
            </a:r>
            <a:r>
              <a:rPr lang="en-US" b="1" kern="0" dirty="0" smtClean="0"/>
              <a:t> </a:t>
            </a:r>
            <a:r>
              <a:rPr lang="en-US" b="1" kern="0" dirty="0" err="1" smtClean="0"/>
              <a:t>kết</a:t>
            </a:r>
            <a:endParaRPr lang="vi-VN" b="1" kern="0" dirty="0"/>
          </a:p>
        </p:txBody>
      </p:sp>
    </p:spTree>
    <p:extLst>
      <p:ext uri="{BB962C8B-B14F-4D97-AF65-F5344CB8AC3E}">
        <p14:creationId xmlns:p14="http://schemas.microsoft.com/office/powerpoint/2010/main" val="2405444126"/>
      </p:ext>
    </p:extLst>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6*min(max(#ppt_w*#ppt_h,.3),1)-7.4)/-.7*#ppt_w"/>
                                          </p:val>
                                        </p:tav>
                                        <p:tav tm="100000">
                                          <p:val>
                                            <p:strVal val="#ppt_w"/>
                                          </p:val>
                                        </p:tav>
                                      </p:tavLst>
                                    </p:anim>
                                    <p:anim calcmode="lin" valueType="num">
                                      <p:cBhvr>
                                        <p:cTn id="8" dur="500" fill="hold"/>
                                        <p:tgtEl>
                                          <p:spTgt spid="10"/>
                                        </p:tgtEl>
                                        <p:attrNameLst>
                                          <p:attrName>ppt_h</p:attrName>
                                        </p:attrNameLst>
                                      </p:cBhvr>
                                      <p:tavLst>
                                        <p:tav tm="0">
                                          <p:val>
                                            <p:strVal val="(6*min(max(#ppt_w*#ppt_h,.3),1)-7.4)/-.7*#ppt_h"/>
                                          </p:val>
                                        </p:tav>
                                        <p:tav tm="100000">
                                          <p:val>
                                            <p:strVal val="#ppt_h"/>
                                          </p:val>
                                        </p:tav>
                                      </p:tavLst>
                                    </p:anim>
                                    <p:anim calcmode="lin" valueType="num">
                                      <p:cBhvr>
                                        <p:cTn id="9" dur="500" fill="hold"/>
                                        <p:tgtEl>
                                          <p:spTgt spid="10"/>
                                        </p:tgtEl>
                                        <p:attrNameLst>
                                          <p:attrName>ppt_x</p:attrName>
                                        </p:attrNameLst>
                                      </p:cBhvr>
                                      <p:tavLst>
                                        <p:tav tm="0">
                                          <p:val>
                                            <p:fltVal val="0.5"/>
                                          </p:val>
                                        </p:tav>
                                        <p:tav tm="100000">
                                          <p:val>
                                            <p:strVal val="#ppt_x"/>
                                          </p:val>
                                        </p:tav>
                                      </p:tavLst>
                                    </p:anim>
                                    <p:anim calcmode="lin" valueType="num">
                                      <p:cBhvr>
                                        <p:cTn id="10" dur="500" fill="hold"/>
                                        <p:tgtEl>
                                          <p:spTgt spid="10"/>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down)">
                                      <p:cBhvr>
                                        <p:cTn id="14" dur="500"/>
                                        <p:tgtEl>
                                          <p:spTgt spid="2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2500"/>
                            </p:stCondLst>
                            <p:childTnLst>
                              <p:par>
                                <p:cTn id="28" presetID="22" presetClass="entr" presetSubtype="1"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500"/>
                                        <p:tgtEl>
                                          <p:spTgt spid="24"/>
                                        </p:tgtEl>
                                      </p:cBhvr>
                                    </p:animEffect>
                                  </p:childTnLst>
                                </p:cTn>
                              </p:par>
                            </p:childTnLst>
                          </p:cTn>
                        </p:par>
                        <p:par>
                          <p:cTn id="31" fill="hold">
                            <p:stCondLst>
                              <p:cond delay="3000"/>
                            </p:stCondLst>
                            <p:childTnLst>
                              <p:par>
                                <p:cTn id="32" presetID="22" presetClass="entr" presetSubtype="1"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par>
                          <p:cTn id="35" fill="hold">
                            <p:stCondLst>
                              <p:cond delay="3500"/>
                            </p:stCondLst>
                            <p:childTnLst>
                              <p:par>
                                <p:cTn id="36" presetID="22" presetClass="entr" presetSubtype="1" fill="hold" nodeType="after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up)">
                                      <p:cBhvr>
                                        <p:cTn id="38" dur="500"/>
                                        <p:tgtEl>
                                          <p:spTgt spid="33"/>
                                        </p:tgtEl>
                                      </p:cBhvr>
                                    </p:animEffect>
                                  </p:childTnLst>
                                </p:cTn>
                              </p:par>
                            </p:childTnLst>
                          </p:cTn>
                        </p:par>
                        <p:par>
                          <p:cTn id="39" fill="hold">
                            <p:stCondLst>
                              <p:cond delay="4000"/>
                            </p:stCondLst>
                            <p:childTnLst>
                              <p:par>
                                <p:cTn id="40" presetID="22" presetClass="entr" presetSubtype="8" fill="hold"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left)">
                                      <p:cBhvr>
                                        <p:cTn id="46" dur="500"/>
                                        <p:tgtEl>
                                          <p:spTgt spid="18"/>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left)">
                                      <p:cBhvr>
                                        <p:cTn id="54" dur="500"/>
                                        <p:tgtEl>
                                          <p:spTgt spid="35"/>
                                        </p:tgtEl>
                                      </p:cBhvr>
                                    </p:animEffect>
                                  </p:childTnLst>
                                </p:cTn>
                              </p:par>
                            </p:childTnLst>
                          </p:cTn>
                        </p:par>
                        <p:par>
                          <p:cTn id="55" fill="hold">
                            <p:stCondLst>
                              <p:cond delay="6000"/>
                            </p:stCondLst>
                            <p:childTnLst>
                              <p:par>
                                <p:cTn id="56" presetID="22" presetClass="exit" presetSubtype="8" repeatCount="indefinite" nodeType="afterEffect">
                                  <p:stCondLst>
                                    <p:cond delay="0"/>
                                  </p:stCondLst>
                                  <p:endCondLst>
                                    <p:cond evt="onNext" delay="0">
                                      <p:tgtEl>
                                        <p:sldTgt/>
                                      </p:tgtEl>
                                    </p:cond>
                                  </p:endCondLst>
                                  <p:childTnLst>
                                    <p:animEffect transition="out" filter="wipe(left)">
                                      <p:cBhvr>
                                        <p:cTn id="57" dur="500"/>
                                        <p:tgtEl>
                                          <p:spTgt spid="25"/>
                                        </p:tgtEl>
                                      </p:cBhvr>
                                    </p:animEffect>
                                    <p:set>
                                      <p:cBhvr>
                                        <p:cTn id="58" dur="1" fill="hold">
                                          <p:stCondLst>
                                            <p:cond delay="499"/>
                                          </p:stCondLst>
                                        </p:cTn>
                                        <p:tgtEl>
                                          <p:spTgt spid="25"/>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grpId="0" nodeType="clickEffect">
                                  <p:stCondLst>
                                    <p:cond delay="0"/>
                                  </p:stCondLst>
                                  <p:childTnLst>
                                    <p:set>
                                      <p:cBhvr>
                                        <p:cTn id="62" dur="1" fill="hold">
                                          <p:stCondLst>
                                            <p:cond delay="0"/>
                                          </p:stCondLst>
                                        </p:cTn>
                                        <p:tgtEl>
                                          <p:spTgt spid="45">
                                            <p:bg/>
                                          </p:spTgt>
                                        </p:tgtEl>
                                        <p:attrNameLst>
                                          <p:attrName>style.visibility</p:attrName>
                                        </p:attrNameLst>
                                      </p:cBhvr>
                                      <p:to>
                                        <p:strVal val="visible"/>
                                      </p:to>
                                    </p:set>
                                    <p:animEffect transition="in" filter="checkerboard(across)">
                                      <p:cBhvr>
                                        <p:cTn id="63" dur="500"/>
                                        <p:tgtEl>
                                          <p:spTgt spid="45">
                                            <p:bg/>
                                          </p:spTgt>
                                        </p:tgtEl>
                                      </p:cBhvr>
                                    </p:animEffect>
                                  </p:childTnLst>
                                </p:cTn>
                              </p:par>
                            </p:childTnLst>
                          </p:cTn>
                        </p:par>
                        <p:par>
                          <p:cTn id="64" fill="hold">
                            <p:stCondLst>
                              <p:cond delay="500"/>
                            </p:stCondLst>
                            <p:childTnLst>
                              <p:par>
                                <p:cTn id="65" presetID="5" presetClass="entr" presetSubtype="10" fill="hold" grpId="0" nodeType="afterEffect">
                                  <p:stCondLst>
                                    <p:cond delay="0"/>
                                  </p:stCondLst>
                                  <p:childTnLst>
                                    <p:set>
                                      <p:cBhvr>
                                        <p:cTn id="66" dur="1" fill="hold">
                                          <p:stCondLst>
                                            <p:cond delay="0"/>
                                          </p:stCondLst>
                                        </p:cTn>
                                        <p:tgtEl>
                                          <p:spTgt spid="45">
                                            <p:txEl>
                                              <p:pRg st="0" end="0"/>
                                            </p:txEl>
                                          </p:spTgt>
                                        </p:tgtEl>
                                        <p:attrNameLst>
                                          <p:attrName>style.visibility</p:attrName>
                                        </p:attrNameLst>
                                      </p:cBhvr>
                                      <p:to>
                                        <p:strVal val="visible"/>
                                      </p:to>
                                    </p:set>
                                    <p:animEffect transition="in" filter="checkerboard(across)">
                                      <p:cBhvr>
                                        <p:cTn id="67" dur="500"/>
                                        <p:tgtEl>
                                          <p:spTgt spid="45">
                                            <p:txEl>
                                              <p:pRg st="0" end="0"/>
                                            </p:txEl>
                                          </p:spTgt>
                                        </p:tgtEl>
                                      </p:cBhvr>
                                    </p:animEffect>
                                  </p:childTnLst>
                                </p:cTn>
                              </p:par>
                            </p:childTnLst>
                          </p:cTn>
                        </p:par>
                        <p:par>
                          <p:cTn id="68" fill="hold">
                            <p:stCondLst>
                              <p:cond delay="1000"/>
                            </p:stCondLst>
                            <p:childTnLst>
                              <p:par>
                                <p:cTn id="69" presetID="5" presetClass="entr" presetSubtype="10" fill="hold" grpId="0" nodeType="afterEffect">
                                  <p:stCondLst>
                                    <p:cond delay="0"/>
                                  </p:stCondLst>
                                  <p:childTnLst>
                                    <p:set>
                                      <p:cBhvr>
                                        <p:cTn id="70" dur="1" fill="hold">
                                          <p:stCondLst>
                                            <p:cond delay="0"/>
                                          </p:stCondLst>
                                        </p:cTn>
                                        <p:tgtEl>
                                          <p:spTgt spid="45">
                                            <p:txEl>
                                              <p:pRg st="1" end="1"/>
                                            </p:txEl>
                                          </p:spTgt>
                                        </p:tgtEl>
                                        <p:attrNameLst>
                                          <p:attrName>style.visibility</p:attrName>
                                        </p:attrNameLst>
                                      </p:cBhvr>
                                      <p:to>
                                        <p:strVal val="visible"/>
                                      </p:to>
                                    </p:set>
                                    <p:animEffect transition="in" filter="checkerboard(across)">
                                      <p:cBhvr>
                                        <p:cTn id="71" dur="500"/>
                                        <p:tgtEl>
                                          <p:spTgt spid="45">
                                            <p:txEl>
                                              <p:pRg st="1" end="1"/>
                                            </p:txEl>
                                          </p:spTgt>
                                        </p:tgtEl>
                                      </p:cBhvr>
                                    </p:animEffect>
                                  </p:childTnLst>
                                </p:cTn>
                              </p:par>
                            </p:childTnLst>
                          </p:cTn>
                        </p:par>
                        <p:par>
                          <p:cTn id="72" fill="hold">
                            <p:stCondLst>
                              <p:cond delay="1500"/>
                            </p:stCondLst>
                            <p:childTnLst>
                              <p:par>
                                <p:cTn id="73" presetID="5" presetClass="entr" presetSubtype="10" fill="hold" grpId="0" nodeType="afterEffect">
                                  <p:stCondLst>
                                    <p:cond delay="0"/>
                                  </p:stCondLst>
                                  <p:childTnLst>
                                    <p:set>
                                      <p:cBhvr>
                                        <p:cTn id="74" dur="1" fill="hold">
                                          <p:stCondLst>
                                            <p:cond delay="0"/>
                                          </p:stCondLst>
                                        </p:cTn>
                                        <p:tgtEl>
                                          <p:spTgt spid="45">
                                            <p:txEl>
                                              <p:pRg st="2" end="2"/>
                                            </p:txEl>
                                          </p:spTgt>
                                        </p:tgtEl>
                                        <p:attrNameLst>
                                          <p:attrName>style.visibility</p:attrName>
                                        </p:attrNameLst>
                                      </p:cBhvr>
                                      <p:to>
                                        <p:strVal val="visible"/>
                                      </p:to>
                                    </p:set>
                                    <p:animEffect transition="in" filter="checkerboard(across)">
                                      <p:cBhvr>
                                        <p:cTn id="75" dur="500"/>
                                        <p:tgtEl>
                                          <p:spTgt spid="45">
                                            <p:txEl>
                                              <p:pRg st="2" end="2"/>
                                            </p:txEl>
                                          </p:spTgt>
                                        </p:tgtEl>
                                      </p:cBhvr>
                                    </p:animEffect>
                                  </p:childTnLst>
                                </p:cTn>
                              </p:par>
                            </p:childTnLst>
                          </p:cTn>
                        </p:par>
                        <p:par>
                          <p:cTn id="76" fill="hold">
                            <p:stCondLst>
                              <p:cond delay="2000"/>
                            </p:stCondLst>
                            <p:childTnLst>
                              <p:par>
                                <p:cTn id="77" presetID="5" presetClass="entr" presetSubtype="10" fill="hold" grpId="0" nodeType="afterEffect">
                                  <p:stCondLst>
                                    <p:cond delay="0"/>
                                  </p:stCondLst>
                                  <p:childTnLst>
                                    <p:set>
                                      <p:cBhvr>
                                        <p:cTn id="78" dur="1" fill="hold">
                                          <p:stCondLst>
                                            <p:cond delay="0"/>
                                          </p:stCondLst>
                                        </p:cTn>
                                        <p:tgtEl>
                                          <p:spTgt spid="45">
                                            <p:txEl>
                                              <p:pRg st="3" end="3"/>
                                            </p:txEl>
                                          </p:spTgt>
                                        </p:tgtEl>
                                        <p:attrNameLst>
                                          <p:attrName>style.visibility</p:attrName>
                                        </p:attrNameLst>
                                      </p:cBhvr>
                                      <p:to>
                                        <p:strVal val="visible"/>
                                      </p:to>
                                    </p:set>
                                    <p:animEffect transition="in" filter="checkerboard(across)">
                                      <p:cBhvr>
                                        <p:cTn id="79" dur="500"/>
                                        <p:tgtEl>
                                          <p:spTgt spid="45">
                                            <p:txEl>
                                              <p:pRg st="3" end="3"/>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5" presetClass="entr" presetSubtype="10" fill="hold" grpId="0" nodeType="clickEffect">
                                  <p:stCondLst>
                                    <p:cond delay="0"/>
                                  </p:stCondLst>
                                  <p:childTnLst>
                                    <p:set>
                                      <p:cBhvr>
                                        <p:cTn id="83" dur="1" fill="hold">
                                          <p:stCondLst>
                                            <p:cond delay="0"/>
                                          </p:stCondLst>
                                        </p:cTn>
                                        <p:tgtEl>
                                          <p:spTgt spid="46">
                                            <p:bg/>
                                          </p:spTgt>
                                        </p:tgtEl>
                                        <p:attrNameLst>
                                          <p:attrName>style.visibility</p:attrName>
                                        </p:attrNameLst>
                                      </p:cBhvr>
                                      <p:to>
                                        <p:strVal val="visible"/>
                                      </p:to>
                                    </p:set>
                                    <p:animEffect transition="in" filter="checkerboard(across)">
                                      <p:cBhvr>
                                        <p:cTn id="84" dur="500"/>
                                        <p:tgtEl>
                                          <p:spTgt spid="46">
                                            <p:bg/>
                                          </p:spTgt>
                                        </p:tgtEl>
                                      </p:cBhvr>
                                    </p:animEffect>
                                  </p:childTnLst>
                                </p:cTn>
                              </p:par>
                            </p:childTnLst>
                          </p:cTn>
                        </p:par>
                        <p:par>
                          <p:cTn id="85" fill="hold">
                            <p:stCondLst>
                              <p:cond delay="500"/>
                            </p:stCondLst>
                            <p:childTnLst>
                              <p:par>
                                <p:cTn id="86" presetID="5" presetClass="entr" presetSubtype="10" fill="hold" grpId="0" nodeType="afterEffect">
                                  <p:stCondLst>
                                    <p:cond delay="0"/>
                                  </p:stCondLst>
                                  <p:childTnLst>
                                    <p:set>
                                      <p:cBhvr>
                                        <p:cTn id="87" dur="1" fill="hold">
                                          <p:stCondLst>
                                            <p:cond delay="0"/>
                                          </p:stCondLst>
                                        </p:cTn>
                                        <p:tgtEl>
                                          <p:spTgt spid="46">
                                            <p:txEl>
                                              <p:pRg st="0" end="0"/>
                                            </p:txEl>
                                          </p:spTgt>
                                        </p:tgtEl>
                                        <p:attrNameLst>
                                          <p:attrName>style.visibility</p:attrName>
                                        </p:attrNameLst>
                                      </p:cBhvr>
                                      <p:to>
                                        <p:strVal val="visible"/>
                                      </p:to>
                                    </p:set>
                                    <p:animEffect transition="in" filter="checkerboard(across)">
                                      <p:cBhvr>
                                        <p:cTn id="88" dur="500"/>
                                        <p:tgtEl>
                                          <p:spTgt spid="46">
                                            <p:txEl>
                                              <p:pRg st="0" end="0"/>
                                            </p:txEl>
                                          </p:spTgt>
                                        </p:tgtEl>
                                      </p:cBhvr>
                                    </p:animEffect>
                                  </p:childTnLst>
                                </p:cTn>
                              </p:par>
                            </p:childTnLst>
                          </p:cTn>
                        </p:par>
                        <p:par>
                          <p:cTn id="89" fill="hold">
                            <p:stCondLst>
                              <p:cond delay="1000"/>
                            </p:stCondLst>
                            <p:childTnLst>
                              <p:par>
                                <p:cTn id="90" presetID="5" presetClass="entr" presetSubtype="10" fill="hold" grpId="0" nodeType="afterEffect">
                                  <p:stCondLst>
                                    <p:cond delay="0"/>
                                  </p:stCondLst>
                                  <p:childTnLst>
                                    <p:set>
                                      <p:cBhvr>
                                        <p:cTn id="91" dur="1" fill="hold">
                                          <p:stCondLst>
                                            <p:cond delay="0"/>
                                          </p:stCondLst>
                                        </p:cTn>
                                        <p:tgtEl>
                                          <p:spTgt spid="46">
                                            <p:txEl>
                                              <p:pRg st="1" end="1"/>
                                            </p:txEl>
                                          </p:spTgt>
                                        </p:tgtEl>
                                        <p:attrNameLst>
                                          <p:attrName>style.visibility</p:attrName>
                                        </p:attrNameLst>
                                      </p:cBhvr>
                                      <p:to>
                                        <p:strVal val="visible"/>
                                      </p:to>
                                    </p:set>
                                    <p:animEffect transition="in" filter="checkerboard(across)">
                                      <p:cBhvr>
                                        <p:cTn id="92" dur="500"/>
                                        <p:tgtEl>
                                          <p:spTgt spid="46">
                                            <p:txEl>
                                              <p:pRg st="1" end="1"/>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wipe(left)">
                                      <p:cBhvr>
                                        <p:cTn id="97" dur="1100"/>
                                        <p:tgtEl>
                                          <p:spTgt spid="36"/>
                                        </p:tgtEl>
                                      </p:cBhvr>
                                    </p:animEffect>
                                  </p:childTnLst>
                                </p:cTn>
                              </p:par>
                            </p:childTnLst>
                          </p:cTn>
                        </p:par>
                        <p:par>
                          <p:cTn id="98" fill="hold">
                            <p:stCondLst>
                              <p:cond delay="1100"/>
                            </p:stCondLst>
                            <p:childTnLst>
                              <p:par>
                                <p:cTn id="99" presetID="4" presetClass="entr" presetSubtype="32" fill="hold" grpId="0" nodeType="afterEffect">
                                  <p:stCondLst>
                                    <p:cond delay="0"/>
                                  </p:stCondLst>
                                  <p:childTnLst>
                                    <p:set>
                                      <p:cBhvr>
                                        <p:cTn id="100" dur="1" fill="hold">
                                          <p:stCondLst>
                                            <p:cond delay="0"/>
                                          </p:stCondLst>
                                        </p:cTn>
                                        <p:tgtEl>
                                          <p:spTgt spid="41"/>
                                        </p:tgtEl>
                                        <p:attrNameLst>
                                          <p:attrName>style.visibility</p:attrName>
                                        </p:attrNameLst>
                                      </p:cBhvr>
                                      <p:to>
                                        <p:strVal val="visible"/>
                                      </p:to>
                                    </p:set>
                                    <p:animEffect transition="in" filter="box(out)">
                                      <p:cBhvr>
                                        <p:cTn id="101" dur="500"/>
                                        <p:tgtEl>
                                          <p:spTgt spid="41"/>
                                        </p:tgtEl>
                                      </p:cBhvr>
                                    </p:animEffect>
                                  </p:childTnLst>
                                </p:cTn>
                              </p:par>
                            </p:childTnLst>
                          </p:cTn>
                        </p:par>
                        <p:par>
                          <p:cTn id="102" fill="hold">
                            <p:stCondLst>
                              <p:cond delay="1600"/>
                            </p:stCondLst>
                            <p:childTnLst>
                              <p:par>
                                <p:cTn id="103" presetID="22" presetClass="entr" presetSubtype="8" fill="hold" nodeType="afterEffect">
                                  <p:stCondLst>
                                    <p:cond delay="0"/>
                                  </p:stCondLst>
                                  <p:childTnLst>
                                    <p:set>
                                      <p:cBhvr>
                                        <p:cTn id="104" dur="1" fill="hold">
                                          <p:stCondLst>
                                            <p:cond delay="0"/>
                                          </p:stCondLst>
                                        </p:cTn>
                                        <p:tgtEl>
                                          <p:spTgt spid="37"/>
                                        </p:tgtEl>
                                        <p:attrNameLst>
                                          <p:attrName>style.visibility</p:attrName>
                                        </p:attrNameLst>
                                      </p:cBhvr>
                                      <p:to>
                                        <p:strVal val="visible"/>
                                      </p:to>
                                    </p:set>
                                    <p:animEffect transition="in" filter="wipe(left)">
                                      <p:cBhvr>
                                        <p:cTn id="105" dur="500"/>
                                        <p:tgtEl>
                                          <p:spTgt spid="37"/>
                                        </p:tgtEl>
                                      </p:cBhvr>
                                    </p:animEffect>
                                  </p:childTnLst>
                                </p:cTn>
                              </p:par>
                            </p:childTnLst>
                          </p:cTn>
                        </p:par>
                        <p:par>
                          <p:cTn id="106" fill="hold">
                            <p:stCondLst>
                              <p:cond delay="2100"/>
                            </p:stCondLst>
                            <p:childTnLst>
                              <p:par>
                                <p:cTn id="107" presetID="22" presetClass="entr" presetSubtype="8" fill="hold" nodeType="after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wipe(left)">
                                      <p:cBhvr>
                                        <p:cTn id="109" dur="500"/>
                                        <p:tgtEl>
                                          <p:spTgt spid="39"/>
                                        </p:tgtEl>
                                      </p:cBhvr>
                                    </p:animEffect>
                                  </p:childTnLst>
                                </p:cTn>
                              </p:par>
                            </p:childTnLst>
                          </p:cTn>
                        </p:par>
                        <p:par>
                          <p:cTn id="110" fill="hold">
                            <p:stCondLst>
                              <p:cond delay="2600"/>
                            </p:stCondLst>
                            <p:childTnLst>
                              <p:par>
                                <p:cTn id="111" presetID="4" presetClass="entr" presetSubtype="32" fill="hold" grpId="0" nodeType="afterEffect">
                                  <p:stCondLst>
                                    <p:cond delay="0"/>
                                  </p:stCondLst>
                                  <p:childTnLst>
                                    <p:set>
                                      <p:cBhvr>
                                        <p:cTn id="112" dur="1" fill="hold">
                                          <p:stCondLst>
                                            <p:cond delay="0"/>
                                          </p:stCondLst>
                                        </p:cTn>
                                        <p:tgtEl>
                                          <p:spTgt spid="21"/>
                                        </p:tgtEl>
                                        <p:attrNameLst>
                                          <p:attrName>style.visibility</p:attrName>
                                        </p:attrNameLst>
                                      </p:cBhvr>
                                      <p:to>
                                        <p:strVal val="visible"/>
                                      </p:to>
                                    </p:set>
                                    <p:animEffect transition="in" filter="box(out)">
                                      <p:cBhvr>
                                        <p:cTn id="113" dur="500"/>
                                        <p:tgtEl>
                                          <p:spTgt spid="21"/>
                                        </p:tgtEl>
                                      </p:cBhvr>
                                    </p:animEffect>
                                  </p:childTnLst>
                                </p:cTn>
                              </p:par>
                              <p:par>
                                <p:cTn id="114" presetID="22" presetClass="exit" presetSubtype="8" repeatCount="indefinite" nodeType="withEffect">
                                  <p:stCondLst>
                                    <p:cond delay="0"/>
                                  </p:stCondLst>
                                  <p:endCondLst>
                                    <p:cond evt="onNext" delay="0">
                                      <p:tgtEl>
                                        <p:sldTgt/>
                                      </p:tgtEl>
                                    </p:cond>
                                  </p:endCondLst>
                                  <p:childTnLst>
                                    <p:animEffect transition="out" filter="wipe(left)">
                                      <p:cBhvr>
                                        <p:cTn id="115" dur="500"/>
                                        <p:tgtEl>
                                          <p:spTgt spid="37"/>
                                        </p:tgtEl>
                                      </p:cBhvr>
                                    </p:animEffect>
                                    <p:set>
                                      <p:cBhvr>
                                        <p:cTn id="116" dur="1" fill="hold">
                                          <p:stCondLst>
                                            <p:cond delay="499"/>
                                          </p:stCondLst>
                                        </p:cTn>
                                        <p:tgtEl>
                                          <p:spTgt spid="37"/>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5" presetClass="entr" presetSubtype="10" fill="hold" grpId="0" nodeType="clickEffect">
                                  <p:stCondLst>
                                    <p:cond delay="0"/>
                                  </p:stCondLst>
                                  <p:childTnLst>
                                    <p:set>
                                      <p:cBhvr>
                                        <p:cTn id="120" dur="1" fill="hold">
                                          <p:stCondLst>
                                            <p:cond delay="0"/>
                                          </p:stCondLst>
                                        </p:cTn>
                                        <p:tgtEl>
                                          <p:spTgt spid="19">
                                            <p:bg/>
                                          </p:spTgt>
                                        </p:tgtEl>
                                        <p:attrNameLst>
                                          <p:attrName>style.visibility</p:attrName>
                                        </p:attrNameLst>
                                      </p:cBhvr>
                                      <p:to>
                                        <p:strVal val="visible"/>
                                      </p:to>
                                    </p:set>
                                    <p:animEffect transition="in" filter="checkerboard(across)">
                                      <p:cBhvr>
                                        <p:cTn id="121" dur="500"/>
                                        <p:tgtEl>
                                          <p:spTgt spid="19">
                                            <p:bg/>
                                          </p:spTgt>
                                        </p:tgtEl>
                                      </p:cBhvr>
                                    </p:animEffect>
                                  </p:childTnLst>
                                </p:cTn>
                              </p:par>
                            </p:childTnLst>
                          </p:cTn>
                        </p:par>
                        <p:par>
                          <p:cTn id="122" fill="hold">
                            <p:stCondLst>
                              <p:cond delay="500"/>
                            </p:stCondLst>
                            <p:childTnLst>
                              <p:par>
                                <p:cTn id="123" presetID="5" presetClass="entr" presetSubtype="10" fill="hold" grpId="0" nodeType="afterEffect">
                                  <p:stCondLst>
                                    <p:cond delay="0"/>
                                  </p:stCondLst>
                                  <p:childTnLst>
                                    <p:set>
                                      <p:cBhvr>
                                        <p:cTn id="124" dur="1" fill="hold">
                                          <p:stCondLst>
                                            <p:cond delay="0"/>
                                          </p:stCondLst>
                                        </p:cTn>
                                        <p:tgtEl>
                                          <p:spTgt spid="19">
                                            <p:txEl>
                                              <p:pRg st="0" end="0"/>
                                            </p:txEl>
                                          </p:spTgt>
                                        </p:tgtEl>
                                        <p:attrNameLst>
                                          <p:attrName>style.visibility</p:attrName>
                                        </p:attrNameLst>
                                      </p:cBhvr>
                                      <p:to>
                                        <p:strVal val="visible"/>
                                      </p:to>
                                    </p:set>
                                    <p:animEffect transition="in" filter="checkerboard(across)">
                                      <p:cBhvr>
                                        <p:cTn id="125" dur="500"/>
                                        <p:tgtEl>
                                          <p:spTgt spid="19">
                                            <p:txEl>
                                              <p:pRg st="0" end="0"/>
                                            </p:txEl>
                                          </p:spTgt>
                                        </p:tgtEl>
                                      </p:cBhvr>
                                    </p:animEffect>
                                  </p:childTnLst>
                                </p:cTn>
                              </p:par>
                            </p:childTnLst>
                          </p:cTn>
                        </p:par>
                        <p:par>
                          <p:cTn id="126" fill="hold">
                            <p:stCondLst>
                              <p:cond delay="1000"/>
                            </p:stCondLst>
                            <p:childTnLst>
                              <p:par>
                                <p:cTn id="127" presetID="5" presetClass="entr" presetSubtype="10" fill="hold" grpId="0" nodeType="afterEffect">
                                  <p:stCondLst>
                                    <p:cond delay="0"/>
                                  </p:stCondLst>
                                  <p:childTnLst>
                                    <p:set>
                                      <p:cBhvr>
                                        <p:cTn id="128" dur="1" fill="hold">
                                          <p:stCondLst>
                                            <p:cond delay="0"/>
                                          </p:stCondLst>
                                        </p:cTn>
                                        <p:tgtEl>
                                          <p:spTgt spid="19">
                                            <p:txEl>
                                              <p:pRg st="1" end="1"/>
                                            </p:txEl>
                                          </p:spTgt>
                                        </p:tgtEl>
                                        <p:attrNameLst>
                                          <p:attrName>style.visibility</p:attrName>
                                        </p:attrNameLst>
                                      </p:cBhvr>
                                      <p:to>
                                        <p:strVal val="visible"/>
                                      </p:to>
                                    </p:set>
                                    <p:animEffect transition="in" filter="checkerboard(across)">
                                      <p:cBhvr>
                                        <p:cTn id="129" dur="500"/>
                                        <p:tgtEl>
                                          <p:spTgt spid="19">
                                            <p:txEl>
                                              <p:pRg st="1" end="1"/>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xit" presetSubtype="8" repeatCount="indefinite" nodeType="clickEffect">
                                  <p:stCondLst>
                                    <p:cond delay="0"/>
                                  </p:stCondLst>
                                  <p:endCondLst>
                                    <p:cond evt="onNext" delay="0">
                                      <p:tgtEl>
                                        <p:sldTgt/>
                                      </p:tgtEl>
                                    </p:cond>
                                  </p:endCondLst>
                                  <p:childTnLst>
                                    <p:animEffect transition="out" filter="wipe(left)">
                                      <p:cBhvr>
                                        <p:cTn id="133" dur="500"/>
                                        <p:tgtEl>
                                          <p:spTgt spid="39"/>
                                        </p:tgtEl>
                                      </p:cBhvr>
                                    </p:animEffect>
                                    <p:set>
                                      <p:cBhvr>
                                        <p:cTn id="134" dur="1" fill="hold">
                                          <p:stCondLst>
                                            <p:cond delay="499"/>
                                          </p:stCondLst>
                                        </p:cTn>
                                        <p:tgtEl>
                                          <p:spTgt spid="39"/>
                                        </p:tgtEl>
                                        <p:attrNameLst>
                                          <p:attrName>style.visibility</p:attrName>
                                        </p:attrNameLst>
                                      </p:cBhvr>
                                      <p:to>
                                        <p:strVal val="hidden"/>
                                      </p:to>
                                    </p:set>
                                  </p:childTnLst>
                                </p:cTn>
                              </p:par>
                            </p:childTnLst>
                          </p:cTn>
                        </p:par>
                        <p:par>
                          <p:cTn id="135" fill="hold">
                            <p:stCondLst>
                              <p:cond delay="500"/>
                            </p:stCondLst>
                            <p:childTnLst>
                              <p:par>
                                <p:cTn id="136" presetID="5" presetClass="entr" presetSubtype="10" fill="hold" grpId="0" nodeType="afterEffect">
                                  <p:stCondLst>
                                    <p:cond delay="0"/>
                                  </p:stCondLst>
                                  <p:childTnLst>
                                    <p:set>
                                      <p:cBhvr>
                                        <p:cTn id="137" dur="1" fill="hold">
                                          <p:stCondLst>
                                            <p:cond delay="0"/>
                                          </p:stCondLst>
                                        </p:cTn>
                                        <p:tgtEl>
                                          <p:spTgt spid="44">
                                            <p:bg/>
                                          </p:spTgt>
                                        </p:tgtEl>
                                        <p:attrNameLst>
                                          <p:attrName>style.visibility</p:attrName>
                                        </p:attrNameLst>
                                      </p:cBhvr>
                                      <p:to>
                                        <p:strVal val="visible"/>
                                      </p:to>
                                    </p:set>
                                    <p:animEffect transition="in" filter="checkerboard(across)">
                                      <p:cBhvr>
                                        <p:cTn id="138" dur="500"/>
                                        <p:tgtEl>
                                          <p:spTgt spid="44">
                                            <p:bg/>
                                          </p:spTgt>
                                        </p:tgtEl>
                                      </p:cBhvr>
                                    </p:animEffect>
                                  </p:childTnLst>
                                </p:cTn>
                              </p:par>
                            </p:childTnLst>
                          </p:cTn>
                        </p:par>
                        <p:par>
                          <p:cTn id="139" fill="hold">
                            <p:stCondLst>
                              <p:cond delay="1000"/>
                            </p:stCondLst>
                            <p:childTnLst>
                              <p:par>
                                <p:cTn id="140" presetID="5" presetClass="entr" presetSubtype="10" fill="hold" grpId="0" nodeType="afterEffect">
                                  <p:stCondLst>
                                    <p:cond delay="0"/>
                                  </p:stCondLst>
                                  <p:childTnLst>
                                    <p:set>
                                      <p:cBhvr>
                                        <p:cTn id="141" dur="1" fill="hold">
                                          <p:stCondLst>
                                            <p:cond delay="0"/>
                                          </p:stCondLst>
                                        </p:cTn>
                                        <p:tgtEl>
                                          <p:spTgt spid="44">
                                            <p:txEl>
                                              <p:pRg st="0" end="0"/>
                                            </p:txEl>
                                          </p:spTgt>
                                        </p:tgtEl>
                                        <p:attrNameLst>
                                          <p:attrName>style.visibility</p:attrName>
                                        </p:attrNameLst>
                                      </p:cBhvr>
                                      <p:to>
                                        <p:strVal val="visible"/>
                                      </p:to>
                                    </p:set>
                                    <p:animEffect transition="in" filter="checkerboard(across)">
                                      <p:cBhvr>
                                        <p:cTn id="142" dur="500"/>
                                        <p:tgtEl>
                                          <p:spTgt spid="44">
                                            <p:txEl>
                                              <p:pRg st="0" end="0"/>
                                            </p:txEl>
                                          </p:spTgt>
                                        </p:tgtEl>
                                      </p:cBhvr>
                                    </p:animEffect>
                                  </p:childTnLst>
                                </p:cTn>
                              </p:par>
                              <p:par>
                                <p:cTn id="143" presetID="5" presetClass="entr" presetSubtype="10" fill="hold" grpId="0" nodeType="withEffect">
                                  <p:stCondLst>
                                    <p:cond delay="0"/>
                                  </p:stCondLst>
                                  <p:childTnLst>
                                    <p:set>
                                      <p:cBhvr>
                                        <p:cTn id="144" dur="1" fill="hold">
                                          <p:stCondLst>
                                            <p:cond delay="0"/>
                                          </p:stCondLst>
                                        </p:cTn>
                                        <p:tgtEl>
                                          <p:spTgt spid="44">
                                            <p:txEl>
                                              <p:pRg st="1" end="1"/>
                                            </p:txEl>
                                          </p:spTgt>
                                        </p:tgtEl>
                                        <p:attrNameLst>
                                          <p:attrName>style.visibility</p:attrName>
                                        </p:attrNameLst>
                                      </p:cBhvr>
                                      <p:to>
                                        <p:strVal val="visible"/>
                                      </p:to>
                                    </p:set>
                                    <p:animEffect transition="in" filter="checkerboard(across)">
                                      <p:cBhvr>
                                        <p:cTn id="145" dur="500"/>
                                        <p:tgtEl>
                                          <p:spTgt spid="44">
                                            <p:txEl>
                                              <p:pRg st="1" end="1"/>
                                            </p:txEl>
                                          </p:spTgt>
                                        </p:tgtEl>
                                      </p:cBhvr>
                                    </p:animEffect>
                                  </p:childTnLst>
                                </p:cTn>
                              </p:par>
                            </p:childTnLst>
                          </p:cTn>
                        </p:par>
                        <p:par>
                          <p:cTn id="146" fill="hold">
                            <p:stCondLst>
                              <p:cond delay="1500"/>
                            </p:stCondLst>
                            <p:childTnLst>
                              <p:par>
                                <p:cTn id="147" presetID="1" presetClass="entr" presetSubtype="0" fill="hold" grpId="0" nodeType="afterEffect">
                                  <p:stCondLst>
                                    <p:cond delay="0"/>
                                  </p:stCondLst>
                                  <p:childTnLst>
                                    <p:set>
                                      <p:cBhvr>
                                        <p:cTn id="148" dur="1" fill="hold">
                                          <p:stCondLst>
                                            <p:cond delay="499"/>
                                          </p:stCondLst>
                                        </p:cTn>
                                        <p:tgtEl>
                                          <p:spTgt spid="13"/>
                                        </p:tgtEl>
                                        <p:attrNameLst>
                                          <p:attrName>style.visibility</p:attrName>
                                        </p:attrNameLst>
                                      </p:cBhvr>
                                      <p:to>
                                        <p:strVal val="visible"/>
                                      </p:to>
                                    </p:set>
                                  </p:childTnLst>
                                </p:cTn>
                              </p:par>
                            </p:childTnLst>
                          </p:cTn>
                        </p:par>
                        <p:par>
                          <p:cTn id="149" fill="hold">
                            <p:stCondLst>
                              <p:cond delay="2000"/>
                            </p:stCondLst>
                            <p:childTnLst>
                              <p:par>
                                <p:cTn id="150" presetID="22" presetClass="entr" presetSubtype="8" fill="hold" nodeType="afterEffect">
                                  <p:stCondLst>
                                    <p:cond delay="0"/>
                                  </p:stCondLst>
                                  <p:childTnLst>
                                    <p:set>
                                      <p:cBhvr>
                                        <p:cTn id="151" dur="1" fill="hold">
                                          <p:stCondLst>
                                            <p:cond delay="0"/>
                                          </p:stCondLst>
                                        </p:cTn>
                                        <p:tgtEl>
                                          <p:spTgt spid="28"/>
                                        </p:tgtEl>
                                        <p:attrNameLst>
                                          <p:attrName>style.visibility</p:attrName>
                                        </p:attrNameLst>
                                      </p:cBhvr>
                                      <p:to>
                                        <p:strVal val="visible"/>
                                      </p:to>
                                    </p:set>
                                    <p:animEffect transition="in" filter="wipe(left)">
                                      <p:cBhvr>
                                        <p:cTn id="152" dur="500"/>
                                        <p:tgtEl>
                                          <p:spTgt spid="28"/>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xit" presetSubtype="8" repeatCount="indefinite" nodeType="clickEffect">
                                  <p:stCondLst>
                                    <p:cond delay="0"/>
                                  </p:stCondLst>
                                  <p:endCondLst>
                                    <p:cond evt="onNext" delay="0">
                                      <p:tgtEl>
                                        <p:sldTgt/>
                                      </p:tgtEl>
                                    </p:cond>
                                  </p:endCondLst>
                                  <p:childTnLst>
                                    <p:animEffect transition="out" filter="wipe(left)">
                                      <p:cBhvr>
                                        <p:cTn id="156" dur="500"/>
                                        <p:tgtEl>
                                          <p:spTgt spid="28"/>
                                        </p:tgtEl>
                                      </p:cBhvr>
                                    </p:animEffect>
                                    <p:set>
                                      <p:cBhvr>
                                        <p:cTn id="157" dur="1" fill="hold">
                                          <p:stCondLst>
                                            <p:cond delay="499"/>
                                          </p:stCondLst>
                                        </p:cTn>
                                        <p:tgtEl>
                                          <p:spTgt spid="28"/>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5" presetClass="entr" presetSubtype="10" fill="hold" grpId="0" nodeType="clickEffect">
                                  <p:stCondLst>
                                    <p:cond delay="0"/>
                                  </p:stCondLst>
                                  <p:childTnLst>
                                    <p:set>
                                      <p:cBhvr>
                                        <p:cTn id="161" dur="1" fill="hold">
                                          <p:stCondLst>
                                            <p:cond delay="0"/>
                                          </p:stCondLst>
                                        </p:cTn>
                                        <p:tgtEl>
                                          <p:spTgt spid="47">
                                            <p:bg/>
                                          </p:spTgt>
                                        </p:tgtEl>
                                        <p:attrNameLst>
                                          <p:attrName>style.visibility</p:attrName>
                                        </p:attrNameLst>
                                      </p:cBhvr>
                                      <p:to>
                                        <p:strVal val="visible"/>
                                      </p:to>
                                    </p:set>
                                    <p:animEffect transition="in" filter="checkerboard(across)">
                                      <p:cBhvr>
                                        <p:cTn id="162" dur="500"/>
                                        <p:tgtEl>
                                          <p:spTgt spid="47">
                                            <p:bg/>
                                          </p:spTgt>
                                        </p:tgtEl>
                                      </p:cBhvr>
                                    </p:animEffect>
                                  </p:childTnLst>
                                </p:cTn>
                              </p:par>
                            </p:childTnLst>
                          </p:cTn>
                        </p:par>
                        <p:par>
                          <p:cTn id="163" fill="hold">
                            <p:stCondLst>
                              <p:cond delay="500"/>
                            </p:stCondLst>
                            <p:childTnLst>
                              <p:par>
                                <p:cTn id="164" presetID="5" presetClass="entr" presetSubtype="10" fill="hold" grpId="0" nodeType="afterEffect">
                                  <p:stCondLst>
                                    <p:cond delay="0"/>
                                  </p:stCondLst>
                                  <p:childTnLst>
                                    <p:set>
                                      <p:cBhvr>
                                        <p:cTn id="165" dur="1" fill="hold">
                                          <p:stCondLst>
                                            <p:cond delay="0"/>
                                          </p:stCondLst>
                                        </p:cTn>
                                        <p:tgtEl>
                                          <p:spTgt spid="47">
                                            <p:txEl>
                                              <p:pRg st="0" end="0"/>
                                            </p:txEl>
                                          </p:spTgt>
                                        </p:tgtEl>
                                        <p:attrNameLst>
                                          <p:attrName>style.visibility</p:attrName>
                                        </p:attrNameLst>
                                      </p:cBhvr>
                                      <p:to>
                                        <p:strVal val="visible"/>
                                      </p:to>
                                    </p:set>
                                    <p:animEffect transition="in" filter="checkerboard(across)">
                                      <p:cBhvr>
                                        <p:cTn id="166" dur="500"/>
                                        <p:tgtEl>
                                          <p:spTgt spid="47">
                                            <p:txEl>
                                              <p:pRg st="0" end="0"/>
                                            </p:txEl>
                                          </p:spTgt>
                                        </p:tgtEl>
                                      </p:cBhvr>
                                    </p:animEffect>
                                  </p:childTnLst>
                                </p:cTn>
                              </p:par>
                            </p:childTnLst>
                          </p:cTn>
                        </p:par>
                        <p:par>
                          <p:cTn id="167" fill="hold">
                            <p:stCondLst>
                              <p:cond delay="1000"/>
                            </p:stCondLst>
                            <p:childTnLst>
                              <p:par>
                                <p:cTn id="168" presetID="5" presetClass="entr" presetSubtype="10" fill="hold" grpId="0" nodeType="afterEffect">
                                  <p:stCondLst>
                                    <p:cond delay="0"/>
                                  </p:stCondLst>
                                  <p:childTnLst>
                                    <p:set>
                                      <p:cBhvr>
                                        <p:cTn id="169" dur="1" fill="hold">
                                          <p:stCondLst>
                                            <p:cond delay="0"/>
                                          </p:stCondLst>
                                        </p:cTn>
                                        <p:tgtEl>
                                          <p:spTgt spid="47">
                                            <p:txEl>
                                              <p:pRg st="1" end="1"/>
                                            </p:txEl>
                                          </p:spTgt>
                                        </p:tgtEl>
                                        <p:attrNameLst>
                                          <p:attrName>style.visibility</p:attrName>
                                        </p:attrNameLst>
                                      </p:cBhvr>
                                      <p:to>
                                        <p:strVal val="visible"/>
                                      </p:to>
                                    </p:set>
                                    <p:animEffect transition="in" filter="checkerboard(across)">
                                      <p:cBhvr>
                                        <p:cTn id="170" dur="500"/>
                                        <p:tgtEl>
                                          <p:spTgt spid="47">
                                            <p:txEl>
                                              <p:pRg st="1" end="1"/>
                                            </p:txEl>
                                          </p:spTgt>
                                        </p:tgtEl>
                                      </p:cBhvr>
                                    </p:animEffect>
                                  </p:childTnLst>
                                </p:cTn>
                              </p:par>
                            </p:childTnLst>
                          </p:cTn>
                        </p:par>
                        <p:par>
                          <p:cTn id="171" fill="hold">
                            <p:stCondLst>
                              <p:cond delay="1500"/>
                            </p:stCondLst>
                            <p:childTnLst>
                              <p:par>
                                <p:cTn id="172" presetID="5" presetClass="entr" presetSubtype="10" fill="hold" grpId="0" nodeType="afterEffect">
                                  <p:stCondLst>
                                    <p:cond delay="0"/>
                                  </p:stCondLst>
                                  <p:childTnLst>
                                    <p:set>
                                      <p:cBhvr>
                                        <p:cTn id="173" dur="1" fill="hold">
                                          <p:stCondLst>
                                            <p:cond delay="0"/>
                                          </p:stCondLst>
                                        </p:cTn>
                                        <p:tgtEl>
                                          <p:spTgt spid="47">
                                            <p:txEl>
                                              <p:pRg st="2" end="2"/>
                                            </p:txEl>
                                          </p:spTgt>
                                        </p:tgtEl>
                                        <p:attrNameLst>
                                          <p:attrName>style.visibility</p:attrName>
                                        </p:attrNameLst>
                                      </p:cBhvr>
                                      <p:to>
                                        <p:strVal val="visible"/>
                                      </p:to>
                                    </p:set>
                                    <p:animEffect transition="in" filter="checkerboard(across)">
                                      <p:cBhvr>
                                        <p:cTn id="174" dur="500"/>
                                        <p:tgtEl>
                                          <p:spTgt spid="47">
                                            <p:txEl>
                                              <p:pRg st="2" end="2"/>
                                            </p:txEl>
                                          </p:spTgt>
                                        </p:tgtEl>
                                      </p:cBhvr>
                                    </p:animEffect>
                                  </p:childTnLst>
                                </p:cTn>
                              </p:par>
                            </p:childTnLst>
                          </p:cTn>
                        </p:par>
                        <p:par>
                          <p:cTn id="175" fill="hold">
                            <p:stCondLst>
                              <p:cond delay="2000"/>
                            </p:stCondLst>
                            <p:childTnLst>
                              <p:par>
                                <p:cTn id="176" presetID="5" presetClass="entr" presetSubtype="10" fill="hold" grpId="0" nodeType="afterEffect">
                                  <p:stCondLst>
                                    <p:cond delay="0"/>
                                  </p:stCondLst>
                                  <p:childTnLst>
                                    <p:set>
                                      <p:cBhvr>
                                        <p:cTn id="177" dur="1" fill="hold">
                                          <p:stCondLst>
                                            <p:cond delay="0"/>
                                          </p:stCondLst>
                                        </p:cTn>
                                        <p:tgtEl>
                                          <p:spTgt spid="47">
                                            <p:txEl>
                                              <p:pRg st="3" end="3"/>
                                            </p:txEl>
                                          </p:spTgt>
                                        </p:tgtEl>
                                        <p:attrNameLst>
                                          <p:attrName>style.visibility</p:attrName>
                                        </p:attrNameLst>
                                      </p:cBhvr>
                                      <p:to>
                                        <p:strVal val="visible"/>
                                      </p:to>
                                    </p:set>
                                    <p:animEffect transition="in" filter="checkerboard(across)">
                                      <p:cBhvr>
                                        <p:cTn id="178" dur="500"/>
                                        <p:tgtEl>
                                          <p:spTgt spid="47">
                                            <p:txEl>
                                              <p:pRg st="3" end="3"/>
                                            </p:txEl>
                                          </p:spTgt>
                                        </p:tgtEl>
                                      </p:cBhvr>
                                    </p:animEffect>
                                  </p:childTnLst>
                                </p:cTn>
                              </p:par>
                            </p:childTnLst>
                          </p:cTn>
                        </p:par>
                        <p:par>
                          <p:cTn id="179" fill="hold">
                            <p:stCondLst>
                              <p:cond delay="2500"/>
                            </p:stCondLst>
                            <p:childTnLst>
                              <p:par>
                                <p:cTn id="180" presetID="5" presetClass="entr" presetSubtype="10" fill="hold" grpId="0" nodeType="afterEffect">
                                  <p:stCondLst>
                                    <p:cond delay="0"/>
                                  </p:stCondLst>
                                  <p:childTnLst>
                                    <p:set>
                                      <p:cBhvr>
                                        <p:cTn id="181" dur="1" fill="hold">
                                          <p:stCondLst>
                                            <p:cond delay="0"/>
                                          </p:stCondLst>
                                        </p:cTn>
                                        <p:tgtEl>
                                          <p:spTgt spid="47">
                                            <p:txEl>
                                              <p:pRg st="4" end="4"/>
                                            </p:txEl>
                                          </p:spTgt>
                                        </p:tgtEl>
                                        <p:attrNameLst>
                                          <p:attrName>style.visibility</p:attrName>
                                        </p:attrNameLst>
                                      </p:cBhvr>
                                      <p:to>
                                        <p:strVal val="visible"/>
                                      </p:to>
                                    </p:set>
                                    <p:animEffect transition="in" filter="checkerboard(across)">
                                      <p:cBhvr>
                                        <p:cTn id="182" dur="500"/>
                                        <p:tgtEl>
                                          <p:spTgt spid="47">
                                            <p:txEl>
                                              <p:pRg st="4" end="4"/>
                                            </p:txEl>
                                          </p:spTgt>
                                        </p:tgtEl>
                                      </p:cBhvr>
                                    </p:animEffect>
                                  </p:childTnLst>
                                </p:cTn>
                              </p:par>
                            </p:childTnLst>
                          </p:cTn>
                        </p:par>
                        <p:par>
                          <p:cTn id="183" fill="hold">
                            <p:stCondLst>
                              <p:cond delay="3000"/>
                            </p:stCondLst>
                            <p:childTnLst>
                              <p:par>
                                <p:cTn id="184" presetID="5" presetClass="entr" presetSubtype="10" fill="hold" grpId="0" nodeType="afterEffect">
                                  <p:stCondLst>
                                    <p:cond delay="0"/>
                                  </p:stCondLst>
                                  <p:childTnLst>
                                    <p:set>
                                      <p:cBhvr>
                                        <p:cTn id="185" dur="1" fill="hold">
                                          <p:stCondLst>
                                            <p:cond delay="0"/>
                                          </p:stCondLst>
                                        </p:cTn>
                                        <p:tgtEl>
                                          <p:spTgt spid="47">
                                            <p:txEl>
                                              <p:pRg st="5" end="5"/>
                                            </p:txEl>
                                          </p:spTgt>
                                        </p:tgtEl>
                                        <p:attrNameLst>
                                          <p:attrName>style.visibility</p:attrName>
                                        </p:attrNameLst>
                                      </p:cBhvr>
                                      <p:to>
                                        <p:strVal val="visible"/>
                                      </p:to>
                                    </p:set>
                                    <p:animEffect transition="in" filter="checkerboard(across)">
                                      <p:cBhvr>
                                        <p:cTn id="186" dur="500"/>
                                        <p:tgtEl>
                                          <p:spTgt spid="47">
                                            <p:txEl>
                                              <p:pRg st="5" end="5"/>
                                            </p:txEl>
                                          </p:spTgt>
                                        </p:tgtEl>
                                      </p:cBhvr>
                                    </p:animEffect>
                                  </p:childTnLst>
                                </p:cTn>
                              </p:par>
                            </p:childTnLst>
                          </p:cTn>
                        </p:par>
                        <p:par>
                          <p:cTn id="187" fill="hold">
                            <p:stCondLst>
                              <p:cond delay="3500"/>
                            </p:stCondLst>
                            <p:childTnLst>
                              <p:par>
                                <p:cTn id="188" presetID="5" presetClass="entr" presetSubtype="10" fill="hold" grpId="0" nodeType="afterEffect">
                                  <p:stCondLst>
                                    <p:cond delay="0"/>
                                  </p:stCondLst>
                                  <p:childTnLst>
                                    <p:set>
                                      <p:cBhvr>
                                        <p:cTn id="189" dur="1" fill="hold">
                                          <p:stCondLst>
                                            <p:cond delay="0"/>
                                          </p:stCondLst>
                                        </p:cTn>
                                        <p:tgtEl>
                                          <p:spTgt spid="47">
                                            <p:txEl>
                                              <p:pRg st="6" end="6"/>
                                            </p:txEl>
                                          </p:spTgt>
                                        </p:tgtEl>
                                        <p:attrNameLst>
                                          <p:attrName>style.visibility</p:attrName>
                                        </p:attrNameLst>
                                      </p:cBhvr>
                                      <p:to>
                                        <p:strVal val="visible"/>
                                      </p:to>
                                    </p:set>
                                    <p:animEffect transition="in" filter="checkerboard(across)">
                                      <p:cBhvr>
                                        <p:cTn id="190" dur="500"/>
                                        <p:tgtEl>
                                          <p:spTgt spid="47">
                                            <p:txEl>
                                              <p:pRg st="6" end="6"/>
                                            </p:txEl>
                                          </p:spTgt>
                                        </p:tgtEl>
                                      </p:cBhvr>
                                    </p:animEffect>
                                  </p:childTnLst>
                                </p:cTn>
                              </p:par>
                            </p:childTnLst>
                          </p:cTn>
                        </p:par>
                        <p:par>
                          <p:cTn id="191" fill="hold">
                            <p:stCondLst>
                              <p:cond delay="4000"/>
                            </p:stCondLst>
                            <p:childTnLst>
                              <p:par>
                                <p:cTn id="192" presetID="5" presetClass="entr" presetSubtype="10" fill="hold" grpId="0" nodeType="afterEffect">
                                  <p:stCondLst>
                                    <p:cond delay="0"/>
                                  </p:stCondLst>
                                  <p:childTnLst>
                                    <p:set>
                                      <p:cBhvr>
                                        <p:cTn id="193" dur="1" fill="hold">
                                          <p:stCondLst>
                                            <p:cond delay="0"/>
                                          </p:stCondLst>
                                        </p:cTn>
                                        <p:tgtEl>
                                          <p:spTgt spid="47">
                                            <p:txEl>
                                              <p:pRg st="7" end="7"/>
                                            </p:txEl>
                                          </p:spTgt>
                                        </p:tgtEl>
                                        <p:attrNameLst>
                                          <p:attrName>style.visibility</p:attrName>
                                        </p:attrNameLst>
                                      </p:cBhvr>
                                      <p:to>
                                        <p:strVal val="visible"/>
                                      </p:to>
                                    </p:set>
                                    <p:animEffect transition="in" filter="checkerboard(across)">
                                      <p:cBhvr>
                                        <p:cTn id="194" dur="500"/>
                                        <p:tgtEl>
                                          <p:spTgt spid="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utoUpdateAnimBg="0"/>
      <p:bldP spid="13" grpId="0" autoUpdateAnimBg="0"/>
      <p:bldP spid="14" grpId="0" autoUpdateAnimBg="0"/>
      <p:bldP spid="18" grpId="0" autoUpdateAnimBg="0"/>
      <p:bldP spid="19" grpId="0" uiExpand="1" build="p" animBg="1"/>
      <p:bldP spid="21" grpId="0" autoUpdateAnimBg="0"/>
      <p:bldP spid="34" grpId="0" animBg="1"/>
      <p:bldP spid="35" grpId="0" autoUpdateAnimBg="0"/>
      <p:bldP spid="41" grpId="0" autoUpdateAnimBg="0"/>
      <p:bldP spid="44" grpId="0" uiExpand="1" build="p" animBg="1"/>
      <p:bldP spid="45" grpId="0" uiExpand="1" build="p" animBg="1"/>
      <p:bldP spid="46" grpId="0" uiExpand="1" build="p" animBg="1"/>
      <p:bldP spid="47" grpId="0" uiExpand="1"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US" smtClean="0"/>
              <a:t>29</a:t>
            </a:fld>
            <a:endParaRPr lang="en-US"/>
          </a:p>
        </p:txBody>
      </p:sp>
      <p:sp>
        <p:nvSpPr>
          <p:cNvPr id="7" name="Shape 519"/>
          <p:cNvSpPr txBox="1">
            <a:spLocks/>
          </p:cNvSpPr>
          <p:nvPr/>
        </p:nvSpPr>
        <p:spPr bwMode="white">
          <a:xfrm>
            <a:off x="1084878" y="228600"/>
            <a:ext cx="7924800" cy="941388"/>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sz="2800" b="1" kern="0" dirty="0" err="1" smtClean="0"/>
              <a:t>Câu</a:t>
            </a:r>
            <a:r>
              <a:rPr lang="en-US" sz="2800" b="1" kern="0" dirty="0" smtClean="0"/>
              <a:t> </a:t>
            </a:r>
            <a:r>
              <a:rPr lang="en-US" sz="2800" b="1" kern="0" dirty="0" err="1" smtClean="0"/>
              <a:t>hỏi</a:t>
            </a:r>
            <a:r>
              <a:rPr lang="en-US" sz="2800" b="1" kern="0" dirty="0" smtClean="0"/>
              <a:t> </a:t>
            </a:r>
            <a:r>
              <a:rPr lang="en-US" sz="2800" b="1" kern="0" dirty="0" err="1" smtClean="0"/>
              <a:t>lý</a:t>
            </a:r>
            <a:r>
              <a:rPr lang="en-US" sz="2800" b="1" kern="0" dirty="0" smtClean="0"/>
              <a:t> </a:t>
            </a:r>
            <a:r>
              <a:rPr lang="en-US" sz="2800" b="1" kern="0" dirty="0" err="1" smtClean="0"/>
              <a:t>thuyết</a:t>
            </a:r>
            <a:endParaRPr lang="vi-VN" sz="2800" b="1" kern="0" dirty="0"/>
          </a:p>
        </p:txBody>
      </p:sp>
      <p:sp>
        <p:nvSpPr>
          <p:cNvPr id="5" name="Shape 1331"/>
          <p:cNvSpPr>
            <a:spLocks noGrp="1"/>
          </p:cNvSpPr>
          <p:nvPr>
            <p:ph type="body" idx="4294967295"/>
          </p:nvPr>
        </p:nvSpPr>
        <p:spPr>
          <a:xfrm>
            <a:off x="606244" y="1371600"/>
            <a:ext cx="8004356" cy="4572002"/>
          </a:xfrm>
          <a:prstGeom prst="rect">
            <a:avLst/>
          </a:prstGeom>
          <a:extLst>
            <a:ext uri="{C572A759-6A51-4108-AA02-DFA0A04FC94B}">
              <ma14:wrappingTextBoxFlag xmlns:ma14="http://schemas.microsoft.com/office/mac/drawingml/2011/main" xmlns="" val="1"/>
            </a:ext>
          </a:extLst>
        </p:spPr>
        <p:txBody>
          <a:bodyPr>
            <a:normAutofit/>
          </a:bodyPr>
          <a:lstStyle/>
          <a:p>
            <a:pPr marL="514350" indent="-514350">
              <a:lnSpc>
                <a:spcPct val="150000"/>
              </a:lnSpc>
              <a:buFontTx/>
              <a:buAutoNum type="arabicPeriod"/>
            </a:pPr>
            <a:r>
              <a:rPr lang="en-US" smtClean="0"/>
              <a:t>Nêu cú pháp câu lệnh if đầy đủ</a:t>
            </a:r>
            <a:r>
              <a:rPr smtClean="0"/>
              <a:t>? </a:t>
            </a:r>
            <a:r>
              <a:rPr lang="en-US" smtClean="0"/>
              <a:t>Cho ví dụ.</a:t>
            </a:r>
            <a:endParaRPr dirty="0"/>
          </a:p>
          <a:p>
            <a:pPr marL="514350" indent="-514350">
              <a:lnSpc>
                <a:spcPct val="150000"/>
              </a:lnSpc>
              <a:buFontTx/>
              <a:buAutoNum type="arabicPeriod"/>
            </a:pPr>
            <a:r>
              <a:rPr lang="en-US" smtClean="0"/>
              <a:t>Nêu cú pháp câu lệnh if không đầy đủ? Cho ví dụ.</a:t>
            </a:r>
            <a:endParaRPr dirty="0"/>
          </a:p>
          <a:p>
            <a:pPr marL="514350" indent="-514350">
              <a:lnSpc>
                <a:spcPct val="150000"/>
              </a:lnSpc>
              <a:buFontTx/>
              <a:buAutoNum type="arabicPeriod"/>
            </a:pPr>
            <a:r>
              <a:rPr lang="en-US" smtClean="0"/>
              <a:t>Nêu cú pháp câu lệnh switch? Cho ví dụ.</a:t>
            </a:r>
            <a:endParaRPr dirty="0"/>
          </a:p>
        </p:txBody>
      </p:sp>
    </p:spTree>
    <p:extLst>
      <p:ext uri="{BB962C8B-B14F-4D97-AF65-F5344CB8AC3E}">
        <p14:creationId xmlns:p14="http://schemas.microsoft.com/office/powerpoint/2010/main" val="3243880880"/>
      </p:ext>
    </p:extLst>
  </p:cSld>
  <p:clrMapOvr>
    <a:masterClrMapping/>
  </p:clrMapOvr>
  <p:transition spd="slow"/>
  <p:timing>
    <p:tnLst>
      <p:par>
        <p:cT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4</a:t>
            </a:r>
            <a:r>
              <a:rPr lang="en-US" b="1" smtClean="0"/>
              <a:t>.1 Các lệnh đơn giản</a:t>
            </a:r>
            <a:endParaRPr lang="en-US" b="1" dirty="0"/>
          </a:p>
        </p:txBody>
      </p:sp>
      <p:sp>
        <p:nvSpPr>
          <p:cNvPr id="48" name="Date Placeholder 47"/>
          <p:cNvSpPr>
            <a:spLocks noGrp="1"/>
          </p:cNvSpPr>
          <p:nvPr>
            <p:ph type="dt" sz="half" idx="10"/>
          </p:nvPr>
        </p:nvSpPr>
        <p:spPr/>
        <p:txBody>
          <a:bodyPr/>
          <a:lstStyle/>
          <a:p>
            <a:pPr>
              <a:defRPr/>
            </a:pPr>
            <a:r>
              <a:rPr lang="en-US" smtClean="0"/>
              <a:t>Khoa CNTT - UNETI</a:t>
            </a:r>
            <a:endParaRPr lang="en-US"/>
          </a:p>
        </p:txBody>
      </p:sp>
      <p:sp>
        <p:nvSpPr>
          <p:cNvPr id="3" name="Slide Number Placeholder 2"/>
          <p:cNvSpPr>
            <a:spLocks noGrp="1"/>
          </p:cNvSpPr>
          <p:nvPr>
            <p:ph type="sldNum" sz="quarter" idx="12"/>
          </p:nvPr>
        </p:nvSpPr>
        <p:spPr/>
        <p:txBody>
          <a:bodyPr/>
          <a:lstStyle/>
          <a:p>
            <a:pPr>
              <a:defRPr/>
            </a:pPr>
            <a:fld id="{38F16FD5-974A-40BB-8233-36E86F2AA732}" type="slidenum">
              <a:rPr lang="en-US" smtClean="0"/>
              <a:pPr>
                <a:defRPr/>
              </a:pPr>
              <a:t>3</a:t>
            </a:fld>
            <a:endParaRPr lang="en-US" dirty="0"/>
          </a:p>
        </p:txBody>
      </p:sp>
      <p:sp>
        <p:nvSpPr>
          <p:cNvPr id="7" name="Shape 64"/>
          <p:cNvSpPr txBox="1">
            <a:spLocks/>
          </p:cNvSpPr>
          <p:nvPr/>
        </p:nvSpPr>
        <p:spPr bwMode="auto">
          <a:xfrm>
            <a:off x="403280" y="1107162"/>
            <a:ext cx="8340669" cy="5279351"/>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algn="just">
              <a:lnSpc>
                <a:spcPct val="150000"/>
              </a:lnSpc>
              <a:spcBef>
                <a:spcPts val="0"/>
              </a:spcBef>
              <a:defRPr>
                <a:solidFill>
                  <a:schemeClr val="accent2"/>
                </a:solidFill>
              </a:defRPr>
            </a:pPr>
            <a:r>
              <a:rPr lang="en-US" sz="2400" b="1" smtClean="0">
                <a:solidFill>
                  <a:srgbClr val="666666"/>
                </a:solidFill>
              </a:rPr>
              <a:t>Lệnh gán</a:t>
            </a:r>
          </a:p>
          <a:p>
            <a:pPr marL="0" indent="0" algn="just">
              <a:lnSpc>
                <a:spcPct val="150000"/>
              </a:lnSpc>
              <a:spcBef>
                <a:spcPts val="0"/>
              </a:spcBef>
              <a:buNone/>
              <a:defRPr>
                <a:solidFill>
                  <a:schemeClr val="accent2"/>
                </a:solidFill>
              </a:defRPr>
            </a:pPr>
            <a:r>
              <a:rPr lang="en-US" sz="2400" b="1" smtClean="0">
                <a:solidFill>
                  <a:srgbClr val="00B050"/>
                </a:solidFill>
              </a:rPr>
              <a:t>Cú pháp</a:t>
            </a:r>
            <a:r>
              <a:rPr lang="en-US" sz="2400" b="1" smtClean="0">
                <a:solidFill>
                  <a:srgbClr val="666666"/>
                </a:solidFill>
              </a:rPr>
              <a:t>		&lt;</a:t>
            </a:r>
            <a:r>
              <a:rPr lang="en-US" sz="2400" b="1" smtClean="0">
                <a:solidFill>
                  <a:srgbClr val="0070C0"/>
                </a:solidFill>
              </a:rPr>
              <a:t>biến</a:t>
            </a:r>
            <a:r>
              <a:rPr lang="en-US" sz="2400" b="1" smtClean="0">
                <a:solidFill>
                  <a:srgbClr val="666666"/>
                </a:solidFill>
              </a:rPr>
              <a:t>&gt; = &lt;</a:t>
            </a:r>
            <a:r>
              <a:rPr lang="en-US" sz="2400" b="1" smtClean="0">
                <a:solidFill>
                  <a:srgbClr val="0070C0"/>
                </a:solidFill>
              </a:rPr>
              <a:t>biểu thức</a:t>
            </a:r>
            <a:r>
              <a:rPr lang="en-US" sz="2400" b="1" smtClean="0">
                <a:solidFill>
                  <a:srgbClr val="666666"/>
                </a:solidFill>
              </a:rPr>
              <a:t>&gt;;</a:t>
            </a:r>
          </a:p>
          <a:p>
            <a:pPr algn="just">
              <a:lnSpc>
                <a:spcPct val="150000"/>
              </a:lnSpc>
              <a:spcBef>
                <a:spcPts val="0"/>
              </a:spcBef>
              <a:buSzPct val="90000"/>
              <a:defRPr>
                <a:solidFill>
                  <a:schemeClr val="accent2"/>
                </a:solidFill>
              </a:defRPr>
            </a:pPr>
            <a:r>
              <a:rPr lang="vi-VN" sz="2400" b="1">
                <a:solidFill>
                  <a:srgbClr val="666666"/>
                </a:solidFill>
              </a:rPr>
              <a:t>Cách tính giá trị của biểu thức gán: </a:t>
            </a:r>
            <a:endParaRPr lang="en-US" sz="2400" b="1" smtClean="0">
              <a:solidFill>
                <a:srgbClr val="666666"/>
              </a:solidFill>
            </a:endParaRPr>
          </a:p>
          <a:p>
            <a:pPr marL="0" indent="0" algn="just">
              <a:lnSpc>
                <a:spcPct val="150000"/>
              </a:lnSpc>
              <a:spcBef>
                <a:spcPts val="0"/>
              </a:spcBef>
              <a:buSzPct val="90000"/>
              <a:buNone/>
              <a:defRPr>
                <a:solidFill>
                  <a:schemeClr val="accent2"/>
                </a:solidFill>
              </a:defRPr>
            </a:pPr>
            <a:r>
              <a:rPr lang="en-US" sz="2400">
                <a:solidFill>
                  <a:srgbClr val="002060"/>
                </a:solidFill>
              </a:rPr>
              <a:t>Trình biên dịch tính giá trị của </a:t>
            </a:r>
            <a:r>
              <a:rPr lang="en-US" sz="2400" smtClean="0">
                <a:solidFill>
                  <a:srgbClr val="002060"/>
                </a:solidFill>
              </a:rPr>
              <a:t>&lt;biểu thức&gt;, </a:t>
            </a:r>
            <a:r>
              <a:rPr lang="en-US" sz="2400">
                <a:solidFill>
                  <a:srgbClr val="002060"/>
                </a:solidFill>
              </a:rPr>
              <a:t>sau đó gán giá trị này cho &lt;biến&gt;</a:t>
            </a:r>
          </a:p>
          <a:p>
            <a:pPr algn="just">
              <a:lnSpc>
                <a:spcPct val="150000"/>
              </a:lnSpc>
              <a:spcBef>
                <a:spcPts val="0"/>
              </a:spcBef>
              <a:buSzPct val="90000"/>
              <a:defRPr>
                <a:solidFill>
                  <a:schemeClr val="accent2"/>
                </a:solidFill>
              </a:defRPr>
            </a:pPr>
            <a:r>
              <a:rPr lang="vi-VN" sz="2400" b="1" smtClean="0">
                <a:solidFill>
                  <a:srgbClr val="666666"/>
                </a:solidFill>
              </a:rPr>
              <a:t>Ví </a:t>
            </a:r>
            <a:r>
              <a:rPr lang="vi-VN" sz="2400" b="1">
                <a:solidFill>
                  <a:srgbClr val="666666"/>
                </a:solidFill>
              </a:rPr>
              <a:t>dụ:</a:t>
            </a:r>
          </a:p>
          <a:p>
            <a:pPr marL="0" indent="0">
              <a:lnSpc>
                <a:spcPct val="150000"/>
              </a:lnSpc>
              <a:spcBef>
                <a:spcPts val="0"/>
              </a:spcBef>
              <a:buNone/>
              <a:defRPr sz="2400"/>
            </a:pPr>
            <a:r>
              <a:rPr lang="vi-VN"/>
              <a:t>x = 1; // gán 1 cho biến nguyên x</a:t>
            </a:r>
          </a:p>
          <a:p>
            <a:pPr marL="0" indent="0">
              <a:lnSpc>
                <a:spcPct val="150000"/>
              </a:lnSpc>
              <a:spcBef>
                <a:spcPts val="0"/>
              </a:spcBef>
              <a:buNone/>
              <a:defRPr sz="2400"/>
            </a:pPr>
            <a:r>
              <a:rPr lang="vi-VN"/>
              <a:t>x = 2*y; // tính 2*y, sau đó gán kết quả cho biến x</a:t>
            </a:r>
          </a:p>
          <a:p>
            <a:pPr marL="0" indent="0">
              <a:lnSpc>
                <a:spcPct val="150000"/>
              </a:lnSpc>
              <a:spcBef>
                <a:spcPts val="0"/>
              </a:spcBef>
              <a:buNone/>
              <a:defRPr sz="2400"/>
            </a:pPr>
            <a:r>
              <a:rPr lang="vi-VN"/>
              <a:t>z = x + 2*y; </a:t>
            </a:r>
          </a:p>
          <a:p>
            <a:pPr marL="0" indent="0">
              <a:lnSpc>
                <a:spcPct val="150000"/>
              </a:lnSpc>
              <a:spcBef>
                <a:spcPts val="0"/>
              </a:spcBef>
              <a:buNone/>
              <a:defRPr sz="2400"/>
            </a:pPr>
            <a:r>
              <a:rPr lang="vi-VN"/>
              <a:t>a = sin(2*b); </a:t>
            </a:r>
          </a:p>
          <a:p>
            <a:pPr marL="0" indent="0" algn="just">
              <a:lnSpc>
                <a:spcPct val="150000"/>
              </a:lnSpc>
              <a:spcBef>
                <a:spcPts val="0"/>
              </a:spcBef>
              <a:buNone/>
              <a:defRPr>
                <a:solidFill>
                  <a:schemeClr val="accent2"/>
                </a:solidFill>
              </a:defRPr>
            </a:pPr>
            <a:endParaRPr lang="en-US" sz="2400" b="1" smtClean="0">
              <a:solidFill>
                <a:srgbClr val="666666"/>
              </a:solidFill>
            </a:endParaRPr>
          </a:p>
          <a:p>
            <a:pPr marL="0" indent="0" algn="just">
              <a:lnSpc>
                <a:spcPct val="150000"/>
              </a:lnSpc>
              <a:spcBef>
                <a:spcPts val="0"/>
              </a:spcBef>
              <a:buNone/>
              <a:defRPr>
                <a:solidFill>
                  <a:schemeClr val="accent2"/>
                </a:solidFill>
              </a:defRPr>
            </a:pPr>
            <a:endParaRPr lang="vi-VN" sz="2400" b="1">
              <a:solidFill>
                <a:srgbClr val="666666"/>
              </a:solidFill>
            </a:endParaRPr>
          </a:p>
        </p:txBody>
      </p:sp>
    </p:spTree>
    <p:extLst>
      <p:ext uri="{BB962C8B-B14F-4D97-AF65-F5344CB8AC3E}">
        <p14:creationId xmlns:p14="http://schemas.microsoft.com/office/powerpoint/2010/main" val="16800995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US" smtClean="0"/>
              <a:t>30</a:t>
            </a:fld>
            <a:endParaRPr lang="en-US"/>
          </a:p>
        </p:txBody>
      </p:sp>
      <p:sp>
        <p:nvSpPr>
          <p:cNvPr id="7" name="Shape 519"/>
          <p:cNvSpPr txBox="1">
            <a:spLocks/>
          </p:cNvSpPr>
          <p:nvPr/>
        </p:nvSpPr>
        <p:spPr bwMode="white">
          <a:xfrm>
            <a:off x="1084878" y="228600"/>
            <a:ext cx="7924800" cy="941388"/>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sz="2800" b="1" kern="0" dirty="0" err="1" smtClean="0"/>
              <a:t>Bài</a:t>
            </a:r>
            <a:r>
              <a:rPr lang="en-US" sz="2800" b="1" kern="0" dirty="0" smtClean="0"/>
              <a:t> </a:t>
            </a:r>
            <a:r>
              <a:rPr lang="en-US" sz="2800" b="1" kern="0" dirty="0" err="1" smtClean="0"/>
              <a:t>tập</a:t>
            </a:r>
            <a:endParaRPr lang="vi-VN" sz="2800" b="1" kern="0" dirty="0"/>
          </a:p>
        </p:txBody>
      </p:sp>
      <p:sp>
        <p:nvSpPr>
          <p:cNvPr id="6" name="Shape 1336"/>
          <p:cNvSpPr>
            <a:spLocks noGrp="1"/>
          </p:cNvSpPr>
          <p:nvPr>
            <p:ph type="body" idx="4294967295"/>
          </p:nvPr>
        </p:nvSpPr>
        <p:spPr>
          <a:xfrm>
            <a:off x="576546" y="1169988"/>
            <a:ext cx="8110254" cy="5305426"/>
          </a:xfrm>
          <a:prstGeom prst="rect">
            <a:avLst/>
          </a:prstGeom>
          <a:extLst>
            <a:ext uri="{C572A759-6A51-4108-AA02-DFA0A04FC94B}">
              <ma14:wrappingTextBoxFlag xmlns:ma14="http://schemas.microsoft.com/office/mac/drawingml/2011/main" xmlns="" val="1"/>
            </a:ext>
          </a:extLst>
        </p:spPr>
        <p:txBody>
          <a:bodyPr>
            <a:normAutofit lnSpcReduction="10000"/>
          </a:bodyPr>
          <a:lstStyle/>
          <a:p>
            <a:pPr marL="0" indent="0" algn="just" defTabSz="886968">
              <a:lnSpc>
                <a:spcPct val="140000"/>
              </a:lnSpc>
              <a:spcBef>
                <a:spcPts val="0"/>
              </a:spcBef>
              <a:buNone/>
              <a:defRPr sz="2716"/>
            </a:pPr>
            <a:r>
              <a:rPr lang="en-US" smtClean="0"/>
              <a:t>Viết chương trình C++ thực hiện các công việc sau:</a:t>
            </a:r>
            <a:endParaRPr dirty="0"/>
          </a:p>
          <a:p>
            <a:pPr marL="498919" indent="-498919" algn="just" defTabSz="886968">
              <a:lnSpc>
                <a:spcPct val="140000"/>
              </a:lnSpc>
              <a:spcBef>
                <a:spcPts val="0"/>
              </a:spcBef>
              <a:buFontTx/>
              <a:buAutoNum type="arabicPeriod"/>
              <a:defRPr sz="2716"/>
            </a:pPr>
            <a:r>
              <a:rPr lang="en-US" smtClean="0"/>
              <a:t>Giải phương trình bậc 2 ax</a:t>
            </a:r>
            <a:r>
              <a:rPr lang="en-US" baseline="30000" smtClean="0"/>
              <a:t>2 </a:t>
            </a:r>
            <a:r>
              <a:rPr lang="en-US" smtClean="0"/>
              <a:t>+ bx + c = 0</a:t>
            </a:r>
            <a:endParaRPr lang="en-US" dirty="0"/>
          </a:p>
          <a:p>
            <a:pPr marL="498919" indent="-498919" algn="just" defTabSz="886968">
              <a:lnSpc>
                <a:spcPct val="140000"/>
              </a:lnSpc>
              <a:spcBef>
                <a:spcPts val="0"/>
              </a:spcBef>
              <a:buFontTx/>
              <a:buAutoNum type="arabicPeriod"/>
              <a:defRPr sz="2716"/>
            </a:pPr>
            <a:r>
              <a:rPr lang="en-US" smtClean="0"/>
              <a:t>Tìm số lớn nhất, nhỏ nhất trong 3 số a, b, c (dùng cấu trúc lựa chọn dạng đầy đủ)</a:t>
            </a:r>
            <a:endParaRPr dirty="0"/>
          </a:p>
          <a:p>
            <a:pPr marL="498919" indent="-498919" algn="just" defTabSz="886968">
              <a:lnSpc>
                <a:spcPct val="140000"/>
              </a:lnSpc>
              <a:spcBef>
                <a:spcPts val="0"/>
              </a:spcBef>
              <a:buFontTx/>
              <a:buAutoNum type="arabicPeriod" startAt="3"/>
              <a:defRPr sz="2716"/>
            </a:pPr>
            <a:r>
              <a:rPr lang="en-US" smtClean="0"/>
              <a:t>Nhập vào 3 số nguyên dương a, b, c. Kiểm tra xem chúng có tạo thành 3 cạnh tam giác hay không?. Nếu có đó là tam giác gì (đều, cân, vuông hay thường)?</a:t>
            </a:r>
          </a:p>
        </p:txBody>
      </p:sp>
    </p:spTree>
    <p:extLst>
      <p:ext uri="{BB962C8B-B14F-4D97-AF65-F5344CB8AC3E}">
        <p14:creationId xmlns:p14="http://schemas.microsoft.com/office/powerpoint/2010/main" val="2202967167"/>
      </p:ext>
    </p:extLst>
  </p:cSld>
  <p:clrMapOvr>
    <a:masterClrMapping/>
  </p:clrMapOvr>
  <p:transition spd="slow"/>
  <p:timing>
    <p:tnLst>
      <p:par>
        <p:cTn id="1" dur="indefinite" restart="never" fill="hold"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US" smtClean="0"/>
              <a:t>31</a:t>
            </a:fld>
            <a:endParaRPr lang="en-US"/>
          </a:p>
        </p:txBody>
      </p:sp>
      <p:sp>
        <p:nvSpPr>
          <p:cNvPr id="7" name="Shape 519"/>
          <p:cNvSpPr txBox="1">
            <a:spLocks/>
          </p:cNvSpPr>
          <p:nvPr/>
        </p:nvSpPr>
        <p:spPr bwMode="white">
          <a:xfrm>
            <a:off x="1084878" y="228600"/>
            <a:ext cx="7924800" cy="941388"/>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sz="2800" b="1" kern="0" dirty="0" err="1" smtClean="0"/>
              <a:t>Bài</a:t>
            </a:r>
            <a:r>
              <a:rPr lang="en-US" sz="2800" b="1" kern="0" dirty="0" smtClean="0"/>
              <a:t> </a:t>
            </a:r>
            <a:r>
              <a:rPr lang="en-US" sz="2800" b="1" kern="0" dirty="0" err="1" smtClean="0"/>
              <a:t>tập</a:t>
            </a:r>
            <a:endParaRPr lang="vi-VN" sz="2800" b="1" kern="0" dirty="0"/>
          </a:p>
        </p:txBody>
      </p:sp>
      <p:sp>
        <p:nvSpPr>
          <p:cNvPr id="6" name="Shape 1336"/>
          <p:cNvSpPr>
            <a:spLocks noGrp="1"/>
          </p:cNvSpPr>
          <p:nvPr>
            <p:ph type="body" idx="4294967295"/>
          </p:nvPr>
        </p:nvSpPr>
        <p:spPr>
          <a:xfrm>
            <a:off x="576546" y="1169988"/>
            <a:ext cx="8110254" cy="5305426"/>
          </a:xfrm>
          <a:prstGeom prst="rect">
            <a:avLst/>
          </a:prstGeom>
          <a:extLst>
            <a:ext uri="{C572A759-6A51-4108-AA02-DFA0A04FC94B}">
              <ma14:wrappingTextBoxFlag xmlns:ma14="http://schemas.microsoft.com/office/mac/drawingml/2011/main" xmlns="" val="1"/>
            </a:ext>
          </a:extLst>
        </p:spPr>
        <p:txBody>
          <a:bodyPr>
            <a:normAutofit lnSpcReduction="10000"/>
          </a:bodyPr>
          <a:lstStyle/>
          <a:p>
            <a:pPr marL="0" indent="0" algn="just" defTabSz="886968">
              <a:lnSpc>
                <a:spcPct val="140000"/>
              </a:lnSpc>
              <a:spcBef>
                <a:spcPts val="0"/>
              </a:spcBef>
              <a:buNone/>
              <a:defRPr sz="2716"/>
            </a:pPr>
            <a:r>
              <a:rPr lang="en-US" smtClean="0"/>
              <a:t>Viết chương trình C++ thực hiện các công việc sau:</a:t>
            </a:r>
            <a:endParaRPr dirty="0"/>
          </a:p>
          <a:p>
            <a:pPr marL="514350" indent="-514350" algn="just" defTabSz="886968">
              <a:lnSpc>
                <a:spcPct val="140000"/>
              </a:lnSpc>
              <a:spcBef>
                <a:spcPts val="0"/>
              </a:spcBef>
              <a:buFont typeface="+mj-lt"/>
              <a:buAutoNum type="arabicPeriod" startAt="4"/>
              <a:defRPr sz="2716"/>
            </a:pPr>
            <a:r>
              <a:rPr lang="en-US" smtClean="0"/>
              <a:t>Giải bất phương trình ax + b &gt; 0</a:t>
            </a:r>
            <a:endParaRPr lang="en-US" smtClean="0"/>
          </a:p>
          <a:p>
            <a:pPr marL="514350" indent="-514350" algn="just" defTabSz="886968">
              <a:lnSpc>
                <a:spcPct val="140000"/>
              </a:lnSpc>
              <a:spcBef>
                <a:spcPts val="0"/>
              </a:spcBef>
              <a:buFont typeface="+mj-lt"/>
              <a:buAutoNum type="arabicPeriod" startAt="4"/>
              <a:defRPr sz="2716"/>
            </a:pPr>
            <a:r>
              <a:rPr lang="en-US" smtClean="0"/>
              <a:t>Nhập </a:t>
            </a:r>
            <a:r>
              <a:rPr lang="en-US" smtClean="0"/>
              <a:t>vào chỉ số điện tiêu thụ của một hộ dân. Tính số tiền điện mà hộ đó phải trả biết chỉ số tiêu thụ định mức là 80kW. Nếu trong định mức thì đơn giá là 350đ/1kW, nếu vượt định mức thì đơn giá là 900đ/1kW.</a:t>
            </a:r>
            <a:endParaRPr lang="en-US" dirty="0"/>
          </a:p>
        </p:txBody>
      </p:sp>
    </p:spTree>
    <p:extLst>
      <p:ext uri="{BB962C8B-B14F-4D97-AF65-F5344CB8AC3E}">
        <p14:creationId xmlns:p14="http://schemas.microsoft.com/office/powerpoint/2010/main" val="1278990654"/>
      </p:ext>
    </p:extLst>
  </p:cSld>
  <p:clrMapOvr>
    <a:masterClrMapping/>
  </p:clrMapOvr>
  <p:transition spd="slow"/>
  <p:timing>
    <p:tnLst>
      <p:par>
        <p:cTn id="1" dur="indefinite" restart="never" fill="hold"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US" smtClean="0"/>
              <a:t>32</a:t>
            </a:fld>
            <a:endParaRPr lang="en-US"/>
          </a:p>
        </p:txBody>
      </p:sp>
      <p:sp>
        <p:nvSpPr>
          <p:cNvPr id="7" name="Shape 519"/>
          <p:cNvSpPr txBox="1">
            <a:spLocks/>
          </p:cNvSpPr>
          <p:nvPr/>
        </p:nvSpPr>
        <p:spPr bwMode="white">
          <a:xfrm>
            <a:off x="1084878" y="228600"/>
            <a:ext cx="7924800" cy="941388"/>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sz="2800" b="1" kern="0" dirty="0" err="1" smtClean="0"/>
              <a:t>Bài</a:t>
            </a:r>
            <a:r>
              <a:rPr lang="en-US" sz="2800" b="1" kern="0" dirty="0" smtClean="0"/>
              <a:t> </a:t>
            </a:r>
            <a:r>
              <a:rPr lang="en-US" sz="2800" b="1" kern="0" dirty="0" err="1" smtClean="0"/>
              <a:t>tập</a:t>
            </a:r>
            <a:endParaRPr lang="vi-VN" sz="2800" b="1" kern="0" dirty="0"/>
          </a:p>
        </p:txBody>
      </p:sp>
      <p:sp>
        <p:nvSpPr>
          <p:cNvPr id="6" name="Shape 1336"/>
          <p:cNvSpPr>
            <a:spLocks noGrp="1"/>
          </p:cNvSpPr>
          <p:nvPr>
            <p:ph type="body" idx="4294967295"/>
          </p:nvPr>
        </p:nvSpPr>
        <p:spPr>
          <a:xfrm>
            <a:off x="576546" y="968514"/>
            <a:ext cx="8110254" cy="5305426"/>
          </a:xfrm>
          <a:prstGeom prst="rect">
            <a:avLst/>
          </a:prstGeom>
          <a:extLst>
            <a:ext uri="{C572A759-6A51-4108-AA02-DFA0A04FC94B}">
              <ma14:wrappingTextBoxFlag xmlns:ma14="http://schemas.microsoft.com/office/mac/drawingml/2011/main" xmlns="" val="1"/>
            </a:ext>
          </a:extLst>
        </p:spPr>
        <p:txBody>
          <a:bodyPr>
            <a:normAutofit fontScale="92500" lnSpcReduction="10000"/>
          </a:bodyPr>
          <a:lstStyle/>
          <a:p>
            <a:pPr marL="0" indent="0" algn="just" defTabSz="886968">
              <a:lnSpc>
                <a:spcPct val="140000"/>
              </a:lnSpc>
              <a:spcBef>
                <a:spcPts val="0"/>
              </a:spcBef>
              <a:buNone/>
              <a:defRPr sz="2716"/>
            </a:pPr>
            <a:r>
              <a:rPr lang="en-US" smtClean="0"/>
              <a:t>Viết chương trình C++ thực hiện các công việc sau:</a:t>
            </a:r>
            <a:endParaRPr dirty="0"/>
          </a:p>
          <a:p>
            <a:pPr marL="514350" indent="-514350" algn="just" defTabSz="886968">
              <a:lnSpc>
                <a:spcPct val="140000"/>
              </a:lnSpc>
              <a:spcBef>
                <a:spcPts val="0"/>
              </a:spcBef>
              <a:buFont typeface="+mj-lt"/>
              <a:buAutoNum type="arabicPeriod" startAt="6"/>
              <a:defRPr sz="2716"/>
            </a:pPr>
            <a:r>
              <a:rPr lang="en-US" smtClean="0"/>
              <a:t>Nhập điểm toán, lý, hóa của một học sinh. Tính điểm trung bình của học sinh đó và in ra xếp loại biết:</a:t>
            </a:r>
          </a:p>
          <a:p>
            <a:pPr marL="914400" algn="just" defTabSz="886968">
              <a:lnSpc>
                <a:spcPct val="140000"/>
              </a:lnSpc>
              <a:spcBef>
                <a:spcPts val="0"/>
              </a:spcBef>
              <a:buFontTx/>
              <a:buChar char="-"/>
              <a:defRPr sz="2716"/>
            </a:pPr>
            <a:r>
              <a:rPr lang="en-US" smtClean="0"/>
              <a:t>dtb&gt;=9 : Xếp loại “Xuat sac”</a:t>
            </a:r>
          </a:p>
          <a:p>
            <a:pPr marL="914400" algn="just" defTabSz="886968">
              <a:lnSpc>
                <a:spcPct val="140000"/>
              </a:lnSpc>
              <a:spcBef>
                <a:spcPts val="0"/>
              </a:spcBef>
              <a:buFontTx/>
              <a:buChar char="-"/>
              <a:defRPr sz="2716"/>
            </a:pPr>
            <a:r>
              <a:rPr lang="en-US" smtClean="0"/>
              <a:t>8 &lt;= dtb &lt;9: Xếp loại “Gioi”</a:t>
            </a:r>
          </a:p>
          <a:p>
            <a:pPr marL="914400" algn="just" defTabSz="886968">
              <a:lnSpc>
                <a:spcPct val="140000"/>
              </a:lnSpc>
              <a:spcBef>
                <a:spcPts val="0"/>
              </a:spcBef>
              <a:buFontTx/>
              <a:buChar char="-"/>
              <a:defRPr sz="2716"/>
            </a:pPr>
            <a:r>
              <a:rPr lang="en-US" smtClean="0"/>
              <a:t>6.5 &lt;=dtb &lt;8: Xếp loại “Kha”</a:t>
            </a:r>
          </a:p>
          <a:p>
            <a:pPr marL="914400" algn="just" defTabSz="886968">
              <a:lnSpc>
                <a:spcPct val="140000"/>
              </a:lnSpc>
              <a:spcBef>
                <a:spcPts val="0"/>
              </a:spcBef>
              <a:buFontTx/>
              <a:buChar char="-"/>
              <a:defRPr sz="2716"/>
            </a:pPr>
            <a:r>
              <a:rPr lang="en-US" smtClean="0"/>
              <a:t>5 &lt;= dtb &lt;6.5: Xếp loại “Trung binh”</a:t>
            </a:r>
          </a:p>
          <a:p>
            <a:pPr marL="914400" algn="just" defTabSz="886968">
              <a:lnSpc>
                <a:spcPct val="140000"/>
              </a:lnSpc>
              <a:spcBef>
                <a:spcPts val="0"/>
              </a:spcBef>
              <a:buFontTx/>
              <a:buChar char="-"/>
              <a:defRPr sz="2716"/>
            </a:pPr>
            <a:r>
              <a:rPr lang="en-US" smtClean="0"/>
              <a:t>dtb &lt; 5: Xếp loại “Yeu”</a:t>
            </a:r>
          </a:p>
          <a:p>
            <a:pPr algn="just" defTabSz="886968">
              <a:lnSpc>
                <a:spcPct val="140000"/>
              </a:lnSpc>
              <a:spcBef>
                <a:spcPts val="0"/>
              </a:spcBef>
              <a:buFontTx/>
              <a:buChar char="-"/>
              <a:defRPr sz="2716"/>
            </a:pPr>
            <a:endParaRPr dirty="0"/>
          </a:p>
        </p:txBody>
      </p:sp>
    </p:spTree>
    <p:extLst>
      <p:ext uri="{BB962C8B-B14F-4D97-AF65-F5344CB8AC3E}">
        <p14:creationId xmlns:p14="http://schemas.microsoft.com/office/powerpoint/2010/main" val="1422628718"/>
      </p:ext>
    </p:extLst>
  </p:cSld>
  <p:clrMapOvr>
    <a:masterClrMapping/>
  </p:clrMapOvr>
  <p:transition spd="slow"/>
  <p:timing>
    <p:tnLst>
      <p:par>
        <p:cT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4</a:t>
            </a:r>
            <a:r>
              <a:rPr lang="en-US" b="1" smtClean="0"/>
              <a:t>.1 Các lệnh đơn giản</a:t>
            </a:r>
            <a:endParaRPr lang="en-US" b="1" dirty="0"/>
          </a:p>
        </p:txBody>
      </p:sp>
      <p:sp>
        <p:nvSpPr>
          <p:cNvPr id="48" name="Date Placeholder 47"/>
          <p:cNvSpPr>
            <a:spLocks noGrp="1"/>
          </p:cNvSpPr>
          <p:nvPr>
            <p:ph type="dt" sz="half" idx="10"/>
          </p:nvPr>
        </p:nvSpPr>
        <p:spPr/>
        <p:txBody>
          <a:bodyPr/>
          <a:lstStyle/>
          <a:p>
            <a:pPr>
              <a:defRPr/>
            </a:pPr>
            <a:r>
              <a:rPr lang="en-US" smtClean="0"/>
              <a:t>Khoa CNTT - UNETI</a:t>
            </a:r>
            <a:endParaRPr lang="en-US"/>
          </a:p>
        </p:txBody>
      </p:sp>
      <p:sp>
        <p:nvSpPr>
          <p:cNvPr id="3" name="Slide Number Placeholder 2"/>
          <p:cNvSpPr>
            <a:spLocks noGrp="1"/>
          </p:cNvSpPr>
          <p:nvPr>
            <p:ph type="sldNum" sz="quarter" idx="12"/>
          </p:nvPr>
        </p:nvSpPr>
        <p:spPr/>
        <p:txBody>
          <a:bodyPr/>
          <a:lstStyle/>
          <a:p>
            <a:pPr>
              <a:defRPr/>
            </a:pPr>
            <a:fld id="{38F16FD5-974A-40BB-8233-36E86F2AA732}" type="slidenum">
              <a:rPr lang="en-US" smtClean="0"/>
              <a:pPr>
                <a:defRPr/>
              </a:pPr>
              <a:t>4</a:t>
            </a:fld>
            <a:endParaRPr lang="en-US" dirty="0"/>
          </a:p>
        </p:txBody>
      </p:sp>
      <p:sp>
        <p:nvSpPr>
          <p:cNvPr id="7" name="Shape 64"/>
          <p:cNvSpPr txBox="1">
            <a:spLocks/>
          </p:cNvSpPr>
          <p:nvPr/>
        </p:nvSpPr>
        <p:spPr bwMode="auto">
          <a:xfrm>
            <a:off x="403280" y="1107162"/>
            <a:ext cx="8340669" cy="5279351"/>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algn="just">
              <a:lnSpc>
                <a:spcPct val="150000"/>
              </a:lnSpc>
              <a:spcBef>
                <a:spcPts val="0"/>
              </a:spcBef>
              <a:defRPr>
                <a:solidFill>
                  <a:schemeClr val="accent2"/>
                </a:solidFill>
              </a:defRPr>
            </a:pPr>
            <a:r>
              <a:rPr lang="en-US" sz="2400" b="1" smtClean="0">
                <a:solidFill>
                  <a:srgbClr val="666666"/>
                </a:solidFill>
              </a:rPr>
              <a:t>Lệnh gán</a:t>
            </a:r>
          </a:p>
          <a:p>
            <a:pPr marL="0" indent="0" algn="just">
              <a:lnSpc>
                <a:spcPct val="150000"/>
              </a:lnSpc>
              <a:spcBef>
                <a:spcPts val="0"/>
              </a:spcBef>
              <a:buNone/>
              <a:defRPr>
                <a:solidFill>
                  <a:schemeClr val="accent2"/>
                </a:solidFill>
              </a:defRPr>
            </a:pPr>
            <a:endParaRPr lang="en-US" sz="2400" b="1" smtClean="0">
              <a:solidFill>
                <a:srgbClr val="666666"/>
              </a:solidFill>
            </a:endParaRPr>
          </a:p>
          <a:p>
            <a:pPr marL="0" indent="0" algn="just">
              <a:lnSpc>
                <a:spcPct val="150000"/>
              </a:lnSpc>
              <a:spcBef>
                <a:spcPts val="0"/>
              </a:spcBef>
              <a:buNone/>
              <a:defRPr>
                <a:solidFill>
                  <a:schemeClr val="accent2"/>
                </a:solidFill>
              </a:defRPr>
            </a:pPr>
            <a:endParaRPr lang="vi-VN" sz="2400" b="1">
              <a:solidFill>
                <a:srgbClr val="666666"/>
              </a:solidFill>
            </a:endParaRPr>
          </a:p>
        </p:txBody>
      </p:sp>
      <p:graphicFrame>
        <p:nvGraphicFramePr>
          <p:cNvPr id="6" name="object 3"/>
          <p:cNvGraphicFramePr>
            <a:graphicFrameLocks noGrp="1"/>
          </p:cNvGraphicFramePr>
          <p:nvPr>
            <p:extLst>
              <p:ext uri="{D42A27DB-BD31-4B8C-83A1-F6EECF244321}">
                <p14:modId xmlns:p14="http://schemas.microsoft.com/office/powerpoint/2010/main" val="2735704772"/>
              </p:ext>
            </p:extLst>
          </p:nvPr>
        </p:nvGraphicFramePr>
        <p:xfrm>
          <a:off x="514349" y="1861503"/>
          <a:ext cx="7639051" cy="4234496"/>
        </p:xfrm>
        <a:graphic>
          <a:graphicData uri="http://schemas.openxmlformats.org/drawingml/2006/table">
            <a:tbl>
              <a:tblPr firstRow="1" bandRow="1">
                <a:tableStyleId>{2D5ABB26-0587-4C30-8999-92F81FD0307C}</a:tableStyleId>
              </a:tblPr>
              <a:tblGrid>
                <a:gridCol w="1771651">
                  <a:extLst>
                    <a:ext uri="{9D8B030D-6E8A-4147-A177-3AD203B41FA5}">
                      <a16:colId xmlns:a16="http://schemas.microsoft.com/office/drawing/2014/main" val="20000"/>
                    </a:ext>
                  </a:extLst>
                </a:gridCol>
                <a:gridCol w="2189338">
                  <a:extLst>
                    <a:ext uri="{9D8B030D-6E8A-4147-A177-3AD203B41FA5}">
                      <a16:colId xmlns:a16="http://schemas.microsoft.com/office/drawing/2014/main" val="20001"/>
                    </a:ext>
                  </a:extLst>
                </a:gridCol>
                <a:gridCol w="3678062">
                  <a:extLst>
                    <a:ext uri="{9D8B030D-6E8A-4147-A177-3AD203B41FA5}">
                      <a16:colId xmlns:a16="http://schemas.microsoft.com/office/drawing/2014/main" val="20002"/>
                    </a:ext>
                  </a:extLst>
                </a:gridCol>
              </a:tblGrid>
              <a:tr h="707136">
                <a:tc>
                  <a:txBody>
                    <a:bodyPr/>
                    <a:lstStyle/>
                    <a:p>
                      <a:pPr algn="ctr">
                        <a:lnSpc>
                          <a:spcPct val="100000"/>
                        </a:lnSpc>
                        <a:spcBef>
                          <a:spcPts val="100"/>
                        </a:spcBef>
                      </a:pPr>
                      <a:r>
                        <a:rPr sz="2800" spc="-5" dirty="0">
                          <a:solidFill>
                            <a:srgbClr val="0066FF"/>
                          </a:solidFill>
                          <a:latin typeface="Arial"/>
                          <a:cs typeface="Arial"/>
                        </a:rPr>
                        <a:t>Operator</a:t>
                      </a:r>
                      <a:endParaRPr sz="2800">
                        <a:latin typeface="Arial"/>
                        <a:cs typeface="Arial"/>
                      </a:endParaRPr>
                    </a:p>
                  </a:txBody>
                  <a:tcPr marL="0" marR="0" marT="12700" marB="0" anchor="ctr">
                    <a:lnL w="12700">
                      <a:solidFill>
                        <a:srgbClr val="000000"/>
                      </a:solidFill>
                      <a:prstDash val="solid"/>
                    </a:lnL>
                    <a:lnR w="6350">
                      <a:solidFill>
                        <a:srgbClr val="000000"/>
                      </a:solidFill>
                      <a:prstDash val="solid"/>
                    </a:lnR>
                    <a:lnT w="12700">
                      <a:solidFill>
                        <a:srgbClr val="000000"/>
                      </a:solidFill>
                      <a:prstDash val="solid"/>
                    </a:lnT>
                    <a:lnB w="6350">
                      <a:solidFill>
                        <a:srgbClr val="000000"/>
                      </a:solidFill>
                      <a:prstDash val="solid"/>
                    </a:lnB>
                  </a:tcPr>
                </a:tc>
                <a:tc>
                  <a:txBody>
                    <a:bodyPr/>
                    <a:lstStyle/>
                    <a:p>
                      <a:pPr marL="0" indent="0" algn="ctr">
                        <a:lnSpc>
                          <a:spcPct val="100000"/>
                        </a:lnSpc>
                        <a:spcBef>
                          <a:spcPts val="100"/>
                        </a:spcBef>
                      </a:pPr>
                      <a:r>
                        <a:rPr sz="2800" spc="-5" dirty="0">
                          <a:solidFill>
                            <a:srgbClr val="0066FF"/>
                          </a:solidFill>
                          <a:latin typeface="Arial"/>
                          <a:cs typeface="Arial"/>
                        </a:rPr>
                        <a:t>Example</a:t>
                      </a:r>
                      <a:endParaRPr sz="2800">
                        <a:latin typeface="Arial"/>
                        <a:cs typeface="Arial"/>
                      </a:endParaRPr>
                    </a:p>
                  </a:txBody>
                  <a:tcPr marL="0" marR="0" marT="12700" marB="0" anchor="ctr">
                    <a:lnL w="6350">
                      <a:solidFill>
                        <a:srgbClr val="000000"/>
                      </a:solidFill>
                      <a:prstDash val="solid"/>
                    </a:lnL>
                    <a:lnR w="6350">
                      <a:solidFill>
                        <a:srgbClr val="000000"/>
                      </a:solidFill>
                      <a:prstDash val="solid"/>
                    </a:lnR>
                    <a:lnT w="12700">
                      <a:solidFill>
                        <a:srgbClr val="000000"/>
                      </a:solidFill>
                      <a:prstDash val="solid"/>
                    </a:lnT>
                    <a:lnB w="6350">
                      <a:solidFill>
                        <a:srgbClr val="000000"/>
                      </a:solidFill>
                      <a:prstDash val="solid"/>
                    </a:lnB>
                  </a:tcPr>
                </a:tc>
                <a:tc>
                  <a:txBody>
                    <a:bodyPr/>
                    <a:lstStyle/>
                    <a:p>
                      <a:pPr algn="ctr">
                        <a:lnSpc>
                          <a:spcPct val="100000"/>
                        </a:lnSpc>
                        <a:spcBef>
                          <a:spcPts val="100"/>
                        </a:spcBef>
                      </a:pPr>
                      <a:r>
                        <a:rPr sz="2800" spc="-5" dirty="0">
                          <a:solidFill>
                            <a:srgbClr val="0066FF"/>
                          </a:solidFill>
                          <a:latin typeface="Arial"/>
                          <a:cs typeface="Arial"/>
                        </a:rPr>
                        <a:t>Equal</a:t>
                      </a:r>
                      <a:r>
                        <a:rPr sz="2800" spc="-35" dirty="0">
                          <a:solidFill>
                            <a:srgbClr val="0066FF"/>
                          </a:solidFill>
                          <a:latin typeface="Arial"/>
                          <a:cs typeface="Arial"/>
                        </a:rPr>
                        <a:t> </a:t>
                      </a:r>
                      <a:r>
                        <a:rPr sz="2800" spc="-5" dirty="0">
                          <a:solidFill>
                            <a:srgbClr val="0066FF"/>
                          </a:solidFill>
                          <a:latin typeface="Arial"/>
                          <a:cs typeface="Arial"/>
                        </a:rPr>
                        <a:t>expression</a:t>
                      </a:r>
                      <a:endParaRPr sz="2800">
                        <a:latin typeface="Arial"/>
                        <a:cs typeface="Arial"/>
                      </a:endParaRPr>
                    </a:p>
                  </a:txBody>
                  <a:tcPr marL="0" marR="0" marT="12700" marB="0" anchor="ctr">
                    <a:lnL w="6350">
                      <a:solidFill>
                        <a:srgbClr val="000000"/>
                      </a:solidFill>
                      <a:prstDash val="solid"/>
                    </a:lnL>
                    <a:lnR w="12700">
                      <a:solidFill>
                        <a:srgbClr val="000000"/>
                      </a:solidFill>
                      <a:prstDash val="solid"/>
                    </a:lnR>
                    <a:lnT w="1270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702976">
                <a:tc>
                  <a:txBody>
                    <a:bodyPr/>
                    <a:lstStyle/>
                    <a:p>
                      <a:pPr algn="ctr">
                        <a:lnSpc>
                          <a:spcPct val="100000"/>
                        </a:lnSpc>
                        <a:spcBef>
                          <a:spcPts val="100"/>
                        </a:spcBef>
                      </a:pPr>
                      <a:r>
                        <a:rPr sz="2800" spc="-5" dirty="0">
                          <a:solidFill>
                            <a:srgbClr val="CC3300"/>
                          </a:solidFill>
                          <a:latin typeface="Arial"/>
                          <a:cs typeface="Arial"/>
                        </a:rPr>
                        <a:t>+=</a:t>
                      </a:r>
                      <a:endParaRPr sz="2800">
                        <a:latin typeface="Arial"/>
                        <a:cs typeface="Arial"/>
                      </a:endParaRPr>
                    </a:p>
                  </a:txBody>
                  <a:tcPr marL="0" marR="0" marT="12700" marB="0" anchor="ctr">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9535" algn="ctr">
                        <a:lnSpc>
                          <a:spcPct val="100000"/>
                        </a:lnSpc>
                        <a:spcBef>
                          <a:spcPts val="100"/>
                        </a:spcBef>
                      </a:pPr>
                      <a:r>
                        <a:rPr sz="2800" dirty="0">
                          <a:latin typeface="Arial"/>
                          <a:cs typeface="Arial"/>
                        </a:rPr>
                        <a:t>x</a:t>
                      </a:r>
                      <a:r>
                        <a:rPr sz="2800" spc="-35" dirty="0">
                          <a:latin typeface="Arial"/>
                          <a:cs typeface="Arial"/>
                        </a:rPr>
                        <a:t> </a:t>
                      </a:r>
                      <a:r>
                        <a:rPr sz="2800" spc="-5" dirty="0">
                          <a:latin typeface="Arial"/>
                          <a:cs typeface="Arial"/>
                        </a:rPr>
                        <a:t>+=</a:t>
                      </a:r>
                      <a:r>
                        <a:rPr sz="2800" spc="-30" dirty="0">
                          <a:latin typeface="Arial"/>
                          <a:cs typeface="Arial"/>
                        </a:rPr>
                        <a:t> </a:t>
                      </a:r>
                      <a:r>
                        <a:rPr sz="2800" dirty="0">
                          <a:latin typeface="Arial"/>
                          <a:cs typeface="Arial"/>
                        </a:rPr>
                        <a:t>5</a:t>
                      </a:r>
                      <a:endParaRPr sz="2800">
                        <a:latin typeface="Arial"/>
                        <a:cs typeface="Arial"/>
                      </a:endParaRPr>
                    </a:p>
                  </a:txBody>
                  <a:tcPr marL="0" marR="0" marT="1270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90170" algn="ctr">
                        <a:lnSpc>
                          <a:spcPct val="100000"/>
                        </a:lnSpc>
                        <a:spcBef>
                          <a:spcPts val="100"/>
                        </a:spcBef>
                      </a:pPr>
                      <a:r>
                        <a:rPr sz="2800" dirty="0">
                          <a:latin typeface="Arial"/>
                          <a:cs typeface="Arial"/>
                        </a:rPr>
                        <a:t>x</a:t>
                      </a:r>
                      <a:r>
                        <a:rPr sz="2800" spc="-20" dirty="0">
                          <a:latin typeface="Arial"/>
                          <a:cs typeface="Arial"/>
                        </a:rPr>
                        <a:t> </a:t>
                      </a:r>
                      <a:r>
                        <a:rPr sz="2800" dirty="0">
                          <a:latin typeface="Arial"/>
                          <a:cs typeface="Arial"/>
                        </a:rPr>
                        <a:t>=</a:t>
                      </a:r>
                      <a:r>
                        <a:rPr sz="2800" spc="-30" dirty="0">
                          <a:latin typeface="Arial"/>
                          <a:cs typeface="Arial"/>
                        </a:rPr>
                        <a:t> </a:t>
                      </a:r>
                      <a:r>
                        <a:rPr sz="2800" dirty="0">
                          <a:latin typeface="Arial"/>
                          <a:cs typeface="Arial"/>
                        </a:rPr>
                        <a:t>x</a:t>
                      </a:r>
                      <a:r>
                        <a:rPr sz="2800" spc="-15" dirty="0">
                          <a:latin typeface="Arial"/>
                          <a:cs typeface="Arial"/>
                        </a:rPr>
                        <a:t> </a:t>
                      </a:r>
                      <a:r>
                        <a:rPr sz="2800" dirty="0">
                          <a:latin typeface="Arial"/>
                          <a:cs typeface="Arial"/>
                        </a:rPr>
                        <a:t>+</a:t>
                      </a:r>
                      <a:r>
                        <a:rPr sz="2800" spc="-30" dirty="0">
                          <a:latin typeface="Arial"/>
                          <a:cs typeface="Arial"/>
                        </a:rPr>
                        <a:t> </a:t>
                      </a:r>
                      <a:r>
                        <a:rPr sz="2800" dirty="0">
                          <a:latin typeface="Arial"/>
                          <a:cs typeface="Arial"/>
                        </a:rPr>
                        <a:t>5</a:t>
                      </a:r>
                      <a:endParaRPr sz="2800">
                        <a:latin typeface="Arial"/>
                        <a:cs typeface="Arial"/>
                      </a:endParaRPr>
                    </a:p>
                  </a:txBody>
                  <a:tcPr marL="0" marR="0" marT="12700" marB="0" anchor="ctr">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707136">
                <a:tc>
                  <a:txBody>
                    <a:bodyPr/>
                    <a:lstStyle/>
                    <a:p>
                      <a:pPr algn="ctr">
                        <a:lnSpc>
                          <a:spcPct val="100000"/>
                        </a:lnSpc>
                        <a:spcBef>
                          <a:spcPts val="100"/>
                        </a:spcBef>
                      </a:pPr>
                      <a:r>
                        <a:rPr sz="2800" spc="-5" dirty="0">
                          <a:solidFill>
                            <a:srgbClr val="CC3300"/>
                          </a:solidFill>
                          <a:latin typeface="Arial"/>
                          <a:cs typeface="Arial"/>
                        </a:rPr>
                        <a:t>-=</a:t>
                      </a:r>
                      <a:endParaRPr sz="2800">
                        <a:latin typeface="Arial"/>
                        <a:cs typeface="Arial"/>
                      </a:endParaRPr>
                    </a:p>
                  </a:txBody>
                  <a:tcPr marL="0" marR="0" marT="12700" marB="0" anchor="ctr">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9535" algn="ctr">
                        <a:lnSpc>
                          <a:spcPct val="100000"/>
                        </a:lnSpc>
                        <a:spcBef>
                          <a:spcPts val="100"/>
                        </a:spcBef>
                      </a:pPr>
                      <a:r>
                        <a:rPr sz="2800" dirty="0">
                          <a:latin typeface="Arial"/>
                          <a:cs typeface="Arial"/>
                        </a:rPr>
                        <a:t>x</a:t>
                      </a:r>
                      <a:r>
                        <a:rPr sz="2800" spc="-30" dirty="0">
                          <a:latin typeface="Arial"/>
                          <a:cs typeface="Arial"/>
                        </a:rPr>
                        <a:t> </a:t>
                      </a:r>
                      <a:r>
                        <a:rPr sz="2800" dirty="0">
                          <a:latin typeface="Arial"/>
                          <a:cs typeface="Arial"/>
                        </a:rPr>
                        <a:t>-=</a:t>
                      </a:r>
                      <a:r>
                        <a:rPr sz="2800" spc="-40" dirty="0">
                          <a:latin typeface="Arial"/>
                          <a:cs typeface="Arial"/>
                        </a:rPr>
                        <a:t> </a:t>
                      </a:r>
                      <a:r>
                        <a:rPr sz="2800" dirty="0">
                          <a:latin typeface="Arial"/>
                          <a:cs typeface="Arial"/>
                        </a:rPr>
                        <a:t>5</a:t>
                      </a:r>
                      <a:endParaRPr sz="2800">
                        <a:latin typeface="Arial"/>
                        <a:cs typeface="Arial"/>
                      </a:endParaRPr>
                    </a:p>
                  </a:txBody>
                  <a:tcPr marL="0" marR="0" marT="1270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90170" algn="ctr">
                        <a:lnSpc>
                          <a:spcPct val="100000"/>
                        </a:lnSpc>
                        <a:spcBef>
                          <a:spcPts val="100"/>
                        </a:spcBef>
                      </a:pPr>
                      <a:r>
                        <a:rPr sz="2800" dirty="0">
                          <a:latin typeface="Arial"/>
                          <a:cs typeface="Arial"/>
                        </a:rPr>
                        <a:t>x</a:t>
                      </a:r>
                      <a:r>
                        <a:rPr sz="2800" spc="-20" dirty="0">
                          <a:latin typeface="Arial"/>
                          <a:cs typeface="Arial"/>
                        </a:rPr>
                        <a:t> </a:t>
                      </a:r>
                      <a:r>
                        <a:rPr sz="2800" dirty="0">
                          <a:latin typeface="Arial"/>
                          <a:cs typeface="Arial"/>
                        </a:rPr>
                        <a:t>=</a:t>
                      </a:r>
                      <a:r>
                        <a:rPr sz="2800" spc="-30" dirty="0">
                          <a:latin typeface="Arial"/>
                          <a:cs typeface="Arial"/>
                        </a:rPr>
                        <a:t> </a:t>
                      </a:r>
                      <a:r>
                        <a:rPr sz="2800" dirty="0">
                          <a:latin typeface="Arial"/>
                          <a:cs typeface="Arial"/>
                        </a:rPr>
                        <a:t>x</a:t>
                      </a:r>
                      <a:r>
                        <a:rPr sz="2800" spc="-15" dirty="0">
                          <a:latin typeface="Arial"/>
                          <a:cs typeface="Arial"/>
                        </a:rPr>
                        <a:t> </a:t>
                      </a:r>
                      <a:r>
                        <a:rPr sz="2800" dirty="0">
                          <a:latin typeface="Arial"/>
                          <a:cs typeface="Arial"/>
                        </a:rPr>
                        <a:t>-</a:t>
                      </a:r>
                      <a:r>
                        <a:rPr sz="2800" spc="-25" dirty="0">
                          <a:latin typeface="Arial"/>
                          <a:cs typeface="Arial"/>
                        </a:rPr>
                        <a:t> </a:t>
                      </a:r>
                      <a:r>
                        <a:rPr sz="2800" dirty="0">
                          <a:latin typeface="Arial"/>
                          <a:cs typeface="Arial"/>
                        </a:rPr>
                        <a:t>5</a:t>
                      </a:r>
                      <a:endParaRPr sz="2800">
                        <a:latin typeface="Arial"/>
                        <a:cs typeface="Arial"/>
                      </a:endParaRPr>
                    </a:p>
                  </a:txBody>
                  <a:tcPr marL="0" marR="0" marT="12700" marB="0" anchor="ctr">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705353">
                <a:tc>
                  <a:txBody>
                    <a:bodyPr/>
                    <a:lstStyle/>
                    <a:p>
                      <a:pPr algn="ctr">
                        <a:lnSpc>
                          <a:spcPct val="100000"/>
                        </a:lnSpc>
                        <a:spcBef>
                          <a:spcPts val="100"/>
                        </a:spcBef>
                      </a:pPr>
                      <a:r>
                        <a:rPr sz="2800" spc="-5" dirty="0">
                          <a:solidFill>
                            <a:srgbClr val="CC3300"/>
                          </a:solidFill>
                          <a:latin typeface="Arial"/>
                          <a:cs typeface="Arial"/>
                        </a:rPr>
                        <a:t>*=</a:t>
                      </a:r>
                      <a:endParaRPr sz="2800">
                        <a:latin typeface="Arial"/>
                        <a:cs typeface="Arial"/>
                      </a:endParaRPr>
                    </a:p>
                  </a:txBody>
                  <a:tcPr marL="0" marR="0" marT="12700" marB="0" anchor="ctr">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9535" algn="ctr">
                        <a:lnSpc>
                          <a:spcPct val="100000"/>
                        </a:lnSpc>
                        <a:spcBef>
                          <a:spcPts val="100"/>
                        </a:spcBef>
                      </a:pPr>
                      <a:r>
                        <a:rPr sz="2800" dirty="0">
                          <a:latin typeface="Arial"/>
                          <a:cs typeface="Arial"/>
                        </a:rPr>
                        <a:t>x</a:t>
                      </a:r>
                      <a:r>
                        <a:rPr sz="2800" spc="-30" dirty="0">
                          <a:latin typeface="Arial"/>
                          <a:cs typeface="Arial"/>
                        </a:rPr>
                        <a:t> </a:t>
                      </a:r>
                      <a:r>
                        <a:rPr sz="2800" dirty="0">
                          <a:latin typeface="Arial"/>
                          <a:cs typeface="Arial"/>
                        </a:rPr>
                        <a:t>*=</a:t>
                      </a:r>
                      <a:r>
                        <a:rPr sz="2800" spc="-40" dirty="0">
                          <a:latin typeface="Arial"/>
                          <a:cs typeface="Arial"/>
                        </a:rPr>
                        <a:t> </a:t>
                      </a:r>
                      <a:r>
                        <a:rPr sz="2800" dirty="0">
                          <a:latin typeface="Arial"/>
                          <a:cs typeface="Arial"/>
                        </a:rPr>
                        <a:t>5</a:t>
                      </a:r>
                      <a:endParaRPr sz="2800">
                        <a:latin typeface="Arial"/>
                        <a:cs typeface="Arial"/>
                      </a:endParaRPr>
                    </a:p>
                  </a:txBody>
                  <a:tcPr marL="0" marR="0" marT="1270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90170" algn="ctr">
                        <a:lnSpc>
                          <a:spcPct val="100000"/>
                        </a:lnSpc>
                        <a:spcBef>
                          <a:spcPts val="100"/>
                        </a:spcBef>
                      </a:pPr>
                      <a:r>
                        <a:rPr sz="2800" dirty="0">
                          <a:latin typeface="Arial"/>
                          <a:cs typeface="Arial"/>
                        </a:rPr>
                        <a:t>x</a:t>
                      </a:r>
                      <a:r>
                        <a:rPr sz="2800" spc="-20" dirty="0">
                          <a:latin typeface="Arial"/>
                          <a:cs typeface="Arial"/>
                        </a:rPr>
                        <a:t> </a:t>
                      </a:r>
                      <a:r>
                        <a:rPr sz="2800" dirty="0">
                          <a:latin typeface="Arial"/>
                          <a:cs typeface="Arial"/>
                        </a:rPr>
                        <a:t>=</a:t>
                      </a:r>
                      <a:r>
                        <a:rPr sz="2800" spc="-30" dirty="0">
                          <a:latin typeface="Arial"/>
                          <a:cs typeface="Arial"/>
                        </a:rPr>
                        <a:t> </a:t>
                      </a:r>
                      <a:r>
                        <a:rPr sz="2800" dirty="0">
                          <a:latin typeface="Arial"/>
                          <a:cs typeface="Arial"/>
                        </a:rPr>
                        <a:t>x</a:t>
                      </a:r>
                      <a:r>
                        <a:rPr sz="2800" spc="-15" dirty="0">
                          <a:latin typeface="Arial"/>
                          <a:cs typeface="Arial"/>
                        </a:rPr>
                        <a:t> </a:t>
                      </a:r>
                      <a:r>
                        <a:rPr sz="2800" dirty="0">
                          <a:latin typeface="Arial"/>
                          <a:cs typeface="Arial"/>
                        </a:rPr>
                        <a:t>*</a:t>
                      </a:r>
                      <a:r>
                        <a:rPr sz="2800" spc="-25" dirty="0">
                          <a:latin typeface="Arial"/>
                          <a:cs typeface="Arial"/>
                        </a:rPr>
                        <a:t> </a:t>
                      </a:r>
                      <a:r>
                        <a:rPr sz="2800" dirty="0">
                          <a:latin typeface="Arial"/>
                          <a:cs typeface="Arial"/>
                        </a:rPr>
                        <a:t>5</a:t>
                      </a:r>
                      <a:endParaRPr sz="2800">
                        <a:latin typeface="Arial"/>
                        <a:cs typeface="Arial"/>
                      </a:endParaRPr>
                    </a:p>
                  </a:txBody>
                  <a:tcPr marL="0" marR="0" marT="12700" marB="0" anchor="ctr">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704759">
                <a:tc>
                  <a:txBody>
                    <a:bodyPr/>
                    <a:lstStyle/>
                    <a:p>
                      <a:pPr algn="ctr">
                        <a:lnSpc>
                          <a:spcPct val="100000"/>
                        </a:lnSpc>
                        <a:spcBef>
                          <a:spcPts val="100"/>
                        </a:spcBef>
                      </a:pPr>
                      <a:r>
                        <a:rPr sz="2800" dirty="0">
                          <a:solidFill>
                            <a:srgbClr val="CC3300"/>
                          </a:solidFill>
                          <a:latin typeface="Arial"/>
                          <a:cs typeface="Arial"/>
                        </a:rPr>
                        <a:t>/=</a:t>
                      </a:r>
                      <a:endParaRPr sz="2800">
                        <a:latin typeface="Arial"/>
                        <a:cs typeface="Arial"/>
                      </a:endParaRPr>
                    </a:p>
                  </a:txBody>
                  <a:tcPr marL="0" marR="0" marT="12700" marB="0" anchor="ctr">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9535" algn="ctr">
                        <a:lnSpc>
                          <a:spcPct val="100000"/>
                        </a:lnSpc>
                        <a:spcBef>
                          <a:spcPts val="100"/>
                        </a:spcBef>
                      </a:pPr>
                      <a:r>
                        <a:rPr sz="2800" dirty="0">
                          <a:latin typeface="Arial"/>
                          <a:cs typeface="Arial"/>
                        </a:rPr>
                        <a:t>x</a:t>
                      </a:r>
                      <a:r>
                        <a:rPr sz="2800" spc="-35" dirty="0">
                          <a:latin typeface="Arial"/>
                          <a:cs typeface="Arial"/>
                        </a:rPr>
                        <a:t> </a:t>
                      </a:r>
                      <a:r>
                        <a:rPr sz="2800" dirty="0">
                          <a:latin typeface="Arial"/>
                          <a:cs typeface="Arial"/>
                        </a:rPr>
                        <a:t>/=</a:t>
                      </a:r>
                      <a:r>
                        <a:rPr sz="2800" spc="-30" dirty="0">
                          <a:latin typeface="Arial"/>
                          <a:cs typeface="Arial"/>
                        </a:rPr>
                        <a:t> </a:t>
                      </a:r>
                      <a:r>
                        <a:rPr sz="2800" dirty="0">
                          <a:latin typeface="Arial"/>
                          <a:cs typeface="Arial"/>
                        </a:rPr>
                        <a:t>5</a:t>
                      </a:r>
                      <a:endParaRPr sz="2800">
                        <a:latin typeface="Arial"/>
                        <a:cs typeface="Arial"/>
                      </a:endParaRPr>
                    </a:p>
                  </a:txBody>
                  <a:tcPr marL="0" marR="0" marT="12700" marB="0" anchor="ctr">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90170" algn="ctr">
                        <a:lnSpc>
                          <a:spcPct val="100000"/>
                        </a:lnSpc>
                        <a:spcBef>
                          <a:spcPts val="100"/>
                        </a:spcBef>
                      </a:pPr>
                      <a:r>
                        <a:rPr sz="2800" dirty="0">
                          <a:latin typeface="Arial"/>
                          <a:cs typeface="Arial"/>
                        </a:rPr>
                        <a:t>x</a:t>
                      </a:r>
                      <a:r>
                        <a:rPr sz="2800" spc="-20" dirty="0">
                          <a:latin typeface="Arial"/>
                          <a:cs typeface="Arial"/>
                        </a:rPr>
                        <a:t> </a:t>
                      </a:r>
                      <a:r>
                        <a:rPr sz="2800" dirty="0">
                          <a:latin typeface="Arial"/>
                          <a:cs typeface="Arial"/>
                        </a:rPr>
                        <a:t>=</a:t>
                      </a:r>
                      <a:r>
                        <a:rPr sz="2800" spc="-30" dirty="0">
                          <a:latin typeface="Arial"/>
                          <a:cs typeface="Arial"/>
                        </a:rPr>
                        <a:t> </a:t>
                      </a:r>
                      <a:r>
                        <a:rPr sz="2800" dirty="0">
                          <a:latin typeface="Arial"/>
                          <a:cs typeface="Arial"/>
                        </a:rPr>
                        <a:t>x</a:t>
                      </a:r>
                      <a:r>
                        <a:rPr sz="2800" spc="-15" dirty="0">
                          <a:latin typeface="Arial"/>
                          <a:cs typeface="Arial"/>
                        </a:rPr>
                        <a:t> </a:t>
                      </a:r>
                      <a:r>
                        <a:rPr sz="2800" dirty="0">
                          <a:latin typeface="Arial"/>
                          <a:cs typeface="Arial"/>
                        </a:rPr>
                        <a:t>/</a:t>
                      </a:r>
                      <a:r>
                        <a:rPr sz="2800" spc="-20" dirty="0">
                          <a:latin typeface="Arial"/>
                          <a:cs typeface="Arial"/>
                        </a:rPr>
                        <a:t> </a:t>
                      </a:r>
                      <a:r>
                        <a:rPr sz="2800" dirty="0">
                          <a:latin typeface="Arial"/>
                          <a:cs typeface="Arial"/>
                        </a:rPr>
                        <a:t>5</a:t>
                      </a:r>
                      <a:endParaRPr sz="2800">
                        <a:latin typeface="Arial"/>
                        <a:cs typeface="Arial"/>
                      </a:endParaRPr>
                    </a:p>
                  </a:txBody>
                  <a:tcPr marL="0" marR="0" marT="12700" marB="0" anchor="ctr">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707136">
                <a:tc>
                  <a:txBody>
                    <a:bodyPr/>
                    <a:lstStyle/>
                    <a:p>
                      <a:pPr algn="ctr">
                        <a:lnSpc>
                          <a:spcPct val="100000"/>
                        </a:lnSpc>
                        <a:spcBef>
                          <a:spcPts val="100"/>
                        </a:spcBef>
                      </a:pPr>
                      <a:r>
                        <a:rPr sz="2800" spc="-5" dirty="0">
                          <a:solidFill>
                            <a:srgbClr val="CC3300"/>
                          </a:solidFill>
                          <a:latin typeface="Arial"/>
                          <a:cs typeface="Arial"/>
                        </a:rPr>
                        <a:t>%=</a:t>
                      </a:r>
                      <a:endParaRPr sz="2800">
                        <a:latin typeface="Arial"/>
                        <a:cs typeface="Arial"/>
                      </a:endParaRPr>
                    </a:p>
                  </a:txBody>
                  <a:tcPr marL="0" marR="0" marT="12700" marB="0" anchor="ctr">
                    <a:lnL w="12700">
                      <a:solidFill>
                        <a:srgbClr val="000000"/>
                      </a:solidFill>
                      <a:prstDash val="solid"/>
                    </a:lnL>
                    <a:lnR w="6350">
                      <a:solidFill>
                        <a:srgbClr val="000000"/>
                      </a:solidFill>
                      <a:prstDash val="solid"/>
                    </a:lnR>
                    <a:lnT w="6350">
                      <a:solidFill>
                        <a:srgbClr val="000000"/>
                      </a:solidFill>
                      <a:prstDash val="solid"/>
                    </a:lnT>
                    <a:lnB w="12700">
                      <a:solidFill>
                        <a:srgbClr val="000000"/>
                      </a:solidFill>
                      <a:prstDash val="solid"/>
                    </a:lnB>
                  </a:tcPr>
                </a:tc>
                <a:tc>
                  <a:txBody>
                    <a:bodyPr/>
                    <a:lstStyle/>
                    <a:p>
                      <a:pPr marL="89535" algn="ctr">
                        <a:lnSpc>
                          <a:spcPct val="100000"/>
                        </a:lnSpc>
                        <a:spcBef>
                          <a:spcPts val="100"/>
                        </a:spcBef>
                      </a:pPr>
                      <a:r>
                        <a:rPr sz="2800" dirty="0">
                          <a:latin typeface="Arial"/>
                          <a:cs typeface="Arial"/>
                        </a:rPr>
                        <a:t>x</a:t>
                      </a:r>
                      <a:r>
                        <a:rPr sz="2800" spc="-30" dirty="0">
                          <a:latin typeface="Arial"/>
                          <a:cs typeface="Arial"/>
                        </a:rPr>
                        <a:t> </a:t>
                      </a:r>
                      <a:r>
                        <a:rPr sz="2800" spc="-5" dirty="0">
                          <a:latin typeface="Arial"/>
                          <a:cs typeface="Arial"/>
                        </a:rPr>
                        <a:t>%=</a:t>
                      </a:r>
                      <a:r>
                        <a:rPr sz="2800" spc="-35" dirty="0">
                          <a:latin typeface="Arial"/>
                          <a:cs typeface="Arial"/>
                        </a:rPr>
                        <a:t> </a:t>
                      </a:r>
                      <a:r>
                        <a:rPr sz="2800" dirty="0">
                          <a:latin typeface="Arial"/>
                          <a:cs typeface="Arial"/>
                        </a:rPr>
                        <a:t>5</a:t>
                      </a:r>
                      <a:endParaRPr sz="2800">
                        <a:latin typeface="Arial"/>
                        <a:cs typeface="Arial"/>
                      </a:endParaRPr>
                    </a:p>
                  </a:txBody>
                  <a:tcPr marL="0" marR="0" marT="12700" marB="0" anchor="ctr">
                    <a:lnL w="6350">
                      <a:solidFill>
                        <a:srgbClr val="000000"/>
                      </a:solidFill>
                      <a:prstDash val="solid"/>
                    </a:lnL>
                    <a:lnR w="6350">
                      <a:solidFill>
                        <a:srgbClr val="000000"/>
                      </a:solidFill>
                      <a:prstDash val="solid"/>
                    </a:lnR>
                    <a:lnT w="6350">
                      <a:solidFill>
                        <a:srgbClr val="000000"/>
                      </a:solidFill>
                      <a:prstDash val="solid"/>
                    </a:lnT>
                    <a:lnB w="12700">
                      <a:solidFill>
                        <a:srgbClr val="000000"/>
                      </a:solidFill>
                      <a:prstDash val="solid"/>
                    </a:lnB>
                  </a:tcPr>
                </a:tc>
                <a:tc>
                  <a:txBody>
                    <a:bodyPr/>
                    <a:lstStyle/>
                    <a:p>
                      <a:pPr marL="90170" algn="ctr">
                        <a:lnSpc>
                          <a:spcPct val="100000"/>
                        </a:lnSpc>
                        <a:spcBef>
                          <a:spcPts val="100"/>
                        </a:spcBef>
                      </a:pPr>
                      <a:r>
                        <a:rPr sz="2800" dirty="0">
                          <a:latin typeface="Arial"/>
                          <a:cs typeface="Arial"/>
                        </a:rPr>
                        <a:t>x</a:t>
                      </a:r>
                      <a:r>
                        <a:rPr sz="2800" spc="-20" dirty="0">
                          <a:latin typeface="Arial"/>
                          <a:cs typeface="Arial"/>
                        </a:rPr>
                        <a:t> </a:t>
                      </a:r>
                      <a:r>
                        <a:rPr sz="2800" dirty="0">
                          <a:latin typeface="Arial"/>
                          <a:cs typeface="Arial"/>
                        </a:rPr>
                        <a:t>=</a:t>
                      </a:r>
                      <a:r>
                        <a:rPr sz="2800" spc="-30" dirty="0">
                          <a:latin typeface="Arial"/>
                          <a:cs typeface="Arial"/>
                        </a:rPr>
                        <a:t> </a:t>
                      </a:r>
                      <a:r>
                        <a:rPr sz="2800" dirty="0">
                          <a:latin typeface="Arial"/>
                          <a:cs typeface="Arial"/>
                        </a:rPr>
                        <a:t>x</a:t>
                      </a:r>
                      <a:r>
                        <a:rPr sz="2800" spc="-15" dirty="0">
                          <a:latin typeface="Arial"/>
                          <a:cs typeface="Arial"/>
                        </a:rPr>
                        <a:t> </a:t>
                      </a:r>
                      <a:r>
                        <a:rPr sz="2800" dirty="0">
                          <a:latin typeface="Arial"/>
                          <a:cs typeface="Arial"/>
                        </a:rPr>
                        <a:t>%</a:t>
                      </a:r>
                      <a:r>
                        <a:rPr sz="2800" spc="-30" dirty="0">
                          <a:latin typeface="Arial"/>
                          <a:cs typeface="Arial"/>
                        </a:rPr>
                        <a:t> </a:t>
                      </a:r>
                      <a:r>
                        <a:rPr sz="2800" dirty="0">
                          <a:latin typeface="Arial"/>
                          <a:cs typeface="Arial"/>
                        </a:rPr>
                        <a:t>5</a:t>
                      </a:r>
                      <a:endParaRPr sz="2800">
                        <a:latin typeface="Arial"/>
                        <a:cs typeface="Arial"/>
                      </a:endParaRPr>
                    </a:p>
                  </a:txBody>
                  <a:tcPr marL="0" marR="0" marT="12700" marB="0" anchor="ctr">
                    <a:lnL w="6350">
                      <a:solidFill>
                        <a:srgbClr val="000000"/>
                      </a:solidFill>
                      <a:prstDash val="solid"/>
                    </a:lnL>
                    <a:lnR w="12700">
                      <a:solidFill>
                        <a:srgbClr val="000000"/>
                      </a:solidFill>
                      <a:prstDash val="solid"/>
                    </a:lnR>
                    <a:lnT w="635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96784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4</a:t>
            </a:r>
            <a:r>
              <a:rPr lang="en-US" b="1" smtClean="0"/>
              <a:t>.1 Các lệnh đơn giản</a:t>
            </a:r>
            <a:endParaRPr lang="en-US" b="1" dirty="0"/>
          </a:p>
        </p:txBody>
      </p:sp>
      <p:sp>
        <p:nvSpPr>
          <p:cNvPr id="48" name="Date Placeholder 47"/>
          <p:cNvSpPr>
            <a:spLocks noGrp="1"/>
          </p:cNvSpPr>
          <p:nvPr>
            <p:ph type="dt" sz="half" idx="10"/>
          </p:nvPr>
        </p:nvSpPr>
        <p:spPr/>
        <p:txBody>
          <a:bodyPr/>
          <a:lstStyle/>
          <a:p>
            <a:pPr>
              <a:defRPr/>
            </a:pPr>
            <a:r>
              <a:rPr lang="en-US" smtClean="0"/>
              <a:t>Khoa CNTT - UNETI</a:t>
            </a:r>
            <a:endParaRPr lang="en-US"/>
          </a:p>
        </p:txBody>
      </p:sp>
      <p:sp>
        <p:nvSpPr>
          <p:cNvPr id="3" name="Slide Number Placeholder 2"/>
          <p:cNvSpPr>
            <a:spLocks noGrp="1"/>
          </p:cNvSpPr>
          <p:nvPr>
            <p:ph type="sldNum" sz="quarter" idx="12"/>
          </p:nvPr>
        </p:nvSpPr>
        <p:spPr/>
        <p:txBody>
          <a:bodyPr/>
          <a:lstStyle/>
          <a:p>
            <a:pPr>
              <a:defRPr/>
            </a:pPr>
            <a:fld id="{38F16FD5-974A-40BB-8233-36E86F2AA732}" type="slidenum">
              <a:rPr lang="en-US" smtClean="0"/>
              <a:pPr>
                <a:defRPr/>
              </a:pPr>
              <a:t>5</a:t>
            </a:fld>
            <a:endParaRPr lang="en-US" dirty="0"/>
          </a:p>
        </p:txBody>
      </p:sp>
      <p:sp>
        <p:nvSpPr>
          <p:cNvPr id="7" name="Shape 64"/>
          <p:cNvSpPr txBox="1">
            <a:spLocks/>
          </p:cNvSpPr>
          <p:nvPr/>
        </p:nvSpPr>
        <p:spPr bwMode="auto">
          <a:xfrm>
            <a:off x="403280" y="1107162"/>
            <a:ext cx="8588320" cy="5065038"/>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algn="just">
              <a:lnSpc>
                <a:spcPct val="150000"/>
              </a:lnSpc>
              <a:defRPr>
                <a:solidFill>
                  <a:schemeClr val="accent2"/>
                </a:solidFill>
              </a:defRPr>
            </a:pPr>
            <a:r>
              <a:rPr lang="en-US" sz="2400" b="1" smtClean="0">
                <a:solidFill>
                  <a:srgbClr val="666666"/>
                </a:solidFill>
              </a:rPr>
              <a:t>Biểu thức điều kiện</a:t>
            </a:r>
          </a:p>
          <a:p>
            <a:pPr marL="0" indent="0" algn="just">
              <a:lnSpc>
                <a:spcPct val="150000"/>
              </a:lnSpc>
              <a:buNone/>
              <a:defRPr>
                <a:solidFill>
                  <a:schemeClr val="accent2"/>
                </a:solidFill>
              </a:defRPr>
            </a:pPr>
            <a:r>
              <a:rPr lang="en-US" sz="2400" b="1" smtClean="0">
                <a:solidFill>
                  <a:srgbClr val="00B050"/>
                </a:solidFill>
              </a:rPr>
              <a:t>Cú pháp:</a:t>
            </a:r>
            <a:r>
              <a:rPr lang="en-US" sz="2400" b="1" smtClean="0">
                <a:solidFill>
                  <a:srgbClr val="666666"/>
                </a:solidFill>
              </a:rPr>
              <a:t>		</a:t>
            </a:r>
          </a:p>
          <a:p>
            <a:pPr marL="0" indent="0" algn="just">
              <a:lnSpc>
                <a:spcPct val="150000"/>
              </a:lnSpc>
              <a:buNone/>
              <a:defRPr>
                <a:solidFill>
                  <a:schemeClr val="accent2"/>
                </a:solidFill>
              </a:defRPr>
            </a:pPr>
            <a:r>
              <a:rPr lang="en-US" sz="2400" b="1" smtClean="0">
                <a:solidFill>
                  <a:srgbClr val="666666"/>
                </a:solidFill>
              </a:rPr>
              <a:t> &lt;</a:t>
            </a:r>
            <a:r>
              <a:rPr lang="en-US" sz="2400" b="1" smtClean="0">
                <a:solidFill>
                  <a:srgbClr val="FF0000"/>
                </a:solidFill>
              </a:rPr>
              <a:t>điều_kiện</a:t>
            </a:r>
            <a:r>
              <a:rPr lang="en-US" sz="2400" b="1" smtClean="0">
                <a:solidFill>
                  <a:srgbClr val="666666"/>
                </a:solidFill>
              </a:rPr>
              <a:t>&gt; ? </a:t>
            </a:r>
            <a:r>
              <a:rPr lang="en-US" sz="2400" b="1" smtClean="0">
                <a:solidFill>
                  <a:schemeClr val="accent4">
                    <a:lumMod val="75000"/>
                    <a:lumOff val="25000"/>
                  </a:schemeClr>
                </a:solidFill>
              </a:rPr>
              <a:t>&lt;giá_trị_đúng&gt; </a:t>
            </a:r>
            <a:r>
              <a:rPr lang="en-US" sz="2400" b="1" smtClean="0">
                <a:solidFill>
                  <a:srgbClr val="666666"/>
                </a:solidFill>
              </a:rPr>
              <a:t>: </a:t>
            </a:r>
            <a:r>
              <a:rPr lang="en-US" sz="2400" b="1" smtClean="0">
                <a:solidFill>
                  <a:schemeClr val="accent4">
                    <a:lumMod val="75000"/>
                    <a:lumOff val="25000"/>
                  </a:schemeClr>
                </a:solidFill>
              </a:rPr>
              <a:t>&lt;giá_trị_sai&gt;</a:t>
            </a:r>
            <a:r>
              <a:rPr lang="en-US" sz="2400" b="1" smtClean="0">
                <a:solidFill>
                  <a:srgbClr val="666666"/>
                </a:solidFill>
              </a:rPr>
              <a:t>;</a:t>
            </a:r>
          </a:p>
          <a:p>
            <a:pPr marL="0" indent="0" algn="just">
              <a:lnSpc>
                <a:spcPct val="150000"/>
              </a:lnSpc>
              <a:buNone/>
              <a:defRPr>
                <a:solidFill>
                  <a:schemeClr val="accent2"/>
                </a:solidFill>
              </a:defRPr>
            </a:pPr>
            <a:r>
              <a:rPr lang="en-US" sz="2400" b="1" smtClean="0">
                <a:solidFill>
                  <a:srgbClr val="666666"/>
                </a:solidFill>
              </a:rPr>
              <a:t>Ví dụ:</a:t>
            </a:r>
          </a:p>
          <a:p>
            <a:pPr marL="800100" lvl="2" indent="0" algn="just">
              <a:lnSpc>
                <a:spcPct val="150000"/>
              </a:lnSpc>
              <a:buNone/>
              <a:defRPr>
                <a:solidFill>
                  <a:schemeClr val="accent2"/>
                </a:solidFill>
              </a:defRPr>
            </a:pPr>
            <a:r>
              <a:rPr lang="en-US" sz="2600">
                <a:solidFill>
                  <a:srgbClr val="002060"/>
                </a:solidFill>
                <a:latin typeface="Courier New" panose="02070309020205020404" pitchFamily="49" charset="0"/>
                <a:cs typeface="Courier New" panose="02070309020205020404" pitchFamily="49" charset="0"/>
              </a:rPr>
              <a:t>i</a:t>
            </a:r>
            <a:r>
              <a:rPr lang="en-US" sz="2600" smtClean="0">
                <a:solidFill>
                  <a:srgbClr val="002060"/>
                </a:solidFill>
                <a:latin typeface="Courier New" panose="02070309020205020404" pitchFamily="49" charset="0"/>
                <a:cs typeface="Courier New" panose="02070309020205020404" pitchFamily="49" charset="0"/>
              </a:rPr>
              <a:t>nt	a, b, max;</a:t>
            </a:r>
          </a:p>
          <a:p>
            <a:pPr marL="800100" lvl="2" indent="0" algn="just">
              <a:lnSpc>
                <a:spcPct val="150000"/>
              </a:lnSpc>
              <a:buNone/>
              <a:defRPr>
                <a:solidFill>
                  <a:schemeClr val="accent2"/>
                </a:solidFill>
              </a:defRPr>
            </a:pPr>
            <a:r>
              <a:rPr lang="en-US" sz="2600" smtClean="0">
                <a:solidFill>
                  <a:srgbClr val="002060"/>
                </a:solidFill>
                <a:latin typeface="Courier New" panose="02070309020205020404" pitchFamily="49" charset="0"/>
                <a:cs typeface="Courier New" panose="02070309020205020404" pitchFamily="49" charset="0"/>
              </a:rPr>
              <a:t>…</a:t>
            </a:r>
          </a:p>
          <a:p>
            <a:pPr marL="800100" lvl="2" indent="0" algn="just">
              <a:lnSpc>
                <a:spcPct val="150000"/>
              </a:lnSpc>
              <a:buNone/>
              <a:defRPr>
                <a:solidFill>
                  <a:schemeClr val="accent2"/>
                </a:solidFill>
              </a:defRPr>
            </a:pPr>
            <a:r>
              <a:rPr lang="en-US" sz="2600">
                <a:solidFill>
                  <a:srgbClr val="002060"/>
                </a:solidFill>
                <a:latin typeface="Courier New" panose="02070309020205020404" pitchFamily="49" charset="0"/>
                <a:cs typeface="Courier New" panose="02070309020205020404" pitchFamily="49" charset="0"/>
              </a:rPr>
              <a:t>m</a:t>
            </a:r>
            <a:r>
              <a:rPr lang="en-US" sz="2600" smtClean="0">
                <a:solidFill>
                  <a:srgbClr val="002060"/>
                </a:solidFill>
                <a:latin typeface="Courier New" panose="02070309020205020404" pitchFamily="49" charset="0"/>
                <a:cs typeface="Courier New" panose="02070309020205020404" pitchFamily="49" charset="0"/>
              </a:rPr>
              <a:t>ax = (a&gt;b) ? a : b;</a:t>
            </a:r>
            <a:endParaRPr lang="en-US" sz="2600">
              <a:solidFill>
                <a:srgbClr val="002060"/>
              </a:solidFill>
              <a:latin typeface="Courier New" panose="02070309020205020404" pitchFamily="49" charset="0"/>
              <a:cs typeface="Courier New" panose="02070309020205020404" pitchFamily="49" charset="0"/>
            </a:endParaRPr>
          </a:p>
          <a:p>
            <a:pPr marL="0" indent="0" algn="just">
              <a:lnSpc>
                <a:spcPct val="150000"/>
              </a:lnSpc>
              <a:buNone/>
              <a:defRPr>
                <a:solidFill>
                  <a:schemeClr val="accent2"/>
                </a:solidFill>
              </a:defRPr>
            </a:pPr>
            <a:endParaRPr lang="vi-VN" sz="2400" b="1">
              <a:solidFill>
                <a:srgbClr val="666666"/>
              </a:solidFill>
            </a:endParaRPr>
          </a:p>
        </p:txBody>
      </p:sp>
    </p:spTree>
    <p:extLst>
      <p:ext uri="{BB962C8B-B14F-4D97-AF65-F5344CB8AC3E}">
        <p14:creationId xmlns:p14="http://schemas.microsoft.com/office/powerpoint/2010/main" val="3308065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391400" cy="563563"/>
          </a:xfrm>
        </p:spPr>
        <p:txBody>
          <a:bodyPr/>
          <a:lstStyle/>
          <a:p>
            <a:r>
              <a:rPr lang="en-US" b="1"/>
              <a:t>4</a:t>
            </a:r>
            <a:r>
              <a:rPr lang="en-US" b="1" smtClean="0"/>
              <a:t>.2 Câu lệnh if</a:t>
            </a:r>
            <a:endParaRPr lang="en-US" b="1" dirty="0"/>
          </a:p>
        </p:txBody>
      </p:sp>
      <p:sp>
        <p:nvSpPr>
          <p:cNvPr id="48" name="Date Placeholder 47"/>
          <p:cNvSpPr>
            <a:spLocks noGrp="1"/>
          </p:cNvSpPr>
          <p:nvPr>
            <p:ph type="dt" sz="half" idx="10"/>
          </p:nvPr>
        </p:nvSpPr>
        <p:spPr/>
        <p:txBody>
          <a:bodyPr/>
          <a:lstStyle/>
          <a:p>
            <a:pPr>
              <a:defRPr/>
            </a:pPr>
            <a:r>
              <a:rPr lang="en-US" smtClean="0"/>
              <a:t>Khoa CNTT - UNETI</a:t>
            </a:r>
            <a:endParaRPr lang="en-US"/>
          </a:p>
        </p:txBody>
      </p:sp>
      <p:sp>
        <p:nvSpPr>
          <p:cNvPr id="3" name="Slide Number Placeholder 2"/>
          <p:cNvSpPr>
            <a:spLocks noGrp="1"/>
          </p:cNvSpPr>
          <p:nvPr>
            <p:ph type="sldNum" sz="quarter" idx="12"/>
          </p:nvPr>
        </p:nvSpPr>
        <p:spPr/>
        <p:txBody>
          <a:bodyPr/>
          <a:lstStyle/>
          <a:p>
            <a:pPr>
              <a:defRPr/>
            </a:pPr>
            <a:fld id="{38F16FD5-974A-40BB-8233-36E86F2AA732}" type="slidenum">
              <a:rPr lang="en-US" smtClean="0"/>
              <a:pPr>
                <a:defRPr/>
              </a:pPr>
              <a:t>6</a:t>
            </a:fld>
            <a:endParaRPr lang="en-US" dirty="0"/>
          </a:p>
        </p:txBody>
      </p:sp>
      <p:graphicFrame>
        <p:nvGraphicFramePr>
          <p:cNvPr id="4" name="Diagram 3"/>
          <p:cNvGraphicFramePr/>
          <p:nvPr>
            <p:extLst>
              <p:ext uri="{D42A27DB-BD31-4B8C-83A1-F6EECF244321}">
                <p14:modId xmlns:p14="http://schemas.microsoft.com/office/powerpoint/2010/main" val="1101497609"/>
              </p:ext>
            </p:extLst>
          </p:nvPr>
        </p:nvGraphicFramePr>
        <p:xfrm>
          <a:off x="448159" y="952312"/>
          <a:ext cx="7448550" cy="5296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11189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Date Placeholder 47"/>
          <p:cNvSpPr>
            <a:spLocks noGrp="1"/>
          </p:cNvSpPr>
          <p:nvPr>
            <p:ph type="dt" sz="half" idx="10"/>
          </p:nvPr>
        </p:nvSpPr>
        <p:spPr/>
        <p:txBody>
          <a:bodyPr/>
          <a:lstStyle/>
          <a:p>
            <a:pPr>
              <a:defRPr/>
            </a:pPr>
            <a:r>
              <a:rPr lang="en-US" smtClean="0"/>
              <a:t>Khoa CNTT - UNETI</a:t>
            </a:r>
            <a:endParaRPr lang="en-US" dirty="0"/>
          </a:p>
        </p:txBody>
      </p:sp>
      <p:sp>
        <p:nvSpPr>
          <p:cNvPr id="4" name="Slide Number Placeholder 3"/>
          <p:cNvSpPr>
            <a:spLocks noGrp="1"/>
          </p:cNvSpPr>
          <p:nvPr>
            <p:ph type="sldNum" sz="quarter" idx="12"/>
          </p:nvPr>
        </p:nvSpPr>
        <p:spPr/>
        <p:txBody>
          <a:bodyPr/>
          <a:lstStyle/>
          <a:p>
            <a:pPr>
              <a:defRPr/>
            </a:pPr>
            <a:fld id="{38F16FD5-974A-40BB-8233-36E86F2AA732}" type="slidenum">
              <a:rPr lang="en-US" smtClean="0"/>
              <a:pPr>
                <a:defRPr/>
              </a:pPr>
              <a:t>7</a:t>
            </a:fld>
            <a:endParaRPr lang="en-US" dirty="0"/>
          </a:p>
        </p:txBody>
      </p:sp>
      <p:sp>
        <p:nvSpPr>
          <p:cNvPr id="27" name="Title 1"/>
          <p:cNvSpPr>
            <a:spLocks noGrp="1"/>
          </p:cNvSpPr>
          <p:nvPr>
            <p:ph type="title"/>
          </p:nvPr>
        </p:nvSpPr>
        <p:spPr>
          <a:xfrm>
            <a:off x="1143000" y="381000"/>
            <a:ext cx="7391400" cy="563563"/>
          </a:xfrm>
        </p:spPr>
        <p:txBody>
          <a:bodyPr/>
          <a:lstStyle/>
          <a:p>
            <a:r>
              <a:rPr lang="en-US" b="1" smtClean="0"/>
              <a:t>4.2.1 Câu lệnh if … else</a:t>
            </a:r>
            <a:endParaRPr lang="en-US" b="1" dirty="0"/>
          </a:p>
        </p:txBody>
      </p:sp>
      <p:sp>
        <p:nvSpPr>
          <p:cNvPr id="28" name="Shape 72"/>
          <p:cNvSpPr txBox="1">
            <a:spLocks/>
          </p:cNvSpPr>
          <p:nvPr/>
        </p:nvSpPr>
        <p:spPr bwMode="auto">
          <a:xfrm>
            <a:off x="457200" y="1073609"/>
            <a:ext cx="8571854" cy="3650791"/>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algn="just">
              <a:lnSpc>
                <a:spcPct val="130000"/>
              </a:lnSpc>
              <a:spcBef>
                <a:spcPts val="0"/>
              </a:spcBef>
              <a:defRPr>
                <a:solidFill>
                  <a:schemeClr val="accent2"/>
                </a:solidFill>
              </a:defRPr>
            </a:pPr>
            <a:r>
              <a:rPr lang="en-US" sz="2400" b="1" smtClean="0">
                <a:solidFill>
                  <a:srgbClr val="666666"/>
                </a:solidFill>
              </a:rPr>
              <a:t>Cú pháp</a:t>
            </a:r>
          </a:p>
        </p:txBody>
      </p:sp>
      <p:cxnSp>
        <p:nvCxnSpPr>
          <p:cNvPr id="72" name="Straight Arrow Connector 71"/>
          <p:cNvCxnSpPr/>
          <p:nvPr/>
        </p:nvCxnSpPr>
        <p:spPr bwMode="auto">
          <a:xfrm>
            <a:off x="3250969" y="1589553"/>
            <a:ext cx="0" cy="0"/>
          </a:xfrm>
          <a:prstGeom prst="straightConnector1">
            <a:avLst/>
          </a:prstGeom>
          <a:noFill/>
          <a:ln w="9525" cap="flat" cmpd="sng" algn="ctr">
            <a:noFill/>
            <a:prstDash val="solid"/>
            <a:round/>
            <a:headEnd type="none" w="med" len="med"/>
            <a:tailEnd type="triangle"/>
          </a:ln>
          <a:effectLst/>
        </p:spPr>
      </p:cxnSp>
      <p:sp>
        <p:nvSpPr>
          <p:cNvPr id="108" name="TextBox 107"/>
          <p:cNvSpPr txBox="1"/>
          <p:nvPr/>
        </p:nvSpPr>
        <p:spPr>
          <a:xfrm>
            <a:off x="5043724" y="1795243"/>
            <a:ext cx="3325331" cy="1938992"/>
          </a:xfrm>
          <a:prstGeom prst="rect">
            <a:avLst/>
          </a:prstGeom>
          <a:noFill/>
          <a:ln>
            <a:solidFill>
              <a:srgbClr val="0070C0"/>
            </a:solidFill>
          </a:ln>
        </p:spPr>
        <p:txBody>
          <a:bodyPr wrap="square" rtlCol="0">
            <a:spAutoFit/>
          </a:bodyPr>
          <a:lstStyle/>
          <a:p>
            <a:pPr marL="0" lvl="2" algn="just">
              <a:lnSpc>
                <a:spcPct val="150000"/>
              </a:lnSpc>
              <a:buNone/>
              <a:defRPr>
                <a:solidFill>
                  <a:schemeClr val="accent2"/>
                </a:solidFill>
              </a:defRPr>
            </a:pPr>
            <a:r>
              <a:rPr lang="en-US" sz="2000" b="1" smtClean="0">
                <a:solidFill>
                  <a:srgbClr val="FF0000"/>
                </a:solidFill>
                <a:latin typeface="Courier New" panose="02070309020205020404" pitchFamily="49" charset="0"/>
                <a:cs typeface="Courier New" panose="02070309020205020404" pitchFamily="49" charset="0"/>
              </a:rPr>
              <a:t>if</a:t>
            </a:r>
            <a:r>
              <a:rPr lang="en-US" sz="2000" smtClean="0">
                <a:solidFill>
                  <a:srgbClr val="002060"/>
                </a:solidFill>
                <a:latin typeface="Courier New" panose="02070309020205020404" pitchFamily="49" charset="0"/>
                <a:cs typeface="Courier New" panose="02070309020205020404" pitchFamily="49" charset="0"/>
              </a:rPr>
              <a:t> </a:t>
            </a:r>
            <a:r>
              <a:rPr lang="en-US" sz="2000" smtClean="0">
                <a:solidFill>
                  <a:srgbClr val="002060"/>
                </a:solidFill>
                <a:latin typeface="Courier New" panose="02070309020205020404" pitchFamily="49" charset="0"/>
                <a:cs typeface="Courier New" panose="02070309020205020404" pitchFamily="49" charset="0"/>
              </a:rPr>
              <a:t>(condition)</a:t>
            </a:r>
            <a:endParaRPr lang="en-US" sz="2000" smtClean="0">
              <a:solidFill>
                <a:srgbClr val="002060"/>
              </a:solidFill>
              <a:latin typeface="Courier New" panose="02070309020205020404" pitchFamily="49" charset="0"/>
              <a:cs typeface="Courier New" panose="02070309020205020404" pitchFamily="49" charset="0"/>
            </a:endParaRPr>
          </a:p>
          <a:p>
            <a:pPr marL="0" lvl="2" algn="just">
              <a:lnSpc>
                <a:spcPct val="150000"/>
              </a:lnSpc>
              <a:buNone/>
              <a:defRPr>
                <a:solidFill>
                  <a:schemeClr val="accent2"/>
                </a:solidFill>
              </a:defRPr>
            </a:pPr>
            <a:r>
              <a:rPr lang="en-US" sz="2000" smtClean="0">
                <a:solidFill>
                  <a:srgbClr val="002060"/>
                </a:solidFill>
                <a:latin typeface="Courier New" panose="02070309020205020404" pitchFamily="49" charset="0"/>
                <a:cs typeface="Courier New" panose="02070309020205020404" pitchFamily="49" charset="0"/>
              </a:rPr>
              <a:t>     statement1;</a:t>
            </a:r>
          </a:p>
          <a:p>
            <a:pPr marL="0" lvl="2" algn="just">
              <a:lnSpc>
                <a:spcPct val="150000"/>
              </a:lnSpc>
              <a:buNone/>
              <a:defRPr>
                <a:solidFill>
                  <a:schemeClr val="accent2"/>
                </a:solidFill>
              </a:defRPr>
            </a:pPr>
            <a:r>
              <a:rPr lang="en-US" sz="2000" b="1" smtClean="0">
                <a:solidFill>
                  <a:srgbClr val="FF0000"/>
                </a:solidFill>
                <a:latin typeface="Courier New" panose="02070309020205020404" pitchFamily="49" charset="0"/>
                <a:cs typeface="Courier New" panose="02070309020205020404" pitchFamily="49" charset="0"/>
              </a:rPr>
              <a:t>else</a:t>
            </a:r>
          </a:p>
          <a:p>
            <a:pPr marL="0" lvl="2" algn="just">
              <a:lnSpc>
                <a:spcPct val="150000"/>
              </a:lnSpc>
              <a:defRPr>
                <a:solidFill>
                  <a:schemeClr val="accent2"/>
                </a:solidFill>
              </a:defRPr>
            </a:pPr>
            <a:r>
              <a:rPr lang="en-US" sz="2000" smtClean="0">
                <a:solidFill>
                  <a:srgbClr val="002060"/>
                </a:solidFill>
                <a:latin typeface="Courier New" panose="02070309020205020404" pitchFamily="49" charset="0"/>
                <a:cs typeface="Courier New" panose="02070309020205020404" pitchFamily="49" charset="0"/>
              </a:rPr>
              <a:t>     statement2;</a:t>
            </a:r>
          </a:p>
        </p:txBody>
      </p:sp>
      <p:grpSp>
        <p:nvGrpSpPr>
          <p:cNvPr id="109" name="Group 108"/>
          <p:cNvGrpSpPr/>
          <p:nvPr/>
        </p:nvGrpSpPr>
        <p:grpSpPr>
          <a:xfrm>
            <a:off x="795607" y="1752600"/>
            <a:ext cx="3981832" cy="2277832"/>
            <a:chOff x="1303228" y="3251735"/>
            <a:chExt cx="4912804" cy="2277832"/>
          </a:xfrm>
        </p:grpSpPr>
        <p:cxnSp>
          <p:nvCxnSpPr>
            <p:cNvPr id="110" name="Straight Arrow Connector 109"/>
            <p:cNvCxnSpPr/>
            <p:nvPr/>
          </p:nvCxnSpPr>
          <p:spPr bwMode="auto">
            <a:xfrm>
              <a:off x="3778762" y="3251735"/>
              <a:ext cx="0" cy="242829"/>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111" name="Group 110"/>
            <p:cNvGrpSpPr/>
            <p:nvPr/>
          </p:nvGrpSpPr>
          <p:grpSpPr>
            <a:xfrm>
              <a:off x="2616712" y="3505401"/>
              <a:ext cx="2324100" cy="774471"/>
              <a:chOff x="3143250" y="3303586"/>
              <a:chExt cx="2324100" cy="774471"/>
            </a:xfrm>
          </p:grpSpPr>
          <p:sp>
            <p:nvSpPr>
              <p:cNvPr id="128" name="Diamond 127"/>
              <p:cNvSpPr/>
              <p:nvPr/>
            </p:nvSpPr>
            <p:spPr bwMode="auto">
              <a:xfrm>
                <a:off x="3143250" y="3303586"/>
                <a:ext cx="2324100" cy="774471"/>
              </a:xfrm>
              <a:prstGeom prst="diamond">
                <a:avLst/>
              </a:prstGeom>
              <a:solidFill>
                <a:srgbClr val="92D050"/>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129" name="TextBox 128"/>
              <p:cNvSpPr txBox="1"/>
              <p:nvPr/>
            </p:nvSpPr>
            <p:spPr>
              <a:xfrm>
                <a:off x="3429000" y="3512106"/>
                <a:ext cx="1808787" cy="369332"/>
              </a:xfrm>
              <a:prstGeom prst="rect">
                <a:avLst/>
              </a:prstGeom>
              <a:noFill/>
            </p:spPr>
            <p:txBody>
              <a:bodyPr wrap="square" rtlCol="0">
                <a:spAutoFit/>
              </a:bodyPr>
              <a:lstStyle/>
              <a:p>
                <a:r>
                  <a:rPr lang="en-US" sz="1800" b="1" smtClean="0"/>
                  <a:t>Điều kiện ?</a:t>
                </a:r>
                <a:endParaRPr lang="en-US" sz="1800" b="1"/>
              </a:p>
            </p:txBody>
          </p:sp>
        </p:grpSp>
        <p:cxnSp>
          <p:nvCxnSpPr>
            <p:cNvPr id="112" name="Straight Arrow Connector 111"/>
            <p:cNvCxnSpPr/>
            <p:nvPr/>
          </p:nvCxnSpPr>
          <p:spPr bwMode="auto">
            <a:xfrm flipH="1">
              <a:off x="2140462" y="3886737"/>
              <a:ext cx="530658" cy="0"/>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13" name="Straight Arrow Connector 112"/>
            <p:cNvCxnSpPr/>
            <p:nvPr/>
          </p:nvCxnSpPr>
          <p:spPr bwMode="auto">
            <a:xfrm flipV="1">
              <a:off x="4861869" y="3886736"/>
              <a:ext cx="478993" cy="2"/>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114" name="Group 113"/>
            <p:cNvGrpSpPr/>
            <p:nvPr/>
          </p:nvGrpSpPr>
          <p:grpSpPr>
            <a:xfrm>
              <a:off x="1303228" y="4316241"/>
              <a:ext cx="1826541" cy="457603"/>
              <a:chOff x="1353845" y="2879141"/>
              <a:chExt cx="1826541" cy="499490"/>
            </a:xfrm>
          </p:grpSpPr>
          <p:sp>
            <p:nvSpPr>
              <p:cNvPr id="126" name="Rectangle 125"/>
              <p:cNvSpPr/>
              <p:nvPr/>
            </p:nvSpPr>
            <p:spPr bwMode="auto">
              <a:xfrm>
                <a:off x="1353845" y="2895600"/>
                <a:ext cx="1826541" cy="483031"/>
              </a:xfrm>
              <a:prstGeom prst="rect">
                <a:avLst/>
              </a:prstGeom>
              <a:solidFill>
                <a:srgbClr val="FFCC00"/>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127" name="TextBox 126"/>
              <p:cNvSpPr txBox="1"/>
              <p:nvPr/>
            </p:nvSpPr>
            <p:spPr>
              <a:xfrm>
                <a:off x="1410994" y="2879141"/>
                <a:ext cx="1596000" cy="436733"/>
              </a:xfrm>
              <a:prstGeom prst="rect">
                <a:avLst/>
              </a:prstGeom>
              <a:noFill/>
            </p:spPr>
            <p:txBody>
              <a:bodyPr wrap="square" rtlCol="0">
                <a:spAutoFit/>
              </a:bodyPr>
              <a:lstStyle/>
              <a:p>
                <a:r>
                  <a:rPr lang="en-US" sz="2000" b="1" smtClean="0"/>
                  <a:t>Việc 1</a:t>
                </a:r>
                <a:endParaRPr lang="en-US" sz="2000" b="1"/>
              </a:p>
            </p:txBody>
          </p:sp>
        </p:grpSp>
        <p:cxnSp>
          <p:nvCxnSpPr>
            <p:cNvPr id="115" name="Straight Arrow Connector 114"/>
            <p:cNvCxnSpPr/>
            <p:nvPr/>
          </p:nvCxnSpPr>
          <p:spPr bwMode="auto">
            <a:xfrm>
              <a:off x="2167255" y="3877686"/>
              <a:ext cx="0" cy="419503"/>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16" name="Straight Arrow Connector 115"/>
            <p:cNvCxnSpPr/>
            <p:nvPr/>
          </p:nvCxnSpPr>
          <p:spPr bwMode="auto">
            <a:xfrm>
              <a:off x="5317938" y="3871008"/>
              <a:ext cx="0" cy="419503"/>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117" name="Group 116"/>
            <p:cNvGrpSpPr/>
            <p:nvPr/>
          </p:nvGrpSpPr>
          <p:grpSpPr>
            <a:xfrm>
              <a:off x="4389491" y="4295232"/>
              <a:ext cx="1826541" cy="442524"/>
              <a:chOff x="1315745" y="2895600"/>
              <a:chExt cx="1826541" cy="483031"/>
            </a:xfrm>
          </p:grpSpPr>
          <p:sp>
            <p:nvSpPr>
              <p:cNvPr id="124" name="Rectangle 123"/>
              <p:cNvSpPr/>
              <p:nvPr/>
            </p:nvSpPr>
            <p:spPr bwMode="auto">
              <a:xfrm>
                <a:off x="1315745" y="2895600"/>
                <a:ext cx="1826541" cy="483031"/>
              </a:xfrm>
              <a:prstGeom prst="rect">
                <a:avLst/>
              </a:prstGeom>
              <a:solidFill>
                <a:srgbClr val="FFCC00"/>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125" name="TextBox 124"/>
              <p:cNvSpPr txBox="1"/>
              <p:nvPr/>
            </p:nvSpPr>
            <p:spPr>
              <a:xfrm>
                <a:off x="1562100" y="2920728"/>
                <a:ext cx="1387744" cy="436735"/>
              </a:xfrm>
              <a:prstGeom prst="rect">
                <a:avLst/>
              </a:prstGeom>
              <a:noFill/>
            </p:spPr>
            <p:txBody>
              <a:bodyPr wrap="square" rtlCol="0">
                <a:spAutoFit/>
              </a:bodyPr>
              <a:lstStyle/>
              <a:p>
                <a:r>
                  <a:rPr lang="en-US" sz="2000" b="1" smtClean="0"/>
                  <a:t>Việc 2</a:t>
                </a:r>
                <a:endParaRPr lang="en-US" sz="2000" b="1"/>
              </a:p>
            </p:txBody>
          </p:sp>
        </p:grpSp>
        <p:cxnSp>
          <p:nvCxnSpPr>
            <p:cNvPr id="118" name="Straight Arrow Connector 117"/>
            <p:cNvCxnSpPr/>
            <p:nvPr/>
          </p:nvCxnSpPr>
          <p:spPr bwMode="auto">
            <a:xfrm>
              <a:off x="2174998" y="4773842"/>
              <a:ext cx="0" cy="419503"/>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19" name="Straight Arrow Connector 118"/>
            <p:cNvCxnSpPr/>
            <p:nvPr/>
          </p:nvCxnSpPr>
          <p:spPr bwMode="auto">
            <a:xfrm>
              <a:off x="5306631" y="4748114"/>
              <a:ext cx="0" cy="419503"/>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20" name="Straight Connector 119"/>
            <p:cNvCxnSpPr/>
            <p:nvPr/>
          </p:nvCxnSpPr>
          <p:spPr bwMode="auto">
            <a:xfrm>
              <a:off x="2167255" y="5167617"/>
              <a:ext cx="3139376" cy="0"/>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21" name="Straight Arrow Connector 120"/>
            <p:cNvCxnSpPr/>
            <p:nvPr/>
          </p:nvCxnSpPr>
          <p:spPr bwMode="auto">
            <a:xfrm>
              <a:off x="3778762" y="5167617"/>
              <a:ext cx="0" cy="361950"/>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22" name="Shape 72"/>
            <p:cNvSpPr txBox="1">
              <a:spLocks/>
            </p:cNvSpPr>
            <p:nvPr/>
          </p:nvSpPr>
          <p:spPr bwMode="auto">
            <a:xfrm>
              <a:off x="1850322" y="3458185"/>
              <a:ext cx="936469" cy="512371"/>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0000" lnSpcReduction="20000"/>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0" indent="0" algn="just">
                <a:lnSpc>
                  <a:spcPct val="130000"/>
                </a:lnSpc>
                <a:spcBef>
                  <a:spcPts val="0"/>
                </a:spcBef>
                <a:buNone/>
                <a:defRPr>
                  <a:solidFill>
                    <a:schemeClr val="accent2"/>
                  </a:solidFill>
                </a:defRPr>
              </a:pPr>
              <a:r>
                <a:rPr lang="en-US" sz="2400" smtClean="0">
                  <a:solidFill>
                    <a:srgbClr val="00B050"/>
                  </a:solidFill>
                </a:rPr>
                <a:t>đúng</a:t>
              </a:r>
              <a:endParaRPr lang="en-US" sz="2400" b="1" smtClean="0">
                <a:solidFill>
                  <a:srgbClr val="666666"/>
                </a:solidFill>
              </a:endParaRPr>
            </a:p>
          </p:txBody>
        </p:sp>
        <p:sp>
          <p:nvSpPr>
            <p:cNvPr id="123" name="Shape 72"/>
            <p:cNvSpPr txBox="1">
              <a:spLocks/>
            </p:cNvSpPr>
            <p:nvPr/>
          </p:nvSpPr>
          <p:spPr bwMode="auto">
            <a:xfrm>
              <a:off x="4841176" y="3399314"/>
              <a:ext cx="936469" cy="512371"/>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0" indent="0" algn="just">
                <a:lnSpc>
                  <a:spcPct val="130000"/>
                </a:lnSpc>
                <a:spcBef>
                  <a:spcPts val="0"/>
                </a:spcBef>
                <a:buNone/>
                <a:defRPr>
                  <a:solidFill>
                    <a:schemeClr val="accent2"/>
                  </a:solidFill>
                </a:defRPr>
              </a:pPr>
              <a:r>
                <a:rPr lang="en-US" sz="1800" smtClean="0">
                  <a:solidFill>
                    <a:srgbClr val="00B050"/>
                  </a:solidFill>
                </a:rPr>
                <a:t>sai</a:t>
              </a:r>
              <a:endParaRPr lang="en-US" sz="1800" b="1" smtClean="0">
                <a:solidFill>
                  <a:srgbClr val="666666"/>
                </a:solidFill>
              </a:endParaRPr>
            </a:p>
          </p:txBody>
        </p:sp>
      </p:grpSp>
      <p:sp>
        <p:nvSpPr>
          <p:cNvPr id="130" name="TextBox 129"/>
          <p:cNvSpPr txBox="1"/>
          <p:nvPr/>
        </p:nvSpPr>
        <p:spPr>
          <a:xfrm>
            <a:off x="661313" y="4140697"/>
            <a:ext cx="7707742" cy="2012859"/>
          </a:xfrm>
          <a:prstGeom prst="rect">
            <a:avLst/>
          </a:prstGeom>
          <a:noFill/>
        </p:spPr>
        <p:txBody>
          <a:bodyPr wrap="square" rtlCol="0">
            <a:spAutoFit/>
          </a:bodyPr>
          <a:lstStyle/>
          <a:p>
            <a:pPr algn="just">
              <a:lnSpc>
                <a:spcPct val="130000"/>
              </a:lnSpc>
            </a:pPr>
            <a:r>
              <a:rPr lang="en-US" b="1" smtClean="0">
                <a:solidFill>
                  <a:srgbClr val="666666"/>
                </a:solidFill>
              </a:rPr>
              <a:t>Thứ tự thực hiện</a:t>
            </a:r>
            <a:endParaRPr lang="en-US" b="1">
              <a:solidFill>
                <a:srgbClr val="666666"/>
              </a:solidFill>
            </a:endParaRPr>
          </a:p>
          <a:p>
            <a:pPr algn="just">
              <a:lnSpc>
                <a:spcPct val="130000"/>
              </a:lnSpc>
            </a:pPr>
            <a:r>
              <a:rPr lang="en-US" smtClean="0">
                <a:solidFill>
                  <a:srgbClr val="002060"/>
                </a:solidFill>
              </a:rPr>
              <a:t>Kiểm </a:t>
            </a:r>
            <a:r>
              <a:rPr lang="en-US">
                <a:solidFill>
                  <a:srgbClr val="002060"/>
                </a:solidFill>
              </a:rPr>
              <a:t>tra </a:t>
            </a:r>
            <a:r>
              <a:rPr lang="en-US" smtClean="0">
                <a:solidFill>
                  <a:srgbClr val="002060"/>
                </a:solidFill>
              </a:rPr>
              <a:t>condition, </a:t>
            </a:r>
            <a:r>
              <a:rPr lang="en-US">
                <a:solidFill>
                  <a:srgbClr val="002060"/>
                </a:solidFill>
              </a:rPr>
              <a:t>nếu </a:t>
            </a:r>
            <a:r>
              <a:rPr lang="en-US" smtClean="0">
                <a:solidFill>
                  <a:srgbClr val="002060"/>
                </a:solidFill>
              </a:rPr>
              <a:t>condition </a:t>
            </a:r>
            <a:r>
              <a:rPr lang="en-US" smtClean="0">
                <a:solidFill>
                  <a:srgbClr val="002060"/>
                </a:solidFill>
              </a:rPr>
              <a:t>đúng </a:t>
            </a:r>
            <a:r>
              <a:rPr lang="en-US">
                <a:solidFill>
                  <a:srgbClr val="002060"/>
                </a:solidFill>
              </a:rPr>
              <a:t>thực hiện </a:t>
            </a:r>
            <a:r>
              <a:rPr lang="en-US" smtClean="0">
                <a:solidFill>
                  <a:srgbClr val="002060"/>
                </a:solidFill>
              </a:rPr>
              <a:t>statement1, nếu </a:t>
            </a:r>
            <a:r>
              <a:rPr lang="en-US">
                <a:solidFill>
                  <a:srgbClr val="002060"/>
                </a:solidFill>
              </a:rPr>
              <a:t>điều kiện sai thực hiện </a:t>
            </a:r>
            <a:r>
              <a:rPr lang="en-US" smtClean="0">
                <a:solidFill>
                  <a:srgbClr val="002060"/>
                </a:solidFill>
              </a:rPr>
              <a:t>statement2, sau </a:t>
            </a:r>
            <a:r>
              <a:rPr lang="en-US">
                <a:solidFill>
                  <a:srgbClr val="002060"/>
                </a:solidFill>
              </a:rPr>
              <a:t>đó ra khỏi cấu trúc lựa chọn</a:t>
            </a:r>
          </a:p>
        </p:txBody>
      </p:sp>
      <p:sp>
        <p:nvSpPr>
          <p:cNvPr id="131" name="object 5"/>
          <p:cNvSpPr/>
          <p:nvPr/>
        </p:nvSpPr>
        <p:spPr>
          <a:xfrm>
            <a:off x="7620000" y="947226"/>
            <a:ext cx="1370653" cy="1159074"/>
          </a:xfrm>
          <a:custGeom>
            <a:avLst/>
            <a:gdLst/>
            <a:ahLst/>
            <a:cxnLst/>
            <a:rect l="l" t="t" r="r" b="b"/>
            <a:pathLst>
              <a:path w="2296795" h="1050925">
                <a:moveTo>
                  <a:pt x="1317580" y="0"/>
                </a:moveTo>
                <a:lnTo>
                  <a:pt x="1263166" y="264"/>
                </a:lnTo>
                <a:lnTo>
                  <a:pt x="1208913" y="1441"/>
                </a:lnTo>
                <a:lnTo>
                  <a:pt x="1154951" y="3528"/>
                </a:lnTo>
                <a:lnTo>
                  <a:pt x="1101412" y="6522"/>
                </a:lnTo>
                <a:lnTo>
                  <a:pt x="1048426" y="10419"/>
                </a:lnTo>
                <a:lnTo>
                  <a:pt x="996123" y="15215"/>
                </a:lnTo>
                <a:lnTo>
                  <a:pt x="944636" y="20908"/>
                </a:lnTo>
                <a:lnTo>
                  <a:pt x="894094" y="27494"/>
                </a:lnTo>
                <a:lnTo>
                  <a:pt x="844629" y="34969"/>
                </a:lnTo>
                <a:lnTo>
                  <a:pt x="796371" y="43331"/>
                </a:lnTo>
                <a:lnTo>
                  <a:pt x="749450" y="52576"/>
                </a:lnTo>
                <a:lnTo>
                  <a:pt x="703999" y="62701"/>
                </a:lnTo>
                <a:lnTo>
                  <a:pt x="660147" y="73702"/>
                </a:lnTo>
                <a:lnTo>
                  <a:pt x="618025" y="85577"/>
                </a:lnTo>
                <a:lnTo>
                  <a:pt x="577764" y="98321"/>
                </a:lnTo>
                <a:lnTo>
                  <a:pt x="539496" y="111931"/>
                </a:lnTo>
                <a:lnTo>
                  <a:pt x="490454" y="132030"/>
                </a:lnTo>
                <a:lnTo>
                  <a:pt x="447543" y="152933"/>
                </a:lnTo>
                <a:lnTo>
                  <a:pt x="410723" y="174531"/>
                </a:lnTo>
                <a:lnTo>
                  <a:pt x="355187" y="219373"/>
                </a:lnTo>
                <a:lnTo>
                  <a:pt x="323517" y="265679"/>
                </a:lnTo>
                <a:lnTo>
                  <a:pt x="315383" y="312569"/>
                </a:lnTo>
                <a:lnTo>
                  <a:pt x="320039" y="335959"/>
                </a:lnTo>
                <a:lnTo>
                  <a:pt x="346594" y="382082"/>
                </a:lnTo>
                <a:lnTo>
                  <a:pt x="395862" y="426595"/>
                </a:lnTo>
                <a:lnTo>
                  <a:pt x="428910" y="447973"/>
                </a:lnTo>
                <a:lnTo>
                  <a:pt x="467514" y="468620"/>
                </a:lnTo>
                <a:lnTo>
                  <a:pt x="511631" y="488426"/>
                </a:lnTo>
                <a:lnTo>
                  <a:pt x="561222" y="507281"/>
                </a:lnTo>
                <a:lnTo>
                  <a:pt x="616243" y="525076"/>
                </a:lnTo>
                <a:lnTo>
                  <a:pt x="676655" y="541699"/>
                </a:lnTo>
                <a:lnTo>
                  <a:pt x="0" y="1050715"/>
                </a:lnTo>
                <a:lnTo>
                  <a:pt x="1008888" y="596563"/>
                </a:lnTo>
                <a:lnTo>
                  <a:pt x="1064394" y="601272"/>
                </a:lnTo>
                <a:lnTo>
                  <a:pt x="1120228" y="604959"/>
                </a:lnTo>
                <a:lnTo>
                  <a:pt x="1176261" y="607636"/>
                </a:lnTo>
                <a:lnTo>
                  <a:pt x="1232365" y="609317"/>
                </a:lnTo>
                <a:lnTo>
                  <a:pt x="1288413" y="610018"/>
                </a:lnTo>
                <a:lnTo>
                  <a:pt x="1344274" y="609751"/>
                </a:lnTo>
                <a:lnTo>
                  <a:pt x="1399822" y="608530"/>
                </a:lnTo>
                <a:lnTo>
                  <a:pt x="1454927" y="606369"/>
                </a:lnTo>
                <a:lnTo>
                  <a:pt x="1509462" y="603281"/>
                </a:lnTo>
                <a:lnTo>
                  <a:pt x="1563297" y="599282"/>
                </a:lnTo>
                <a:lnTo>
                  <a:pt x="1616305" y="594384"/>
                </a:lnTo>
                <a:lnTo>
                  <a:pt x="1668357" y="588601"/>
                </a:lnTo>
                <a:lnTo>
                  <a:pt x="1719326" y="581948"/>
                </a:lnTo>
                <a:lnTo>
                  <a:pt x="1769081" y="574437"/>
                </a:lnTo>
                <a:lnTo>
                  <a:pt x="1817496" y="566083"/>
                </a:lnTo>
                <a:lnTo>
                  <a:pt x="1864442" y="556900"/>
                </a:lnTo>
                <a:lnTo>
                  <a:pt x="1909790" y="546901"/>
                </a:lnTo>
                <a:lnTo>
                  <a:pt x="1953412" y="536101"/>
                </a:lnTo>
                <a:lnTo>
                  <a:pt x="1995180" y="524513"/>
                </a:lnTo>
                <a:lnTo>
                  <a:pt x="2034965" y="512150"/>
                </a:lnTo>
                <a:lnTo>
                  <a:pt x="2072640" y="499027"/>
                </a:lnTo>
                <a:lnTo>
                  <a:pt x="2121681" y="478929"/>
                </a:lnTo>
                <a:lnTo>
                  <a:pt x="2164592" y="458026"/>
                </a:lnTo>
                <a:lnTo>
                  <a:pt x="2201412" y="436427"/>
                </a:lnTo>
                <a:lnTo>
                  <a:pt x="2256948" y="391585"/>
                </a:lnTo>
                <a:lnTo>
                  <a:pt x="2288618" y="345280"/>
                </a:lnTo>
                <a:lnTo>
                  <a:pt x="2296752" y="298390"/>
                </a:lnTo>
                <a:lnTo>
                  <a:pt x="2292096" y="274999"/>
                </a:lnTo>
                <a:lnTo>
                  <a:pt x="2265541" y="228877"/>
                </a:lnTo>
                <a:lnTo>
                  <a:pt x="2216273" y="184364"/>
                </a:lnTo>
                <a:lnTo>
                  <a:pt x="2183225" y="162985"/>
                </a:lnTo>
                <a:lnTo>
                  <a:pt x="2144621" y="142338"/>
                </a:lnTo>
                <a:lnTo>
                  <a:pt x="2100504" y="122532"/>
                </a:lnTo>
                <a:lnTo>
                  <a:pt x="2050913" y="103677"/>
                </a:lnTo>
                <a:lnTo>
                  <a:pt x="1995892" y="85883"/>
                </a:lnTo>
                <a:lnTo>
                  <a:pt x="1935479" y="69259"/>
                </a:lnTo>
                <a:lnTo>
                  <a:pt x="1889338" y="58307"/>
                </a:lnTo>
                <a:lnTo>
                  <a:pt x="1841788" y="48308"/>
                </a:lnTo>
                <a:lnTo>
                  <a:pt x="1792960" y="39258"/>
                </a:lnTo>
                <a:lnTo>
                  <a:pt x="1742985" y="31155"/>
                </a:lnTo>
                <a:lnTo>
                  <a:pt x="1691993" y="23995"/>
                </a:lnTo>
                <a:lnTo>
                  <a:pt x="1640116" y="17774"/>
                </a:lnTo>
                <a:lnTo>
                  <a:pt x="1587484" y="12490"/>
                </a:lnTo>
                <a:lnTo>
                  <a:pt x="1534228" y="8139"/>
                </a:lnTo>
                <a:lnTo>
                  <a:pt x="1480478" y="4718"/>
                </a:lnTo>
                <a:lnTo>
                  <a:pt x="1426367" y="2223"/>
                </a:lnTo>
                <a:lnTo>
                  <a:pt x="1372024" y="652"/>
                </a:lnTo>
                <a:lnTo>
                  <a:pt x="1317580" y="0"/>
                </a:lnTo>
                <a:close/>
              </a:path>
            </a:pathLst>
          </a:custGeom>
          <a:solidFill>
            <a:srgbClr val="FADE52"/>
          </a:solidFill>
        </p:spPr>
        <p:txBody>
          <a:bodyPr wrap="square" lIns="0" tIns="0" rIns="0" bIns="0" rtlCol="0"/>
          <a:lstStyle/>
          <a:p>
            <a:endParaRPr/>
          </a:p>
        </p:txBody>
      </p:sp>
      <p:sp>
        <p:nvSpPr>
          <p:cNvPr id="132" name="object 7"/>
          <p:cNvSpPr txBox="1"/>
          <p:nvPr/>
        </p:nvSpPr>
        <p:spPr>
          <a:xfrm>
            <a:off x="7924694" y="1110233"/>
            <a:ext cx="98171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No</a:t>
            </a:r>
            <a:r>
              <a:rPr sz="1800" spc="-30" dirty="0">
                <a:latin typeface="Arial"/>
                <a:cs typeface="Arial"/>
              </a:rPr>
              <a:t> </a:t>
            </a:r>
            <a:r>
              <a:rPr sz="1800" b="1" dirty="0">
                <a:solidFill>
                  <a:srgbClr val="0066FF"/>
                </a:solidFill>
                <a:latin typeface="Arial"/>
                <a:cs typeface="Arial"/>
              </a:rPr>
              <a:t>;</a:t>
            </a:r>
            <a:r>
              <a:rPr sz="1800" b="1" spc="-40" dirty="0">
                <a:solidFill>
                  <a:srgbClr val="0066FF"/>
                </a:solidFill>
                <a:latin typeface="Arial"/>
                <a:cs typeface="Arial"/>
              </a:rPr>
              <a:t> </a:t>
            </a:r>
            <a:r>
              <a:rPr sz="1800" dirty="0">
                <a:latin typeface="Arial"/>
                <a:cs typeface="Arial"/>
              </a:rPr>
              <a:t>here</a:t>
            </a:r>
            <a:endParaRPr sz="1800">
              <a:latin typeface="Arial"/>
              <a:cs typeface="Arial"/>
            </a:endParaRPr>
          </a:p>
        </p:txBody>
      </p:sp>
    </p:spTree>
    <p:extLst>
      <p:ext uri="{BB962C8B-B14F-4D97-AF65-F5344CB8AC3E}">
        <p14:creationId xmlns:p14="http://schemas.microsoft.com/office/powerpoint/2010/main" val="17990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p:cTn id="7" dur="1000" fill="hold"/>
                                        <p:tgtEl>
                                          <p:spTgt spid="109"/>
                                        </p:tgtEl>
                                        <p:attrNameLst>
                                          <p:attrName>ppt_w</p:attrName>
                                        </p:attrNameLst>
                                      </p:cBhvr>
                                      <p:tavLst>
                                        <p:tav tm="0">
                                          <p:val>
                                            <p:strVal val="#ppt_w+.3"/>
                                          </p:val>
                                        </p:tav>
                                        <p:tav tm="100000">
                                          <p:val>
                                            <p:strVal val="#ppt_w"/>
                                          </p:val>
                                        </p:tav>
                                      </p:tavLst>
                                    </p:anim>
                                    <p:anim calcmode="lin" valueType="num">
                                      <p:cBhvr>
                                        <p:cTn id="8" dur="1000" fill="hold"/>
                                        <p:tgtEl>
                                          <p:spTgt spid="109"/>
                                        </p:tgtEl>
                                        <p:attrNameLst>
                                          <p:attrName>ppt_h</p:attrName>
                                        </p:attrNameLst>
                                      </p:cBhvr>
                                      <p:tavLst>
                                        <p:tav tm="0">
                                          <p:val>
                                            <p:strVal val="#ppt_h"/>
                                          </p:val>
                                        </p:tav>
                                        <p:tav tm="100000">
                                          <p:val>
                                            <p:strVal val="#ppt_h"/>
                                          </p:val>
                                        </p:tav>
                                      </p:tavLst>
                                    </p:anim>
                                    <p:animEffect transition="in" filter="fade">
                                      <p:cBhvr>
                                        <p:cTn id="9" dur="1000"/>
                                        <p:tgtEl>
                                          <p:spTgt spid="109"/>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32"/>
                                        </p:tgtEl>
                                        <p:attrNameLst>
                                          <p:attrName>style.visibility</p:attrName>
                                        </p:attrNameLst>
                                      </p:cBhvr>
                                      <p:to>
                                        <p:strVal val="visible"/>
                                      </p:to>
                                    </p:set>
                                    <p:animEffect transition="in" filter="wipe(down)">
                                      <p:cBhvr>
                                        <p:cTn id="14" dur="500"/>
                                        <p:tgtEl>
                                          <p:spTgt spid="132"/>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31"/>
                                        </p:tgtEl>
                                        <p:attrNameLst>
                                          <p:attrName>style.visibility</p:attrName>
                                        </p:attrNameLst>
                                      </p:cBhvr>
                                      <p:to>
                                        <p:strVal val="visible"/>
                                      </p:to>
                                    </p:set>
                                    <p:animEffect transition="in" filter="wipe(down)">
                                      <p:cBhvr>
                                        <p:cTn id="17"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Date Placeholder 47"/>
          <p:cNvSpPr>
            <a:spLocks noGrp="1"/>
          </p:cNvSpPr>
          <p:nvPr>
            <p:ph type="dt" sz="half" idx="10"/>
          </p:nvPr>
        </p:nvSpPr>
        <p:spPr/>
        <p:txBody>
          <a:bodyPr/>
          <a:lstStyle/>
          <a:p>
            <a:pPr>
              <a:defRPr/>
            </a:pPr>
            <a:r>
              <a:rPr lang="en-US" smtClean="0"/>
              <a:t>Khoa CNTT - UNETI</a:t>
            </a:r>
            <a:endParaRPr lang="en-US" dirty="0"/>
          </a:p>
        </p:txBody>
      </p:sp>
      <p:sp>
        <p:nvSpPr>
          <p:cNvPr id="4" name="Slide Number Placeholder 3"/>
          <p:cNvSpPr>
            <a:spLocks noGrp="1"/>
          </p:cNvSpPr>
          <p:nvPr>
            <p:ph type="sldNum" sz="quarter" idx="12"/>
          </p:nvPr>
        </p:nvSpPr>
        <p:spPr/>
        <p:txBody>
          <a:bodyPr/>
          <a:lstStyle/>
          <a:p>
            <a:pPr>
              <a:defRPr/>
            </a:pPr>
            <a:fld id="{38F16FD5-974A-40BB-8233-36E86F2AA732}" type="slidenum">
              <a:rPr lang="en-US" smtClean="0"/>
              <a:pPr>
                <a:defRPr/>
              </a:pPr>
              <a:t>8</a:t>
            </a:fld>
            <a:endParaRPr lang="en-US" dirty="0"/>
          </a:p>
        </p:txBody>
      </p:sp>
      <p:sp>
        <p:nvSpPr>
          <p:cNvPr id="27" name="Title 1"/>
          <p:cNvSpPr>
            <a:spLocks noGrp="1"/>
          </p:cNvSpPr>
          <p:nvPr>
            <p:ph type="title"/>
          </p:nvPr>
        </p:nvSpPr>
        <p:spPr>
          <a:xfrm>
            <a:off x="1143000" y="381000"/>
            <a:ext cx="7391400" cy="563563"/>
          </a:xfrm>
        </p:spPr>
        <p:txBody>
          <a:bodyPr/>
          <a:lstStyle/>
          <a:p>
            <a:r>
              <a:rPr lang="en-US" b="1" smtClean="0"/>
              <a:t>4.2.1 Câu lệnh if … else</a:t>
            </a:r>
            <a:endParaRPr lang="en-US" b="1" dirty="0"/>
          </a:p>
        </p:txBody>
      </p:sp>
      <p:sp>
        <p:nvSpPr>
          <p:cNvPr id="28" name="Shape 72"/>
          <p:cNvSpPr txBox="1">
            <a:spLocks/>
          </p:cNvSpPr>
          <p:nvPr/>
        </p:nvSpPr>
        <p:spPr bwMode="auto">
          <a:xfrm>
            <a:off x="457200" y="1073609"/>
            <a:ext cx="8571854" cy="5693312"/>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0" indent="0" algn="just">
              <a:lnSpc>
                <a:spcPct val="130000"/>
              </a:lnSpc>
              <a:spcBef>
                <a:spcPts val="0"/>
              </a:spcBef>
              <a:buNone/>
              <a:defRPr>
                <a:solidFill>
                  <a:schemeClr val="accent2"/>
                </a:solidFill>
              </a:defRPr>
            </a:pPr>
            <a:r>
              <a:rPr lang="en-US" sz="2400" b="1" smtClean="0">
                <a:solidFill>
                  <a:srgbClr val="00B050"/>
                </a:solidFill>
              </a:rPr>
              <a:t>Ví dụ</a:t>
            </a:r>
            <a:r>
              <a:rPr lang="en-US" sz="2400" smtClean="0">
                <a:solidFill>
                  <a:srgbClr val="00B050"/>
                </a:solidFill>
              </a:rPr>
              <a:t>: </a:t>
            </a:r>
            <a:r>
              <a:rPr lang="en-US" sz="2400" smtClean="0">
                <a:solidFill>
                  <a:srgbClr val="002060"/>
                </a:solidFill>
              </a:rPr>
              <a:t>Lưu đồ thuật giải giải phương trình ax+b=0</a:t>
            </a:r>
            <a:endParaRPr lang="en-US" sz="2400" b="1" smtClean="0">
              <a:solidFill>
                <a:srgbClr val="002060"/>
              </a:solidFill>
            </a:endParaRPr>
          </a:p>
        </p:txBody>
      </p:sp>
      <p:grpSp>
        <p:nvGrpSpPr>
          <p:cNvPr id="37" name="Group 36"/>
          <p:cNvGrpSpPr/>
          <p:nvPr/>
        </p:nvGrpSpPr>
        <p:grpSpPr>
          <a:xfrm>
            <a:off x="228600" y="1875444"/>
            <a:ext cx="4114800" cy="4154426"/>
            <a:chOff x="1303228" y="1025498"/>
            <a:chExt cx="7070944" cy="5524063"/>
          </a:xfrm>
        </p:grpSpPr>
        <p:grpSp>
          <p:nvGrpSpPr>
            <p:cNvPr id="52" name="Group 51"/>
            <p:cNvGrpSpPr/>
            <p:nvPr/>
          </p:nvGrpSpPr>
          <p:grpSpPr>
            <a:xfrm>
              <a:off x="4731262" y="1063598"/>
              <a:ext cx="1752600" cy="628289"/>
              <a:chOff x="1371600" y="1752600"/>
              <a:chExt cx="1752600" cy="685800"/>
            </a:xfrm>
          </p:grpSpPr>
          <p:sp>
            <p:nvSpPr>
              <p:cNvPr id="106" name="Oval 105"/>
              <p:cNvSpPr/>
              <p:nvPr/>
            </p:nvSpPr>
            <p:spPr bwMode="auto">
              <a:xfrm>
                <a:off x="1371600" y="1752600"/>
                <a:ext cx="1752600" cy="685800"/>
              </a:xfrm>
              <a:prstGeom prst="ellipse">
                <a:avLst/>
              </a:prstGeom>
              <a:solidFill>
                <a:srgbClr val="FF3399"/>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i="0" u="none" strike="noStrike" normalizeH="0" baseline="0" smtClean="0">
                  <a:ln w="0"/>
                  <a:solidFill>
                    <a:schemeClr val="tx1"/>
                  </a:solidFill>
                  <a:effectLst>
                    <a:outerShdw blurRad="38100" dist="19050" dir="2700000" algn="tl" rotWithShape="0">
                      <a:schemeClr val="dk1">
                        <a:alpha val="40000"/>
                      </a:schemeClr>
                    </a:outerShdw>
                  </a:effectLst>
                  <a:latin typeface="Arial" charset="0"/>
                </a:endParaRPr>
              </a:p>
            </p:txBody>
          </p:sp>
          <p:sp>
            <p:nvSpPr>
              <p:cNvPr id="107" name="TextBox 106"/>
              <p:cNvSpPr txBox="1"/>
              <p:nvPr/>
            </p:nvSpPr>
            <p:spPr>
              <a:xfrm>
                <a:off x="1394201" y="1895445"/>
                <a:ext cx="1539503" cy="446003"/>
              </a:xfrm>
              <a:prstGeom prst="rect">
                <a:avLst/>
              </a:prstGeom>
              <a:noFill/>
            </p:spPr>
            <p:txBody>
              <a:bodyPr wrap="square" rtlCol="0">
                <a:spAutoFit/>
              </a:bodyPr>
              <a:lstStyle/>
              <a:p>
                <a:r>
                  <a:rPr lang="en-US" sz="1400" b="1" smtClean="0"/>
                  <a:t>Bắt đầu</a:t>
                </a:r>
                <a:endParaRPr lang="en-US" sz="1400" b="1"/>
              </a:p>
            </p:txBody>
          </p:sp>
        </p:grpSp>
        <p:grpSp>
          <p:nvGrpSpPr>
            <p:cNvPr id="54" name="Group 53"/>
            <p:cNvGrpSpPr/>
            <p:nvPr/>
          </p:nvGrpSpPr>
          <p:grpSpPr>
            <a:xfrm>
              <a:off x="4711251" y="5921272"/>
              <a:ext cx="1795210" cy="628289"/>
              <a:chOff x="1519490" y="4495800"/>
              <a:chExt cx="1795210" cy="685800"/>
            </a:xfrm>
            <a:solidFill>
              <a:srgbClr val="FF3399"/>
            </a:solidFill>
          </p:grpSpPr>
          <p:sp>
            <p:nvSpPr>
              <p:cNvPr id="104" name="Oval 103"/>
              <p:cNvSpPr/>
              <p:nvPr/>
            </p:nvSpPr>
            <p:spPr bwMode="auto">
              <a:xfrm>
                <a:off x="1562100" y="4495800"/>
                <a:ext cx="1752600" cy="685800"/>
              </a:xfrm>
              <a:prstGeom prst="ellipse">
                <a:avLst/>
              </a:prstGeom>
              <a:grp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i="0" u="none" strike="noStrike" normalizeH="0" baseline="0" smtClean="0">
                  <a:ln w="0"/>
                  <a:solidFill>
                    <a:schemeClr val="tx1"/>
                  </a:solidFill>
                  <a:effectLst>
                    <a:outerShdw blurRad="38100" dist="19050" dir="2700000" algn="tl" rotWithShape="0">
                      <a:schemeClr val="dk1">
                        <a:alpha val="40000"/>
                      </a:schemeClr>
                    </a:outerShdw>
                  </a:effectLst>
                  <a:latin typeface="Arial" charset="0"/>
                </a:endParaRPr>
              </a:p>
            </p:txBody>
          </p:sp>
          <p:sp>
            <p:nvSpPr>
              <p:cNvPr id="105" name="TextBox 104"/>
              <p:cNvSpPr txBox="1"/>
              <p:nvPr/>
            </p:nvSpPr>
            <p:spPr>
              <a:xfrm>
                <a:off x="1519490" y="4638645"/>
                <a:ext cx="1604713" cy="446706"/>
              </a:xfrm>
              <a:prstGeom prst="rect">
                <a:avLst/>
              </a:prstGeom>
              <a:grpFill/>
            </p:spPr>
            <p:txBody>
              <a:bodyPr wrap="square" rtlCol="0">
                <a:spAutoFit/>
              </a:bodyPr>
              <a:lstStyle/>
              <a:p>
                <a:r>
                  <a:rPr lang="en-US" sz="1400" b="1" smtClean="0"/>
                  <a:t>Kết thúc</a:t>
                </a:r>
                <a:endParaRPr lang="en-US" sz="1400" b="1"/>
              </a:p>
            </p:txBody>
          </p:sp>
        </p:grpSp>
        <p:cxnSp>
          <p:nvCxnSpPr>
            <p:cNvPr id="65" name="Straight Arrow Connector 64"/>
            <p:cNvCxnSpPr/>
            <p:nvPr/>
          </p:nvCxnSpPr>
          <p:spPr bwMode="auto">
            <a:xfrm>
              <a:off x="5623706" y="1691243"/>
              <a:ext cx="0" cy="286755"/>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6" name="Straight Arrow Connector 65"/>
            <p:cNvCxnSpPr/>
            <p:nvPr/>
          </p:nvCxnSpPr>
          <p:spPr bwMode="auto">
            <a:xfrm>
              <a:off x="7449445" y="3134355"/>
              <a:ext cx="0" cy="762381"/>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7" name="Straight Arrow Connector 66"/>
            <p:cNvCxnSpPr/>
            <p:nvPr/>
          </p:nvCxnSpPr>
          <p:spPr bwMode="auto">
            <a:xfrm>
              <a:off x="5630161" y="2412178"/>
              <a:ext cx="0" cy="346870"/>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8" name="Straight Arrow Connector 67"/>
            <p:cNvCxnSpPr/>
            <p:nvPr/>
          </p:nvCxnSpPr>
          <p:spPr bwMode="auto">
            <a:xfrm>
              <a:off x="5626287" y="5514849"/>
              <a:ext cx="0" cy="419503"/>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69" name="Group 68"/>
            <p:cNvGrpSpPr/>
            <p:nvPr/>
          </p:nvGrpSpPr>
          <p:grpSpPr>
            <a:xfrm>
              <a:off x="4635822" y="1982247"/>
              <a:ext cx="1904226" cy="442524"/>
              <a:chOff x="1276160" y="2895600"/>
              <a:chExt cx="1904226" cy="483031"/>
            </a:xfrm>
          </p:grpSpPr>
          <p:sp>
            <p:nvSpPr>
              <p:cNvPr id="102" name="Parallelogram 101"/>
              <p:cNvSpPr/>
              <p:nvPr/>
            </p:nvSpPr>
            <p:spPr bwMode="auto">
              <a:xfrm>
                <a:off x="1353845" y="2895600"/>
                <a:ext cx="1826541" cy="483031"/>
              </a:xfrm>
              <a:prstGeom prst="parallelogram">
                <a:avLst/>
              </a:prstGeom>
              <a:solidFill>
                <a:srgbClr val="63C4D7"/>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103" name="TextBox 102"/>
              <p:cNvSpPr txBox="1"/>
              <p:nvPr/>
            </p:nvSpPr>
            <p:spPr>
              <a:xfrm>
                <a:off x="1276160" y="2920727"/>
                <a:ext cx="1864689" cy="446706"/>
              </a:xfrm>
              <a:prstGeom prst="rect">
                <a:avLst/>
              </a:prstGeom>
              <a:noFill/>
            </p:spPr>
            <p:txBody>
              <a:bodyPr wrap="square" rtlCol="0">
                <a:spAutoFit/>
              </a:bodyPr>
              <a:lstStyle/>
              <a:p>
                <a:r>
                  <a:rPr lang="en-US" sz="1400" b="1" smtClean="0"/>
                  <a:t>Nhập a, b</a:t>
                </a:r>
                <a:endParaRPr lang="en-US" sz="1400" b="1"/>
              </a:p>
            </p:txBody>
          </p:sp>
        </p:grpSp>
        <p:sp>
          <p:nvSpPr>
            <p:cNvPr id="70" name="Parallelogram 69"/>
            <p:cNvSpPr/>
            <p:nvPr/>
          </p:nvSpPr>
          <p:spPr bwMode="auto">
            <a:xfrm>
              <a:off x="6467233" y="3927938"/>
              <a:ext cx="1906939" cy="816408"/>
            </a:xfrm>
            <a:prstGeom prst="parallelogram">
              <a:avLst/>
            </a:prstGeom>
            <a:solidFill>
              <a:srgbClr val="63C4D7"/>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71" name="TextBox 70"/>
            <p:cNvSpPr txBox="1"/>
            <p:nvPr/>
          </p:nvSpPr>
          <p:spPr>
            <a:xfrm>
              <a:off x="6467232" y="4065259"/>
              <a:ext cx="1634100" cy="695716"/>
            </a:xfrm>
            <a:prstGeom prst="rect">
              <a:avLst/>
            </a:prstGeom>
            <a:noFill/>
          </p:spPr>
          <p:txBody>
            <a:bodyPr wrap="square" rtlCol="0">
              <a:spAutoFit/>
            </a:bodyPr>
            <a:lstStyle/>
            <a:p>
              <a:r>
                <a:rPr lang="en-US" sz="1400" b="1" smtClean="0"/>
                <a:t>PT co n</a:t>
              </a:r>
              <a:r>
                <a:rPr lang="en-US" sz="1400" b="1" baseline="-25000" smtClean="0"/>
                <a:t>o </a:t>
              </a:r>
              <a:r>
                <a:rPr lang="en-US" sz="1400" b="1" smtClean="0"/>
                <a:t>x =-b/a</a:t>
              </a:r>
              <a:endParaRPr lang="en-US" sz="1400" b="1"/>
            </a:p>
          </p:txBody>
        </p:sp>
        <p:cxnSp>
          <p:nvCxnSpPr>
            <p:cNvPr id="72" name="Straight Arrow Connector 71"/>
            <p:cNvCxnSpPr/>
            <p:nvPr/>
          </p:nvCxnSpPr>
          <p:spPr bwMode="auto">
            <a:xfrm>
              <a:off x="6540048" y="1025498"/>
              <a:ext cx="0" cy="0"/>
            </a:xfrm>
            <a:prstGeom prst="straightConnector1">
              <a:avLst/>
            </a:prstGeom>
            <a:noFill/>
            <a:ln w="9525" cap="flat" cmpd="sng" algn="ctr">
              <a:noFill/>
              <a:prstDash val="solid"/>
              <a:round/>
              <a:headEnd type="none" w="med" len="med"/>
              <a:tailEnd type="triangle"/>
            </a:ln>
            <a:effectLst/>
          </p:spPr>
        </p:cxnSp>
        <p:grpSp>
          <p:nvGrpSpPr>
            <p:cNvPr id="73" name="Group 72"/>
            <p:cNvGrpSpPr/>
            <p:nvPr/>
          </p:nvGrpSpPr>
          <p:grpSpPr>
            <a:xfrm>
              <a:off x="4445512" y="2766984"/>
              <a:ext cx="2324100" cy="774471"/>
              <a:chOff x="3143250" y="3303586"/>
              <a:chExt cx="2324100" cy="774471"/>
            </a:xfrm>
          </p:grpSpPr>
          <p:sp>
            <p:nvSpPr>
              <p:cNvPr id="100" name="Diamond 99"/>
              <p:cNvSpPr/>
              <p:nvPr/>
            </p:nvSpPr>
            <p:spPr bwMode="auto">
              <a:xfrm>
                <a:off x="3143250" y="3303586"/>
                <a:ext cx="2324100" cy="774471"/>
              </a:xfrm>
              <a:prstGeom prst="diamond">
                <a:avLst/>
              </a:prstGeom>
              <a:solidFill>
                <a:srgbClr val="92D050"/>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101" name="TextBox 100"/>
              <p:cNvSpPr txBox="1"/>
              <p:nvPr/>
            </p:nvSpPr>
            <p:spPr>
              <a:xfrm>
                <a:off x="3429001" y="3397806"/>
                <a:ext cx="1808788" cy="409245"/>
              </a:xfrm>
              <a:prstGeom prst="rect">
                <a:avLst/>
              </a:prstGeom>
              <a:noFill/>
            </p:spPr>
            <p:txBody>
              <a:bodyPr wrap="square" rtlCol="0">
                <a:spAutoFit/>
              </a:bodyPr>
              <a:lstStyle/>
              <a:p>
                <a:r>
                  <a:rPr lang="en-US" sz="1400" b="1" smtClean="0"/>
                  <a:t>a == 0 </a:t>
                </a:r>
                <a:endParaRPr lang="en-US" sz="1400" b="1"/>
              </a:p>
            </p:txBody>
          </p:sp>
        </p:grpSp>
        <p:cxnSp>
          <p:nvCxnSpPr>
            <p:cNvPr id="74" name="Straight Arrow Connector 73"/>
            <p:cNvCxnSpPr/>
            <p:nvPr/>
          </p:nvCxnSpPr>
          <p:spPr bwMode="auto">
            <a:xfrm>
              <a:off x="3778762" y="3156485"/>
              <a:ext cx="0" cy="346870"/>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75" name="Straight Arrow Connector 74"/>
            <p:cNvCxnSpPr/>
            <p:nvPr/>
          </p:nvCxnSpPr>
          <p:spPr bwMode="auto">
            <a:xfrm flipH="1" flipV="1">
              <a:off x="3743405" y="3135170"/>
              <a:ext cx="759257" cy="1"/>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76" name="Straight Arrow Connector 75"/>
            <p:cNvCxnSpPr/>
            <p:nvPr/>
          </p:nvCxnSpPr>
          <p:spPr bwMode="auto">
            <a:xfrm flipV="1">
              <a:off x="6731512" y="3135170"/>
              <a:ext cx="740207" cy="1"/>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77" name="Group 76"/>
            <p:cNvGrpSpPr/>
            <p:nvPr/>
          </p:nvGrpSpPr>
          <p:grpSpPr>
            <a:xfrm>
              <a:off x="2616712" y="3505401"/>
              <a:ext cx="2324100" cy="774471"/>
              <a:chOff x="3143250" y="3303586"/>
              <a:chExt cx="2324100" cy="774471"/>
            </a:xfrm>
          </p:grpSpPr>
          <p:sp>
            <p:nvSpPr>
              <p:cNvPr id="98" name="Diamond 97"/>
              <p:cNvSpPr/>
              <p:nvPr/>
            </p:nvSpPr>
            <p:spPr bwMode="auto">
              <a:xfrm>
                <a:off x="3143250" y="3303586"/>
                <a:ext cx="2324100" cy="774471"/>
              </a:xfrm>
              <a:prstGeom prst="diamond">
                <a:avLst/>
              </a:prstGeom>
              <a:solidFill>
                <a:srgbClr val="92D050"/>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99" name="TextBox 98"/>
              <p:cNvSpPr txBox="1"/>
              <p:nvPr/>
            </p:nvSpPr>
            <p:spPr>
              <a:xfrm>
                <a:off x="3429001" y="3397806"/>
                <a:ext cx="1808788" cy="409245"/>
              </a:xfrm>
              <a:prstGeom prst="rect">
                <a:avLst/>
              </a:prstGeom>
              <a:noFill/>
            </p:spPr>
            <p:txBody>
              <a:bodyPr wrap="square" rtlCol="0">
                <a:spAutoFit/>
              </a:bodyPr>
              <a:lstStyle/>
              <a:p>
                <a:r>
                  <a:rPr lang="en-US" sz="1400" b="1"/>
                  <a:t>b</a:t>
                </a:r>
                <a:r>
                  <a:rPr lang="en-US" sz="1400" b="1" smtClean="0"/>
                  <a:t> == 0</a:t>
                </a:r>
                <a:endParaRPr lang="en-US" sz="1400" b="1"/>
              </a:p>
            </p:txBody>
          </p:sp>
        </p:grpSp>
        <p:cxnSp>
          <p:nvCxnSpPr>
            <p:cNvPr id="78" name="Straight Arrow Connector 77"/>
            <p:cNvCxnSpPr/>
            <p:nvPr/>
          </p:nvCxnSpPr>
          <p:spPr bwMode="auto">
            <a:xfrm flipH="1">
              <a:off x="2140462" y="3886737"/>
              <a:ext cx="530658" cy="0"/>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79" name="Straight Arrow Connector 78"/>
            <p:cNvCxnSpPr/>
            <p:nvPr/>
          </p:nvCxnSpPr>
          <p:spPr bwMode="auto">
            <a:xfrm flipV="1">
              <a:off x="4861869" y="3886736"/>
              <a:ext cx="478993" cy="2"/>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80" name="Group 79"/>
            <p:cNvGrpSpPr/>
            <p:nvPr/>
          </p:nvGrpSpPr>
          <p:grpSpPr>
            <a:xfrm>
              <a:off x="1303228" y="4316241"/>
              <a:ext cx="1826541" cy="643410"/>
              <a:chOff x="1353845" y="2879141"/>
              <a:chExt cx="1826541" cy="702305"/>
            </a:xfrm>
          </p:grpSpPr>
          <p:sp>
            <p:nvSpPr>
              <p:cNvPr id="96" name="Parallelogram 95"/>
              <p:cNvSpPr/>
              <p:nvPr/>
            </p:nvSpPr>
            <p:spPr bwMode="auto">
              <a:xfrm>
                <a:off x="1353845" y="2895600"/>
                <a:ext cx="1826541" cy="483031"/>
              </a:xfrm>
              <a:prstGeom prst="parallelogram">
                <a:avLst/>
              </a:prstGeom>
              <a:solidFill>
                <a:srgbClr val="63C4D7"/>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97" name="TextBox 96"/>
              <p:cNvSpPr txBox="1"/>
              <p:nvPr/>
            </p:nvSpPr>
            <p:spPr>
              <a:xfrm>
                <a:off x="1410994" y="2879141"/>
                <a:ext cx="1596000" cy="702305"/>
              </a:xfrm>
              <a:prstGeom prst="rect">
                <a:avLst/>
              </a:prstGeom>
              <a:noFill/>
            </p:spPr>
            <p:txBody>
              <a:bodyPr wrap="square" rtlCol="0">
                <a:spAutoFit/>
              </a:bodyPr>
              <a:lstStyle/>
              <a:p>
                <a:r>
                  <a:rPr lang="en-US" sz="1400" b="1" smtClean="0"/>
                  <a:t>PT vo so n</a:t>
                </a:r>
                <a:r>
                  <a:rPr lang="en-US" sz="1400" b="1" baseline="-25000"/>
                  <a:t>o</a:t>
                </a:r>
                <a:endParaRPr lang="en-US" sz="1400" b="1"/>
              </a:p>
            </p:txBody>
          </p:sp>
        </p:grpSp>
        <p:cxnSp>
          <p:nvCxnSpPr>
            <p:cNvPr id="81" name="Straight Arrow Connector 80"/>
            <p:cNvCxnSpPr/>
            <p:nvPr/>
          </p:nvCxnSpPr>
          <p:spPr bwMode="auto">
            <a:xfrm>
              <a:off x="2167255" y="3877686"/>
              <a:ext cx="0" cy="419503"/>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82" name="Straight Arrow Connector 81"/>
            <p:cNvCxnSpPr/>
            <p:nvPr/>
          </p:nvCxnSpPr>
          <p:spPr bwMode="auto">
            <a:xfrm>
              <a:off x="5317938" y="3871008"/>
              <a:ext cx="0" cy="419503"/>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83" name="Group 82"/>
            <p:cNvGrpSpPr/>
            <p:nvPr/>
          </p:nvGrpSpPr>
          <p:grpSpPr>
            <a:xfrm>
              <a:off x="4389491" y="4295232"/>
              <a:ext cx="1826541" cy="442524"/>
              <a:chOff x="1315745" y="2895600"/>
              <a:chExt cx="1826541" cy="483031"/>
            </a:xfrm>
          </p:grpSpPr>
          <p:sp>
            <p:nvSpPr>
              <p:cNvPr id="94" name="Parallelogram 93"/>
              <p:cNvSpPr/>
              <p:nvPr/>
            </p:nvSpPr>
            <p:spPr bwMode="auto">
              <a:xfrm>
                <a:off x="1315745" y="2895600"/>
                <a:ext cx="1826541" cy="483031"/>
              </a:xfrm>
              <a:prstGeom prst="parallelogram">
                <a:avLst/>
              </a:prstGeom>
              <a:solidFill>
                <a:srgbClr val="63C4D7"/>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95" name="TextBox 94"/>
              <p:cNvSpPr txBox="1"/>
              <p:nvPr/>
            </p:nvSpPr>
            <p:spPr>
              <a:xfrm>
                <a:off x="1315747" y="2920728"/>
                <a:ext cx="1634099" cy="446706"/>
              </a:xfrm>
              <a:prstGeom prst="rect">
                <a:avLst/>
              </a:prstGeom>
              <a:noFill/>
            </p:spPr>
            <p:txBody>
              <a:bodyPr wrap="square" rtlCol="0">
                <a:spAutoFit/>
              </a:bodyPr>
              <a:lstStyle/>
              <a:p>
                <a:r>
                  <a:rPr lang="en-US" sz="1400" b="1" smtClean="0"/>
                  <a:t>PT vo n</a:t>
                </a:r>
                <a:r>
                  <a:rPr lang="en-US" sz="1400" b="1" baseline="-25000" smtClean="0"/>
                  <a:t>o</a:t>
                </a:r>
                <a:endParaRPr lang="en-US" sz="1400" b="1"/>
              </a:p>
            </p:txBody>
          </p:sp>
        </p:grpSp>
        <p:cxnSp>
          <p:nvCxnSpPr>
            <p:cNvPr id="84" name="Straight Arrow Connector 83"/>
            <p:cNvCxnSpPr/>
            <p:nvPr/>
          </p:nvCxnSpPr>
          <p:spPr bwMode="auto">
            <a:xfrm>
              <a:off x="2174998" y="4773842"/>
              <a:ext cx="0" cy="419503"/>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85" name="Straight Arrow Connector 84"/>
            <p:cNvCxnSpPr/>
            <p:nvPr/>
          </p:nvCxnSpPr>
          <p:spPr bwMode="auto">
            <a:xfrm>
              <a:off x="5306631" y="4748114"/>
              <a:ext cx="0" cy="419503"/>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86" name="Straight Connector 85"/>
            <p:cNvCxnSpPr/>
            <p:nvPr/>
          </p:nvCxnSpPr>
          <p:spPr bwMode="auto">
            <a:xfrm>
              <a:off x="2167255" y="5167617"/>
              <a:ext cx="3139376" cy="0"/>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87" name="Straight Arrow Connector 86"/>
            <p:cNvCxnSpPr/>
            <p:nvPr/>
          </p:nvCxnSpPr>
          <p:spPr bwMode="auto">
            <a:xfrm>
              <a:off x="3778762" y="5167617"/>
              <a:ext cx="0" cy="361950"/>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88" name="Straight Arrow Connector 87"/>
            <p:cNvCxnSpPr/>
            <p:nvPr/>
          </p:nvCxnSpPr>
          <p:spPr bwMode="auto">
            <a:xfrm>
              <a:off x="7407460" y="4754095"/>
              <a:ext cx="11143" cy="786253"/>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89" name="Straight Connector 88"/>
            <p:cNvCxnSpPr/>
            <p:nvPr/>
          </p:nvCxnSpPr>
          <p:spPr bwMode="auto">
            <a:xfrm>
              <a:off x="3743405" y="5529567"/>
              <a:ext cx="3675198" cy="0"/>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90" name="Shape 72"/>
            <p:cNvSpPr txBox="1">
              <a:spLocks/>
            </p:cNvSpPr>
            <p:nvPr/>
          </p:nvSpPr>
          <p:spPr bwMode="auto">
            <a:xfrm>
              <a:off x="1853203" y="3336569"/>
              <a:ext cx="936469" cy="512371"/>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0000" lnSpcReduction="20000"/>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0" indent="0" algn="just">
                <a:lnSpc>
                  <a:spcPct val="130000"/>
                </a:lnSpc>
                <a:spcBef>
                  <a:spcPts val="0"/>
                </a:spcBef>
                <a:buNone/>
                <a:defRPr>
                  <a:solidFill>
                    <a:schemeClr val="accent2"/>
                  </a:solidFill>
                </a:defRPr>
              </a:pPr>
              <a:r>
                <a:rPr lang="en-US" sz="1600" smtClean="0">
                  <a:solidFill>
                    <a:srgbClr val="00B050"/>
                  </a:solidFill>
                </a:rPr>
                <a:t>đúng</a:t>
              </a:r>
              <a:endParaRPr lang="en-US" sz="1600" b="1" smtClean="0">
                <a:solidFill>
                  <a:srgbClr val="666666"/>
                </a:solidFill>
              </a:endParaRPr>
            </a:p>
          </p:txBody>
        </p:sp>
        <p:sp>
          <p:nvSpPr>
            <p:cNvPr id="91" name="Shape 72"/>
            <p:cNvSpPr txBox="1">
              <a:spLocks/>
            </p:cNvSpPr>
            <p:nvPr/>
          </p:nvSpPr>
          <p:spPr bwMode="auto">
            <a:xfrm>
              <a:off x="3775043" y="2613897"/>
              <a:ext cx="936469" cy="512371"/>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0000" lnSpcReduction="20000"/>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0" indent="0" algn="just">
                <a:lnSpc>
                  <a:spcPct val="130000"/>
                </a:lnSpc>
                <a:spcBef>
                  <a:spcPts val="0"/>
                </a:spcBef>
                <a:buNone/>
                <a:defRPr>
                  <a:solidFill>
                    <a:schemeClr val="accent2"/>
                  </a:solidFill>
                </a:defRPr>
              </a:pPr>
              <a:r>
                <a:rPr lang="en-US" sz="1600" smtClean="0">
                  <a:solidFill>
                    <a:srgbClr val="00B050"/>
                  </a:solidFill>
                </a:rPr>
                <a:t>đúng</a:t>
              </a:r>
              <a:endParaRPr lang="en-US" sz="1600" b="1" smtClean="0">
                <a:solidFill>
                  <a:srgbClr val="666666"/>
                </a:solidFill>
              </a:endParaRPr>
            </a:p>
          </p:txBody>
        </p:sp>
        <p:sp>
          <p:nvSpPr>
            <p:cNvPr id="92" name="Shape 72"/>
            <p:cNvSpPr txBox="1">
              <a:spLocks/>
            </p:cNvSpPr>
            <p:nvPr/>
          </p:nvSpPr>
          <p:spPr bwMode="auto">
            <a:xfrm>
              <a:off x="6712462" y="2645246"/>
              <a:ext cx="936469" cy="512371"/>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0" indent="0" algn="just">
                <a:lnSpc>
                  <a:spcPct val="130000"/>
                </a:lnSpc>
                <a:spcBef>
                  <a:spcPts val="0"/>
                </a:spcBef>
                <a:buNone/>
                <a:defRPr>
                  <a:solidFill>
                    <a:schemeClr val="accent2"/>
                  </a:solidFill>
                </a:defRPr>
              </a:pPr>
              <a:r>
                <a:rPr lang="en-US" sz="1600" smtClean="0">
                  <a:solidFill>
                    <a:srgbClr val="00B050"/>
                  </a:solidFill>
                </a:rPr>
                <a:t>sai</a:t>
              </a:r>
              <a:endParaRPr lang="en-US" sz="1600" b="1" smtClean="0">
                <a:solidFill>
                  <a:srgbClr val="666666"/>
                </a:solidFill>
              </a:endParaRPr>
            </a:p>
          </p:txBody>
        </p:sp>
        <p:sp>
          <p:nvSpPr>
            <p:cNvPr id="93" name="Shape 72"/>
            <p:cNvSpPr txBox="1">
              <a:spLocks/>
            </p:cNvSpPr>
            <p:nvPr/>
          </p:nvSpPr>
          <p:spPr bwMode="auto">
            <a:xfrm>
              <a:off x="4841176" y="3399314"/>
              <a:ext cx="936469" cy="512371"/>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0" indent="0" algn="just">
                <a:lnSpc>
                  <a:spcPct val="130000"/>
                </a:lnSpc>
                <a:spcBef>
                  <a:spcPts val="0"/>
                </a:spcBef>
                <a:buNone/>
                <a:defRPr>
                  <a:solidFill>
                    <a:schemeClr val="accent2"/>
                  </a:solidFill>
                </a:defRPr>
              </a:pPr>
              <a:r>
                <a:rPr lang="en-US" sz="1600" smtClean="0">
                  <a:solidFill>
                    <a:srgbClr val="00B050"/>
                  </a:solidFill>
                </a:rPr>
                <a:t>sai</a:t>
              </a:r>
              <a:endParaRPr lang="en-US" sz="1600" b="1" smtClean="0">
                <a:solidFill>
                  <a:srgbClr val="666666"/>
                </a:solidFill>
              </a:endParaRPr>
            </a:p>
          </p:txBody>
        </p:sp>
      </p:grpSp>
      <p:sp>
        <p:nvSpPr>
          <p:cNvPr id="108" name="TextBox 107"/>
          <p:cNvSpPr txBox="1"/>
          <p:nvPr/>
        </p:nvSpPr>
        <p:spPr>
          <a:xfrm>
            <a:off x="4216243" y="1754710"/>
            <a:ext cx="4945841" cy="4893647"/>
          </a:xfrm>
          <a:prstGeom prst="rect">
            <a:avLst/>
          </a:prstGeom>
          <a:noFill/>
        </p:spPr>
        <p:txBody>
          <a:bodyPr wrap="square" rtlCol="0">
            <a:spAutoFit/>
          </a:bodyPr>
          <a:lstStyle/>
          <a:p>
            <a:pPr marL="0" lvl="2" algn="just">
              <a:lnSpc>
                <a:spcPct val="150000"/>
              </a:lnSpc>
              <a:buNone/>
              <a:defRPr>
                <a:solidFill>
                  <a:schemeClr val="accent2"/>
                </a:solidFill>
              </a:defRPr>
            </a:pPr>
            <a:r>
              <a:rPr lang="en-US" sz="1600" smtClean="0">
                <a:solidFill>
                  <a:srgbClr val="002060"/>
                </a:solidFill>
                <a:latin typeface="Courier New" panose="02070309020205020404" pitchFamily="49" charset="0"/>
                <a:cs typeface="Courier New" panose="02070309020205020404" pitchFamily="49" charset="0"/>
              </a:rPr>
              <a:t>#include &lt;iostream.h&gt;</a:t>
            </a:r>
          </a:p>
          <a:p>
            <a:pPr marL="0" lvl="2" algn="just">
              <a:lnSpc>
                <a:spcPct val="150000"/>
              </a:lnSpc>
              <a:buNone/>
              <a:defRPr>
                <a:solidFill>
                  <a:schemeClr val="accent2"/>
                </a:solidFill>
              </a:defRPr>
            </a:pPr>
            <a:r>
              <a:rPr lang="en-US" sz="1600" smtClean="0">
                <a:solidFill>
                  <a:srgbClr val="002060"/>
                </a:solidFill>
                <a:latin typeface="Courier New" panose="02070309020205020404" pitchFamily="49" charset="0"/>
                <a:cs typeface="Courier New" panose="02070309020205020404" pitchFamily="49" charset="0"/>
              </a:rPr>
              <a:t>void  main()</a:t>
            </a:r>
          </a:p>
          <a:p>
            <a:pPr marL="0" lvl="2" algn="just">
              <a:lnSpc>
                <a:spcPct val="150000"/>
              </a:lnSpc>
              <a:buNone/>
              <a:defRPr>
                <a:solidFill>
                  <a:schemeClr val="accent2"/>
                </a:solidFill>
              </a:defRPr>
            </a:pPr>
            <a:r>
              <a:rPr lang="en-US" sz="1600" smtClean="0">
                <a:solidFill>
                  <a:srgbClr val="002060"/>
                </a:solidFill>
                <a:latin typeface="Courier New" panose="02070309020205020404" pitchFamily="49" charset="0"/>
                <a:cs typeface="Courier New" panose="02070309020205020404" pitchFamily="49" charset="0"/>
              </a:rPr>
              <a:t>{</a:t>
            </a:r>
          </a:p>
          <a:p>
            <a:pPr marL="0" lvl="2" algn="just">
              <a:lnSpc>
                <a:spcPct val="150000"/>
              </a:lnSpc>
              <a:buNone/>
              <a:defRPr>
                <a:solidFill>
                  <a:schemeClr val="accent2"/>
                </a:solidFill>
              </a:defRPr>
            </a:pPr>
            <a:r>
              <a:rPr lang="en-US" sz="1600" smtClean="0">
                <a:solidFill>
                  <a:srgbClr val="002060"/>
                </a:solidFill>
                <a:latin typeface="Courier New" panose="02070309020205020404" pitchFamily="49" charset="0"/>
                <a:cs typeface="Courier New" panose="02070309020205020404" pitchFamily="49" charset="0"/>
              </a:rPr>
              <a:t>int	a, b;</a:t>
            </a:r>
          </a:p>
          <a:p>
            <a:pPr marL="0" lvl="2" algn="just">
              <a:lnSpc>
                <a:spcPct val="150000"/>
              </a:lnSpc>
              <a:buNone/>
              <a:defRPr>
                <a:solidFill>
                  <a:schemeClr val="accent2"/>
                </a:solidFill>
              </a:defRPr>
            </a:pPr>
            <a:r>
              <a:rPr lang="en-US" sz="1600" smtClean="0">
                <a:solidFill>
                  <a:srgbClr val="002060"/>
                </a:solidFill>
                <a:latin typeface="Courier New" panose="02070309020205020404" pitchFamily="49" charset="0"/>
                <a:cs typeface="Courier New" panose="02070309020205020404" pitchFamily="49" charset="0"/>
              </a:rPr>
              <a:t>cout&lt;&lt;“Nhap a, b “; cin&gt;&gt;a&gt;&gt;b;</a:t>
            </a:r>
          </a:p>
          <a:p>
            <a:pPr marL="0" lvl="2" algn="just">
              <a:lnSpc>
                <a:spcPct val="150000"/>
              </a:lnSpc>
              <a:buNone/>
              <a:defRPr>
                <a:solidFill>
                  <a:schemeClr val="accent2"/>
                </a:solidFill>
              </a:defRPr>
            </a:pPr>
            <a:r>
              <a:rPr lang="en-US" sz="1600" b="1" smtClean="0">
                <a:solidFill>
                  <a:srgbClr val="002060"/>
                </a:solidFill>
                <a:latin typeface="Courier New" panose="02070309020205020404" pitchFamily="49" charset="0"/>
                <a:cs typeface="Courier New" panose="02070309020205020404" pitchFamily="49" charset="0"/>
              </a:rPr>
              <a:t>if</a:t>
            </a:r>
            <a:r>
              <a:rPr lang="en-US" sz="1600" smtClean="0">
                <a:solidFill>
                  <a:srgbClr val="002060"/>
                </a:solidFill>
                <a:latin typeface="Courier New" panose="02070309020205020404" pitchFamily="49" charset="0"/>
                <a:cs typeface="Courier New" panose="02070309020205020404" pitchFamily="49" charset="0"/>
              </a:rPr>
              <a:t> (a==0)</a:t>
            </a:r>
          </a:p>
          <a:p>
            <a:pPr marL="0" lvl="2" algn="just">
              <a:lnSpc>
                <a:spcPct val="150000"/>
              </a:lnSpc>
              <a:buNone/>
              <a:defRPr>
                <a:solidFill>
                  <a:schemeClr val="accent2"/>
                </a:solidFill>
              </a:defRPr>
            </a:pPr>
            <a:r>
              <a:rPr lang="en-US" sz="1600">
                <a:solidFill>
                  <a:srgbClr val="002060"/>
                </a:solidFill>
                <a:latin typeface="Courier New" panose="02070309020205020404" pitchFamily="49" charset="0"/>
                <a:cs typeface="Courier New" panose="02070309020205020404" pitchFamily="49" charset="0"/>
              </a:rPr>
              <a:t> </a:t>
            </a:r>
            <a:r>
              <a:rPr lang="en-US" sz="1600" smtClean="0">
                <a:solidFill>
                  <a:srgbClr val="002060"/>
                </a:solidFill>
                <a:latin typeface="Courier New" panose="02070309020205020404" pitchFamily="49" charset="0"/>
                <a:cs typeface="Courier New" panose="02070309020205020404" pitchFamily="49" charset="0"/>
              </a:rPr>
              <a:t>  </a:t>
            </a:r>
            <a:r>
              <a:rPr lang="en-US" sz="1600" b="1" smtClean="0">
                <a:solidFill>
                  <a:srgbClr val="002060"/>
                </a:solidFill>
                <a:latin typeface="Courier New" panose="02070309020205020404" pitchFamily="49" charset="0"/>
                <a:cs typeface="Courier New" panose="02070309020205020404" pitchFamily="49" charset="0"/>
              </a:rPr>
              <a:t>if</a:t>
            </a:r>
            <a:r>
              <a:rPr lang="en-US" sz="1600" smtClean="0">
                <a:solidFill>
                  <a:srgbClr val="002060"/>
                </a:solidFill>
                <a:latin typeface="Courier New" panose="02070309020205020404" pitchFamily="49" charset="0"/>
                <a:cs typeface="Courier New" panose="02070309020205020404" pitchFamily="49" charset="0"/>
              </a:rPr>
              <a:t> (b==0)</a:t>
            </a:r>
          </a:p>
          <a:p>
            <a:pPr marL="0" lvl="2" algn="just">
              <a:lnSpc>
                <a:spcPct val="150000"/>
              </a:lnSpc>
              <a:buNone/>
              <a:defRPr>
                <a:solidFill>
                  <a:schemeClr val="accent2"/>
                </a:solidFill>
              </a:defRPr>
            </a:pPr>
            <a:r>
              <a:rPr lang="en-US" sz="1600" smtClean="0">
                <a:solidFill>
                  <a:srgbClr val="002060"/>
                </a:solidFill>
                <a:latin typeface="Courier New" panose="02070309020205020404" pitchFamily="49" charset="0"/>
                <a:cs typeface="Courier New" panose="02070309020205020404" pitchFamily="49" charset="0"/>
              </a:rPr>
              <a:t>        cout&lt;&lt;“Pt vo so nghiem”&lt;&lt;endl;</a:t>
            </a:r>
          </a:p>
          <a:p>
            <a:pPr marL="0" lvl="2" algn="just">
              <a:lnSpc>
                <a:spcPct val="150000"/>
              </a:lnSpc>
              <a:buNone/>
              <a:defRPr>
                <a:solidFill>
                  <a:schemeClr val="accent2"/>
                </a:solidFill>
              </a:defRPr>
            </a:pPr>
            <a:r>
              <a:rPr lang="en-US" sz="1600" smtClean="0">
                <a:solidFill>
                  <a:srgbClr val="002060"/>
                </a:solidFill>
                <a:latin typeface="Courier New" panose="02070309020205020404" pitchFamily="49" charset="0"/>
                <a:cs typeface="Courier New" panose="02070309020205020404" pitchFamily="49" charset="0"/>
              </a:rPr>
              <a:t>    </a:t>
            </a:r>
            <a:r>
              <a:rPr lang="en-US" sz="1600" b="1" smtClean="0">
                <a:solidFill>
                  <a:srgbClr val="002060"/>
                </a:solidFill>
                <a:latin typeface="Courier New" panose="02070309020205020404" pitchFamily="49" charset="0"/>
                <a:cs typeface="Courier New" panose="02070309020205020404" pitchFamily="49" charset="0"/>
              </a:rPr>
              <a:t>else</a:t>
            </a:r>
          </a:p>
          <a:p>
            <a:pPr marL="0" lvl="2" algn="just">
              <a:lnSpc>
                <a:spcPct val="150000"/>
              </a:lnSpc>
              <a:defRPr>
                <a:solidFill>
                  <a:schemeClr val="accent2"/>
                </a:solidFill>
              </a:defRPr>
            </a:pPr>
            <a:r>
              <a:rPr lang="en-US" sz="1600" smtClean="0">
                <a:solidFill>
                  <a:srgbClr val="002060"/>
                </a:solidFill>
                <a:latin typeface="Courier New" panose="02070309020205020404" pitchFamily="49" charset="0"/>
                <a:cs typeface="Courier New" panose="02070309020205020404" pitchFamily="49" charset="0"/>
              </a:rPr>
              <a:t>        cout</a:t>
            </a:r>
            <a:r>
              <a:rPr lang="en-US" sz="1600">
                <a:solidFill>
                  <a:srgbClr val="002060"/>
                </a:solidFill>
                <a:latin typeface="Courier New" panose="02070309020205020404" pitchFamily="49" charset="0"/>
                <a:cs typeface="Courier New" panose="02070309020205020404" pitchFamily="49" charset="0"/>
              </a:rPr>
              <a:t>&lt;&lt;“Pt vo </a:t>
            </a:r>
            <a:r>
              <a:rPr lang="en-US" sz="1600" smtClean="0">
                <a:solidFill>
                  <a:srgbClr val="002060"/>
                </a:solidFill>
                <a:latin typeface="Courier New" panose="02070309020205020404" pitchFamily="49" charset="0"/>
                <a:cs typeface="Courier New" panose="02070309020205020404" pitchFamily="49" charset="0"/>
              </a:rPr>
              <a:t>nghiem</a:t>
            </a:r>
            <a:r>
              <a:rPr lang="en-US" sz="1600">
                <a:solidFill>
                  <a:srgbClr val="002060"/>
                </a:solidFill>
                <a:latin typeface="Courier New" panose="02070309020205020404" pitchFamily="49" charset="0"/>
                <a:cs typeface="Courier New" panose="02070309020205020404" pitchFamily="49" charset="0"/>
              </a:rPr>
              <a:t>”&lt;&lt;endl</a:t>
            </a:r>
            <a:r>
              <a:rPr lang="en-US" sz="1600" smtClean="0">
                <a:solidFill>
                  <a:srgbClr val="002060"/>
                </a:solidFill>
                <a:latin typeface="Courier New" panose="02070309020205020404" pitchFamily="49" charset="0"/>
                <a:cs typeface="Courier New" panose="02070309020205020404" pitchFamily="49" charset="0"/>
              </a:rPr>
              <a:t>;</a:t>
            </a:r>
          </a:p>
          <a:p>
            <a:pPr marL="0" lvl="2" algn="just">
              <a:lnSpc>
                <a:spcPct val="150000"/>
              </a:lnSpc>
              <a:defRPr>
                <a:solidFill>
                  <a:schemeClr val="accent2"/>
                </a:solidFill>
              </a:defRPr>
            </a:pPr>
            <a:r>
              <a:rPr lang="en-US" sz="1600" b="1" smtClean="0">
                <a:solidFill>
                  <a:srgbClr val="002060"/>
                </a:solidFill>
                <a:latin typeface="Courier New" panose="02070309020205020404" pitchFamily="49" charset="0"/>
                <a:cs typeface="Courier New" panose="02070309020205020404" pitchFamily="49" charset="0"/>
              </a:rPr>
              <a:t>else</a:t>
            </a:r>
          </a:p>
          <a:p>
            <a:pPr marL="0" lvl="2" algn="just">
              <a:lnSpc>
                <a:spcPct val="150000"/>
              </a:lnSpc>
              <a:defRPr>
                <a:solidFill>
                  <a:schemeClr val="accent2"/>
                </a:solidFill>
              </a:defRPr>
            </a:pPr>
            <a:r>
              <a:rPr lang="en-US" sz="1600">
                <a:solidFill>
                  <a:srgbClr val="002060"/>
                </a:solidFill>
                <a:latin typeface="Courier New" panose="02070309020205020404" pitchFamily="49" charset="0"/>
                <a:cs typeface="Courier New" panose="02070309020205020404" pitchFamily="49" charset="0"/>
              </a:rPr>
              <a:t> </a:t>
            </a:r>
            <a:r>
              <a:rPr lang="en-US" sz="1600" smtClean="0">
                <a:solidFill>
                  <a:srgbClr val="002060"/>
                </a:solidFill>
                <a:latin typeface="Courier New" panose="02070309020205020404" pitchFamily="49" charset="0"/>
                <a:cs typeface="Courier New" panose="02070309020205020404" pitchFamily="49" charset="0"/>
              </a:rPr>
              <a:t>   </a:t>
            </a:r>
            <a:r>
              <a:rPr lang="en-US" sz="1500" smtClean="0">
                <a:solidFill>
                  <a:srgbClr val="002060"/>
                </a:solidFill>
                <a:latin typeface="Courier New" panose="02070309020205020404" pitchFamily="49" charset="0"/>
                <a:cs typeface="Courier New" panose="02070309020205020404" pitchFamily="49" charset="0"/>
              </a:rPr>
              <a:t>cout&lt;&lt;Pt co nghiem x=“&lt;&lt;-b/a&lt;&lt;endl;</a:t>
            </a:r>
          </a:p>
          <a:p>
            <a:pPr marL="0" lvl="2" algn="just">
              <a:lnSpc>
                <a:spcPct val="150000"/>
              </a:lnSpc>
              <a:defRPr>
                <a:solidFill>
                  <a:schemeClr val="accent2"/>
                </a:solidFill>
              </a:defRPr>
            </a:pPr>
            <a:r>
              <a:rPr lang="en-US" sz="1600" smtClean="0">
                <a:solidFill>
                  <a:srgbClr val="002060"/>
                </a:solidFill>
                <a:latin typeface="Courier New" panose="02070309020205020404" pitchFamily="49" charset="0"/>
                <a:cs typeface="Courier New" panose="02070309020205020404" pitchFamily="49" charset="0"/>
              </a:rPr>
              <a:t>}</a:t>
            </a:r>
            <a:endParaRPr lang="en-US" sz="1600">
              <a:solidFill>
                <a:srgbClr val="002060"/>
              </a:solidFill>
              <a:latin typeface="Courier New" panose="02070309020205020404" pitchFamily="49" charset="0"/>
              <a:cs typeface="Courier New" panose="02070309020205020404" pitchFamily="49" charset="0"/>
            </a:endParaRPr>
          </a:p>
        </p:txBody>
      </p:sp>
      <p:sp>
        <p:nvSpPr>
          <p:cNvPr id="55" name="object 5"/>
          <p:cNvSpPr/>
          <p:nvPr/>
        </p:nvSpPr>
        <p:spPr>
          <a:xfrm>
            <a:off x="5428233" y="2761379"/>
            <a:ext cx="2296795" cy="1050925"/>
          </a:xfrm>
          <a:custGeom>
            <a:avLst/>
            <a:gdLst/>
            <a:ahLst/>
            <a:cxnLst/>
            <a:rect l="l" t="t" r="r" b="b"/>
            <a:pathLst>
              <a:path w="2296795" h="1050925">
                <a:moveTo>
                  <a:pt x="1317580" y="0"/>
                </a:moveTo>
                <a:lnTo>
                  <a:pt x="1263166" y="264"/>
                </a:lnTo>
                <a:lnTo>
                  <a:pt x="1208913" y="1441"/>
                </a:lnTo>
                <a:lnTo>
                  <a:pt x="1154951" y="3528"/>
                </a:lnTo>
                <a:lnTo>
                  <a:pt x="1101412" y="6522"/>
                </a:lnTo>
                <a:lnTo>
                  <a:pt x="1048426" y="10419"/>
                </a:lnTo>
                <a:lnTo>
                  <a:pt x="996123" y="15215"/>
                </a:lnTo>
                <a:lnTo>
                  <a:pt x="944636" y="20908"/>
                </a:lnTo>
                <a:lnTo>
                  <a:pt x="894094" y="27494"/>
                </a:lnTo>
                <a:lnTo>
                  <a:pt x="844629" y="34969"/>
                </a:lnTo>
                <a:lnTo>
                  <a:pt x="796371" y="43331"/>
                </a:lnTo>
                <a:lnTo>
                  <a:pt x="749450" y="52576"/>
                </a:lnTo>
                <a:lnTo>
                  <a:pt x="703999" y="62701"/>
                </a:lnTo>
                <a:lnTo>
                  <a:pt x="660147" y="73702"/>
                </a:lnTo>
                <a:lnTo>
                  <a:pt x="618025" y="85577"/>
                </a:lnTo>
                <a:lnTo>
                  <a:pt x="577764" y="98321"/>
                </a:lnTo>
                <a:lnTo>
                  <a:pt x="539496" y="111931"/>
                </a:lnTo>
                <a:lnTo>
                  <a:pt x="490454" y="132030"/>
                </a:lnTo>
                <a:lnTo>
                  <a:pt x="447543" y="152933"/>
                </a:lnTo>
                <a:lnTo>
                  <a:pt x="410723" y="174531"/>
                </a:lnTo>
                <a:lnTo>
                  <a:pt x="355187" y="219373"/>
                </a:lnTo>
                <a:lnTo>
                  <a:pt x="323517" y="265679"/>
                </a:lnTo>
                <a:lnTo>
                  <a:pt x="315383" y="312569"/>
                </a:lnTo>
                <a:lnTo>
                  <a:pt x="320039" y="335959"/>
                </a:lnTo>
                <a:lnTo>
                  <a:pt x="346594" y="382082"/>
                </a:lnTo>
                <a:lnTo>
                  <a:pt x="395862" y="426595"/>
                </a:lnTo>
                <a:lnTo>
                  <a:pt x="428910" y="447973"/>
                </a:lnTo>
                <a:lnTo>
                  <a:pt x="467514" y="468620"/>
                </a:lnTo>
                <a:lnTo>
                  <a:pt x="511631" y="488426"/>
                </a:lnTo>
                <a:lnTo>
                  <a:pt x="561222" y="507281"/>
                </a:lnTo>
                <a:lnTo>
                  <a:pt x="616243" y="525076"/>
                </a:lnTo>
                <a:lnTo>
                  <a:pt x="676655" y="541699"/>
                </a:lnTo>
                <a:lnTo>
                  <a:pt x="0" y="1050715"/>
                </a:lnTo>
                <a:lnTo>
                  <a:pt x="1008888" y="596563"/>
                </a:lnTo>
                <a:lnTo>
                  <a:pt x="1064394" y="601272"/>
                </a:lnTo>
                <a:lnTo>
                  <a:pt x="1120228" y="604959"/>
                </a:lnTo>
                <a:lnTo>
                  <a:pt x="1176261" y="607636"/>
                </a:lnTo>
                <a:lnTo>
                  <a:pt x="1232365" y="609317"/>
                </a:lnTo>
                <a:lnTo>
                  <a:pt x="1288413" y="610018"/>
                </a:lnTo>
                <a:lnTo>
                  <a:pt x="1344274" y="609751"/>
                </a:lnTo>
                <a:lnTo>
                  <a:pt x="1399822" y="608530"/>
                </a:lnTo>
                <a:lnTo>
                  <a:pt x="1454927" y="606369"/>
                </a:lnTo>
                <a:lnTo>
                  <a:pt x="1509462" y="603281"/>
                </a:lnTo>
                <a:lnTo>
                  <a:pt x="1563297" y="599282"/>
                </a:lnTo>
                <a:lnTo>
                  <a:pt x="1616305" y="594384"/>
                </a:lnTo>
                <a:lnTo>
                  <a:pt x="1668357" y="588601"/>
                </a:lnTo>
                <a:lnTo>
                  <a:pt x="1719326" y="581948"/>
                </a:lnTo>
                <a:lnTo>
                  <a:pt x="1769081" y="574437"/>
                </a:lnTo>
                <a:lnTo>
                  <a:pt x="1817496" y="566083"/>
                </a:lnTo>
                <a:lnTo>
                  <a:pt x="1864442" y="556900"/>
                </a:lnTo>
                <a:lnTo>
                  <a:pt x="1909790" y="546901"/>
                </a:lnTo>
                <a:lnTo>
                  <a:pt x="1953412" y="536101"/>
                </a:lnTo>
                <a:lnTo>
                  <a:pt x="1995180" y="524513"/>
                </a:lnTo>
                <a:lnTo>
                  <a:pt x="2034965" y="512150"/>
                </a:lnTo>
                <a:lnTo>
                  <a:pt x="2072640" y="499027"/>
                </a:lnTo>
                <a:lnTo>
                  <a:pt x="2121681" y="478929"/>
                </a:lnTo>
                <a:lnTo>
                  <a:pt x="2164592" y="458026"/>
                </a:lnTo>
                <a:lnTo>
                  <a:pt x="2201412" y="436427"/>
                </a:lnTo>
                <a:lnTo>
                  <a:pt x="2256948" y="391585"/>
                </a:lnTo>
                <a:lnTo>
                  <a:pt x="2288618" y="345280"/>
                </a:lnTo>
                <a:lnTo>
                  <a:pt x="2296752" y="298390"/>
                </a:lnTo>
                <a:lnTo>
                  <a:pt x="2292096" y="274999"/>
                </a:lnTo>
                <a:lnTo>
                  <a:pt x="2265541" y="228877"/>
                </a:lnTo>
                <a:lnTo>
                  <a:pt x="2216273" y="184364"/>
                </a:lnTo>
                <a:lnTo>
                  <a:pt x="2183225" y="162985"/>
                </a:lnTo>
                <a:lnTo>
                  <a:pt x="2144621" y="142338"/>
                </a:lnTo>
                <a:lnTo>
                  <a:pt x="2100504" y="122532"/>
                </a:lnTo>
                <a:lnTo>
                  <a:pt x="2050913" y="103677"/>
                </a:lnTo>
                <a:lnTo>
                  <a:pt x="1995892" y="85883"/>
                </a:lnTo>
                <a:lnTo>
                  <a:pt x="1935479" y="69259"/>
                </a:lnTo>
                <a:lnTo>
                  <a:pt x="1889338" y="58307"/>
                </a:lnTo>
                <a:lnTo>
                  <a:pt x="1841788" y="48308"/>
                </a:lnTo>
                <a:lnTo>
                  <a:pt x="1792960" y="39258"/>
                </a:lnTo>
                <a:lnTo>
                  <a:pt x="1742985" y="31155"/>
                </a:lnTo>
                <a:lnTo>
                  <a:pt x="1691993" y="23995"/>
                </a:lnTo>
                <a:lnTo>
                  <a:pt x="1640116" y="17774"/>
                </a:lnTo>
                <a:lnTo>
                  <a:pt x="1587484" y="12490"/>
                </a:lnTo>
                <a:lnTo>
                  <a:pt x="1534228" y="8139"/>
                </a:lnTo>
                <a:lnTo>
                  <a:pt x="1480478" y="4718"/>
                </a:lnTo>
                <a:lnTo>
                  <a:pt x="1426367" y="2223"/>
                </a:lnTo>
                <a:lnTo>
                  <a:pt x="1372024" y="652"/>
                </a:lnTo>
                <a:lnTo>
                  <a:pt x="1317580" y="0"/>
                </a:lnTo>
                <a:close/>
              </a:path>
            </a:pathLst>
          </a:custGeom>
          <a:solidFill>
            <a:srgbClr val="FADE52"/>
          </a:solidFill>
        </p:spPr>
        <p:txBody>
          <a:bodyPr wrap="square" lIns="0" tIns="0" rIns="0" bIns="0" rtlCol="0"/>
          <a:lstStyle/>
          <a:p>
            <a:endParaRPr/>
          </a:p>
        </p:txBody>
      </p:sp>
      <p:sp>
        <p:nvSpPr>
          <p:cNvPr id="56" name="object 7"/>
          <p:cNvSpPr txBox="1"/>
          <p:nvPr/>
        </p:nvSpPr>
        <p:spPr>
          <a:xfrm>
            <a:off x="6295731" y="2896972"/>
            <a:ext cx="98171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No</a:t>
            </a:r>
            <a:r>
              <a:rPr sz="1800" spc="-30" dirty="0">
                <a:latin typeface="Arial"/>
                <a:cs typeface="Arial"/>
              </a:rPr>
              <a:t> </a:t>
            </a:r>
            <a:r>
              <a:rPr sz="1800" b="1" dirty="0">
                <a:solidFill>
                  <a:srgbClr val="0066FF"/>
                </a:solidFill>
                <a:latin typeface="Arial"/>
                <a:cs typeface="Arial"/>
              </a:rPr>
              <a:t>;</a:t>
            </a:r>
            <a:r>
              <a:rPr sz="1800" b="1" spc="-40" dirty="0">
                <a:solidFill>
                  <a:srgbClr val="0066FF"/>
                </a:solidFill>
                <a:latin typeface="Arial"/>
                <a:cs typeface="Arial"/>
              </a:rPr>
              <a:t> </a:t>
            </a:r>
            <a:r>
              <a:rPr sz="1800" dirty="0">
                <a:latin typeface="Arial"/>
                <a:cs typeface="Arial"/>
              </a:rPr>
              <a:t>here</a:t>
            </a:r>
            <a:endParaRPr sz="1800">
              <a:latin typeface="Arial"/>
              <a:cs typeface="Arial"/>
            </a:endParaRPr>
          </a:p>
        </p:txBody>
      </p:sp>
    </p:spTree>
    <p:extLst>
      <p:ext uri="{BB962C8B-B14F-4D97-AF65-F5344CB8AC3E}">
        <p14:creationId xmlns:p14="http://schemas.microsoft.com/office/powerpoint/2010/main" val="46008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down)">
                                      <p:cBhvr>
                                        <p:cTn id="7" dur="500"/>
                                        <p:tgtEl>
                                          <p:spTgt spid="5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down)">
                                      <p:cBhvr>
                                        <p:cTn id="1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Date Placeholder 47"/>
          <p:cNvSpPr>
            <a:spLocks noGrp="1"/>
          </p:cNvSpPr>
          <p:nvPr>
            <p:ph type="dt" sz="half" idx="10"/>
          </p:nvPr>
        </p:nvSpPr>
        <p:spPr/>
        <p:txBody>
          <a:bodyPr/>
          <a:lstStyle/>
          <a:p>
            <a:pPr>
              <a:defRPr/>
            </a:pPr>
            <a:r>
              <a:rPr lang="en-US" smtClean="0"/>
              <a:t>Khoa CNTT - UNETI</a:t>
            </a:r>
            <a:endParaRPr lang="en-US" dirty="0"/>
          </a:p>
        </p:txBody>
      </p:sp>
      <p:sp>
        <p:nvSpPr>
          <p:cNvPr id="4" name="Slide Number Placeholder 3"/>
          <p:cNvSpPr>
            <a:spLocks noGrp="1"/>
          </p:cNvSpPr>
          <p:nvPr>
            <p:ph type="sldNum" sz="quarter" idx="12"/>
          </p:nvPr>
        </p:nvSpPr>
        <p:spPr/>
        <p:txBody>
          <a:bodyPr/>
          <a:lstStyle/>
          <a:p>
            <a:pPr>
              <a:defRPr/>
            </a:pPr>
            <a:fld id="{38F16FD5-974A-40BB-8233-36E86F2AA732}" type="slidenum">
              <a:rPr lang="en-US" smtClean="0"/>
              <a:pPr>
                <a:defRPr/>
              </a:pPr>
              <a:t>9</a:t>
            </a:fld>
            <a:endParaRPr lang="en-US" dirty="0"/>
          </a:p>
        </p:txBody>
      </p:sp>
      <p:sp>
        <p:nvSpPr>
          <p:cNvPr id="27" name="Title 1"/>
          <p:cNvSpPr>
            <a:spLocks noGrp="1"/>
          </p:cNvSpPr>
          <p:nvPr>
            <p:ph type="title"/>
          </p:nvPr>
        </p:nvSpPr>
        <p:spPr>
          <a:xfrm>
            <a:off x="1143000" y="381000"/>
            <a:ext cx="7886054" cy="563563"/>
          </a:xfrm>
        </p:spPr>
        <p:txBody>
          <a:bodyPr/>
          <a:lstStyle/>
          <a:p>
            <a:r>
              <a:rPr lang="en-US" b="1" smtClean="0"/>
              <a:t>4.2.1 Câu lệnh if (không đầy đủ)</a:t>
            </a:r>
            <a:endParaRPr lang="en-US" b="1" dirty="0"/>
          </a:p>
        </p:txBody>
      </p:sp>
      <p:sp>
        <p:nvSpPr>
          <p:cNvPr id="28" name="Shape 72"/>
          <p:cNvSpPr txBox="1">
            <a:spLocks/>
          </p:cNvSpPr>
          <p:nvPr/>
        </p:nvSpPr>
        <p:spPr bwMode="auto">
          <a:xfrm>
            <a:off x="457200" y="1073609"/>
            <a:ext cx="8571854" cy="3650791"/>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algn="just">
              <a:lnSpc>
                <a:spcPct val="130000"/>
              </a:lnSpc>
              <a:spcBef>
                <a:spcPts val="0"/>
              </a:spcBef>
              <a:defRPr>
                <a:solidFill>
                  <a:schemeClr val="accent2"/>
                </a:solidFill>
              </a:defRPr>
            </a:pPr>
            <a:r>
              <a:rPr lang="en-US" sz="2400" b="1" smtClean="0">
                <a:solidFill>
                  <a:srgbClr val="666666"/>
                </a:solidFill>
              </a:rPr>
              <a:t>Cú pháp</a:t>
            </a:r>
          </a:p>
        </p:txBody>
      </p:sp>
      <p:cxnSp>
        <p:nvCxnSpPr>
          <p:cNvPr id="72" name="Straight Arrow Connector 71"/>
          <p:cNvCxnSpPr/>
          <p:nvPr/>
        </p:nvCxnSpPr>
        <p:spPr bwMode="auto">
          <a:xfrm>
            <a:off x="3250969" y="1589553"/>
            <a:ext cx="0" cy="0"/>
          </a:xfrm>
          <a:prstGeom prst="straightConnector1">
            <a:avLst/>
          </a:prstGeom>
          <a:noFill/>
          <a:ln w="9525" cap="flat" cmpd="sng" algn="ctr">
            <a:noFill/>
            <a:prstDash val="solid"/>
            <a:round/>
            <a:headEnd type="none" w="med" len="med"/>
            <a:tailEnd type="triangle"/>
          </a:ln>
          <a:effectLst/>
        </p:spPr>
      </p:cxnSp>
      <p:sp>
        <p:nvSpPr>
          <p:cNvPr id="108" name="TextBox 107"/>
          <p:cNvSpPr txBox="1"/>
          <p:nvPr/>
        </p:nvSpPr>
        <p:spPr>
          <a:xfrm>
            <a:off x="4703952" y="1908813"/>
            <a:ext cx="3325331" cy="1477328"/>
          </a:xfrm>
          <a:prstGeom prst="rect">
            <a:avLst/>
          </a:prstGeom>
          <a:noFill/>
          <a:ln>
            <a:solidFill>
              <a:srgbClr val="0070C0"/>
            </a:solidFill>
          </a:ln>
        </p:spPr>
        <p:txBody>
          <a:bodyPr wrap="square" rtlCol="0">
            <a:spAutoFit/>
          </a:bodyPr>
          <a:lstStyle/>
          <a:p>
            <a:pPr marL="0" lvl="2" algn="just">
              <a:lnSpc>
                <a:spcPct val="150000"/>
              </a:lnSpc>
              <a:buNone/>
              <a:defRPr>
                <a:solidFill>
                  <a:schemeClr val="accent2"/>
                </a:solidFill>
              </a:defRPr>
            </a:pPr>
            <a:r>
              <a:rPr lang="en-US" sz="2000" b="1" smtClean="0">
                <a:solidFill>
                  <a:srgbClr val="FF0000"/>
                </a:solidFill>
                <a:latin typeface="Courier New" panose="02070309020205020404" pitchFamily="49" charset="0"/>
                <a:cs typeface="Courier New" panose="02070309020205020404" pitchFamily="49" charset="0"/>
              </a:rPr>
              <a:t>if</a:t>
            </a:r>
            <a:r>
              <a:rPr lang="en-US" sz="2000" smtClean="0">
                <a:solidFill>
                  <a:srgbClr val="002060"/>
                </a:solidFill>
                <a:latin typeface="Courier New" panose="02070309020205020404" pitchFamily="49" charset="0"/>
                <a:cs typeface="Courier New" panose="02070309020205020404" pitchFamily="49" charset="0"/>
              </a:rPr>
              <a:t> </a:t>
            </a:r>
            <a:r>
              <a:rPr lang="en-US" sz="2000" smtClean="0">
                <a:solidFill>
                  <a:srgbClr val="002060"/>
                </a:solidFill>
                <a:latin typeface="Courier New" panose="02070309020205020404" pitchFamily="49" charset="0"/>
                <a:cs typeface="Courier New" panose="02070309020205020404" pitchFamily="49" charset="0"/>
              </a:rPr>
              <a:t>(condition)</a:t>
            </a:r>
            <a:endParaRPr lang="en-US" sz="2000" smtClean="0">
              <a:solidFill>
                <a:srgbClr val="002060"/>
              </a:solidFill>
              <a:latin typeface="Courier New" panose="02070309020205020404" pitchFamily="49" charset="0"/>
              <a:cs typeface="Courier New" panose="02070309020205020404" pitchFamily="49" charset="0"/>
            </a:endParaRPr>
          </a:p>
          <a:p>
            <a:pPr marL="0" lvl="2" algn="just">
              <a:lnSpc>
                <a:spcPct val="150000"/>
              </a:lnSpc>
              <a:buNone/>
              <a:defRPr>
                <a:solidFill>
                  <a:schemeClr val="accent2"/>
                </a:solidFill>
              </a:defRPr>
            </a:pPr>
            <a:r>
              <a:rPr lang="en-US" sz="2000" smtClean="0">
                <a:solidFill>
                  <a:srgbClr val="002060"/>
                </a:solidFill>
                <a:latin typeface="Courier New" panose="02070309020205020404" pitchFamily="49" charset="0"/>
                <a:cs typeface="Courier New" panose="02070309020205020404" pitchFamily="49" charset="0"/>
              </a:rPr>
              <a:t> 	statement</a:t>
            </a:r>
            <a:r>
              <a:rPr lang="en-US" sz="2000">
                <a:solidFill>
                  <a:srgbClr val="002060"/>
                </a:solidFill>
                <a:latin typeface="Courier New" panose="02070309020205020404" pitchFamily="49" charset="0"/>
                <a:cs typeface="Courier New" panose="02070309020205020404" pitchFamily="49" charset="0"/>
              </a:rPr>
              <a:t>;</a:t>
            </a:r>
            <a:endParaRPr lang="en-US" sz="2000" smtClean="0">
              <a:solidFill>
                <a:srgbClr val="002060"/>
              </a:solidFill>
              <a:latin typeface="Courier New" panose="02070309020205020404" pitchFamily="49" charset="0"/>
              <a:cs typeface="Courier New" panose="02070309020205020404" pitchFamily="49" charset="0"/>
            </a:endParaRPr>
          </a:p>
          <a:p>
            <a:pPr marL="0" lvl="2" algn="just">
              <a:lnSpc>
                <a:spcPct val="150000"/>
              </a:lnSpc>
              <a:defRPr>
                <a:solidFill>
                  <a:schemeClr val="accent2"/>
                </a:solidFill>
              </a:defRPr>
            </a:pPr>
            <a:r>
              <a:rPr lang="en-US" sz="2000" smtClean="0">
                <a:solidFill>
                  <a:srgbClr val="002060"/>
                </a:solidFill>
                <a:latin typeface="Courier New" panose="02070309020205020404" pitchFamily="49" charset="0"/>
                <a:cs typeface="Courier New" panose="02070309020205020404" pitchFamily="49" charset="0"/>
              </a:rPr>
              <a:t>  </a:t>
            </a:r>
            <a:endParaRPr lang="en-US" sz="2000">
              <a:solidFill>
                <a:srgbClr val="002060"/>
              </a:solidFill>
              <a:latin typeface="Courier New" panose="02070309020205020404" pitchFamily="49" charset="0"/>
              <a:cs typeface="Courier New" panose="02070309020205020404" pitchFamily="49" charset="0"/>
            </a:endParaRPr>
          </a:p>
        </p:txBody>
      </p:sp>
      <p:grpSp>
        <p:nvGrpSpPr>
          <p:cNvPr id="109" name="Group 108"/>
          <p:cNvGrpSpPr/>
          <p:nvPr/>
        </p:nvGrpSpPr>
        <p:grpSpPr>
          <a:xfrm>
            <a:off x="795607" y="1752600"/>
            <a:ext cx="3825858" cy="2277832"/>
            <a:chOff x="1303228" y="3251735"/>
            <a:chExt cx="4720362" cy="2277832"/>
          </a:xfrm>
        </p:grpSpPr>
        <p:cxnSp>
          <p:nvCxnSpPr>
            <p:cNvPr id="110" name="Straight Arrow Connector 109"/>
            <p:cNvCxnSpPr/>
            <p:nvPr/>
          </p:nvCxnSpPr>
          <p:spPr bwMode="auto">
            <a:xfrm>
              <a:off x="3778762" y="3251735"/>
              <a:ext cx="0" cy="242829"/>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111" name="Group 110"/>
            <p:cNvGrpSpPr/>
            <p:nvPr/>
          </p:nvGrpSpPr>
          <p:grpSpPr>
            <a:xfrm>
              <a:off x="2616712" y="3505401"/>
              <a:ext cx="2324100" cy="774471"/>
              <a:chOff x="3143250" y="3303586"/>
              <a:chExt cx="2324100" cy="774471"/>
            </a:xfrm>
          </p:grpSpPr>
          <p:sp>
            <p:nvSpPr>
              <p:cNvPr id="128" name="Diamond 127"/>
              <p:cNvSpPr/>
              <p:nvPr/>
            </p:nvSpPr>
            <p:spPr bwMode="auto">
              <a:xfrm>
                <a:off x="3143250" y="3303586"/>
                <a:ext cx="2324100" cy="774471"/>
              </a:xfrm>
              <a:prstGeom prst="diamond">
                <a:avLst/>
              </a:prstGeom>
              <a:solidFill>
                <a:srgbClr val="92D050"/>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129" name="TextBox 128"/>
              <p:cNvSpPr txBox="1"/>
              <p:nvPr/>
            </p:nvSpPr>
            <p:spPr>
              <a:xfrm>
                <a:off x="3429000" y="3512106"/>
                <a:ext cx="1808787" cy="369332"/>
              </a:xfrm>
              <a:prstGeom prst="rect">
                <a:avLst/>
              </a:prstGeom>
              <a:noFill/>
            </p:spPr>
            <p:txBody>
              <a:bodyPr wrap="square" rtlCol="0">
                <a:spAutoFit/>
              </a:bodyPr>
              <a:lstStyle/>
              <a:p>
                <a:r>
                  <a:rPr lang="en-US" sz="1800" b="1" smtClean="0"/>
                  <a:t>Điều kiện ?</a:t>
                </a:r>
                <a:endParaRPr lang="en-US" sz="1800" b="1"/>
              </a:p>
            </p:txBody>
          </p:sp>
        </p:grpSp>
        <p:cxnSp>
          <p:nvCxnSpPr>
            <p:cNvPr id="112" name="Straight Arrow Connector 111"/>
            <p:cNvCxnSpPr/>
            <p:nvPr/>
          </p:nvCxnSpPr>
          <p:spPr bwMode="auto">
            <a:xfrm flipH="1">
              <a:off x="2140462" y="3886737"/>
              <a:ext cx="530658" cy="0"/>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13" name="Straight Arrow Connector 112"/>
            <p:cNvCxnSpPr/>
            <p:nvPr/>
          </p:nvCxnSpPr>
          <p:spPr bwMode="auto">
            <a:xfrm flipV="1">
              <a:off x="4861869" y="3886736"/>
              <a:ext cx="478993" cy="2"/>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114" name="Group 113"/>
            <p:cNvGrpSpPr/>
            <p:nvPr/>
          </p:nvGrpSpPr>
          <p:grpSpPr>
            <a:xfrm>
              <a:off x="1303228" y="4316241"/>
              <a:ext cx="1826541" cy="457603"/>
              <a:chOff x="1353845" y="2879141"/>
              <a:chExt cx="1826541" cy="499490"/>
            </a:xfrm>
          </p:grpSpPr>
          <p:sp>
            <p:nvSpPr>
              <p:cNvPr id="126" name="Rectangle 125"/>
              <p:cNvSpPr/>
              <p:nvPr/>
            </p:nvSpPr>
            <p:spPr bwMode="auto">
              <a:xfrm>
                <a:off x="1353845" y="2895600"/>
                <a:ext cx="1826541" cy="483031"/>
              </a:xfrm>
              <a:prstGeom prst="rect">
                <a:avLst/>
              </a:prstGeom>
              <a:solidFill>
                <a:srgbClr val="FFCC00"/>
              </a:solidFill>
              <a:ln w="9525" cap="flat" cmpd="sng" algn="ctr">
                <a:noFill/>
                <a:prstDash val="solid"/>
                <a:round/>
                <a:headEnd type="none" w="med" len="med"/>
                <a:tailEnd type="none" w="med" len="med"/>
              </a:ln>
              <a:effectLst/>
            </p:spPr>
            <p:txBody>
              <a:bodyPr vert="horz" wrap="square" lIns="68415" tIns="34208" rIns="68415" bIns="34208" numCol="1" rtlCol="0" anchor="t" anchorCtr="0" compatLnSpc="1">
                <a:prstTxWarp prst="textNoShape">
                  <a:avLst/>
                </a:prstTxWarp>
                <a:spAutoFit/>
              </a:bodyPr>
              <a:lstStyle/>
              <a:p>
                <a:pPr marL="0" marR="0" indent="0" algn="ctr" defTabSz="684213"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Arial" charset="0"/>
                </a:endParaRPr>
              </a:p>
            </p:txBody>
          </p:sp>
          <p:sp>
            <p:nvSpPr>
              <p:cNvPr id="127" name="TextBox 126"/>
              <p:cNvSpPr txBox="1"/>
              <p:nvPr/>
            </p:nvSpPr>
            <p:spPr>
              <a:xfrm>
                <a:off x="1410994" y="2879141"/>
                <a:ext cx="1596000" cy="436733"/>
              </a:xfrm>
              <a:prstGeom prst="rect">
                <a:avLst/>
              </a:prstGeom>
              <a:noFill/>
            </p:spPr>
            <p:txBody>
              <a:bodyPr wrap="square" rtlCol="0">
                <a:spAutoFit/>
              </a:bodyPr>
              <a:lstStyle/>
              <a:p>
                <a:r>
                  <a:rPr lang="en-US" sz="2000" b="1" smtClean="0"/>
                  <a:t>Việc</a:t>
                </a:r>
                <a:endParaRPr lang="en-US" sz="2000" b="1"/>
              </a:p>
            </p:txBody>
          </p:sp>
        </p:grpSp>
        <p:cxnSp>
          <p:nvCxnSpPr>
            <p:cNvPr id="115" name="Straight Arrow Connector 114"/>
            <p:cNvCxnSpPr/>
            <p:nvPr/>
          </p:nvCxnSpPr>
          <p:spPr bwMode="auto">
            <a:xfrm>
              <a:off x="2167255" y="3877686"/>
              <a:ext cx="0" cy="419503"/>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16" name="Straight Arrow Connector 115"/>
            <p:cNvCxnSpPr/>
            <p:nvPr/>
          </p:nvCxnSpPr>
          <p:spPr bwMode="auto">
            <a:xfrm>
              <a:off x="5317938" y="3871008"/>
              <a:ext cx="0" cy="1296609"/>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25" name="TextBox 124"/>
            <p:cNvSpPr txBox="1"/>
            <p:nvPr/>
          </p:nvSpPr>
          <p:spPr>
            <a:xfrm>
              <a:off x="4635846" y="4318250"/>
              <a:ext cx="1387744" cy="400110"/>
            </a:xfrm>
            <a:prstGeom prst="rect">
              <a:avLst/>
            </a:prstGeom>
            <a:noFill/>
          </p:spPr>
          <p:txBody>
            <a:bodyPr wrap="square" rtlCol="0">
              <a:spAutoFit/>
            </a:bodyPr>
            <a:lstStyle/>
            <a:p>
              <a:r>
                <a:rPr lang="en-US" sz="2000" b="1" smtClean="0"/>
                <a:t>Việc 2</a:t>
              </a:r>
              <a:endParaRPr lang="en-US" sz="2000" b="1"/>
            </a:p>
          </p:txBody>
        </p:sp>
        <p:cxnSp>
          <p:nvCxnSpPr>
            <p:cNvPr id="118" name="Straight Arrow Connector 117"/>
            <p:cNvCxnSpPr/>
            <p:nvPr/>
          </p:nvCxnSpPr>
          <p:spPr bwMode="auto">
            <a:xfrm>
              <a:off x="2174998" y="4773842"/>
              <a:ext cx="0" cy="419503"/>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20" name="Straight Connector 119"/>
            <p:cNvCxnSpPr/>
            <p:nvPr/>
          </p:nvCxnSpPr>
          <p:spPr bwMode="auto">
            <a:xfrm>
              <a:off x="2167255" y="5167617"/>
              <a:ext cx="3139376" cy="0"/>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21" name="Straight Arrow Connector 120"/>
            <p:cNvCxnSpPr/>
            <p:nvPr/>
          </p:nvCxnSpPr>
          <p:spPr bwMode="auto">
            <a:xfrm>
              <a:off x="3778762" y="5167617"/>
              <a:ext cx="0" cy="361950"/>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22" name="Shape 72"/>
            <p:cNvSpPr txBox="1">
              <a:spLocks/>
            </p:cNvSpPr>
            <p:nvPr/>
          </p:nvSpPr>
          <p:spPr bwMode="auto">
            <a:xfrm>
              <a:off x="1853203" y="3336569"/>
              <a:ext cx="936469" cy="512371"/>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0" indent="0" algn="just">
                <a:lnSpc>
                  <a:spcPct val="130000"/>
                </a:lnSpc>
                <a:spcBef>
                  <a:spcPts val="0"/>
                </a:spcBef>
                <a:buNone/>
                <a:defRPr>
                  <a:solidFill>
                    <a:schemeClr val="accent2"/>
                  </a:solidFill>
                </a:defRPr>
              </a:pPr>
              <a:r>
                <a:rPr lang="en-US" sz="1600" smtClean="0">
                  <a:solidFill>
                    <a:srgbClr val="00B050"/>
                  </a:solidFill>
                </a:rPr>
                <a:t>đúng</a:t>
              </a:r>
              <a:endParaRPr lang="en-US" sz="1600" b="1" smtClean="0">
                <a:solidFill>
                  <a:srgbClr val="666666"/>
                </a:solidFill>
              </a:endParaRPr>
            </a:p>
          </p:txBody>
        </p:sp>
        <p:sp>
          <p:nvSpPr>
            <p:cNvPr id="123" name="Shape 72"/>
            <p:cNvSpPr txBox="1">
              <a:spLocks/>
            </p:cNvSpPr>
            <p:nvPr/>
          </p:nvSpPr>
          <p:spPr bwMode="auto">
            <a:xfrm>
              <a:off x="4841176" y="3399314"/>
              <a:ext cx="936469" cy="512371"/>
            </a:xfrm>
            <a:prstGeom prst="rect">
              <a:avLst/>
            </a:prstGeom>
            <a:noFill/>
            <a:ln w="9525">
              <a:noFill/>
              <a:miter lim="800000"/>
              <a:headEnd/>
              <a:tailEnd/>
            </a:ln>
            <a:extLst>
              <a:ext uri="{C572A759-6A51-4108-AA02-DFA0A04FC94B}">
                <ma14:wrappingTextBox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0" indent="0" algn="just">
                <a:lnSpc>
                  <a:spcPct val="130000"/>
                </a:lnSpc>
                <a:spcBef>
                  <a:spcPts val="0"/>
                </a:spcBef>
                <a:buNone/>
                <a:defRPr>
                  <a:solidFill>
                    <a:schemeClr val="accent2"/>
                  </a:solidFill>
                </a:defRPr>
              </a:pPr>
              <a:r>
                <a:rPr lang="en-US" sz="1600" smtClean="0">
                  <a:solidFill>
                    <a:srgbClr val="00B050"/>
                  </a:solidFill>
                </a:rPr>
                <a:t>sai</a:t>
              </a:r>
              <a:endParaRPr lang="en-US" sz="1600" b="1" smtClean="0">
                <a:solidFill>
                  <a:srgbClr val="666666"/>
                </a:solidFill>
              </a:endParaRPr>
            </a:p>
          </p:txBody>
        </p:sp>
      </p:grpSp>
      <p:sp>
        <p:nvSpPr>
          <p:cNvPr id="130" name="TextBox 129"/>
          <p:cNvSpPr txBox="1"/>
          <p:nvPr/>
        </p:nvSpPr>
        <p:spPr>
          <a:xfrm>
            <a:off x="661313" y="4140697"/>
            <a:ext cx="7707742" cy="2012859"/>
          </a:xfrm>
          <a:prstGeom prst="rect">
            <a:avLst/>
          </a:prstGeom>
          <a:noFill/>
        </p:spPr>
        <p:txBody>
          <a:bodyPr wrap="square" rtlCol="0">
            <a:spAutoFit/>
          </a:bodyPr>
          <a:lstStyle/>
          <a:p>
            <a:pPr algn="just">
              <a:lnSpc>
                <a:spcPct val="130000"/>
              </a:lnSpc>
            </a:pPr>
            <a:r>
              <a:rPr lang="en-US" b="1" smtClean="0">
                <a:solidFill>
                  <a:srgbClr val="666666"/>
                </a:solidFill>
              </a:rPr>
              <a:t>Thứ tự thực hiện</a:t>
            </a:r>
            <a:endParaRPr lang="en-US" b="1">
              <a:solidFill>
                <a:srgbClr val="666666"/>
              </a:solidFill>
            </a:endParaRPr>
          </a:p>
          <a:p>
            <a:pPr algn="just">
              <a:lnSpc>
                <a:spcPct val="130000"/>
              </a:lnSpc>
            </a:pPr>
            <a:r>
              <a:rPr lang="en-US" smtClean="0">
                <a:solidFill>
                  <a:srgbClr val="002060"/>
                </a:solidFill>
              </a:rPr>
              <a:t>Kiểm </a:t>
            </a:r>
            <a:r>
              <a:rPr lang="en-US">
                <a:solidFill>
                  <a:srgbClr val="002060"/>
                </a:solidFill>
              </a:rPr>
              <a:t>tra </a:t>
            </a:r>
            <a:r>
              <a:rPr lang="en-US" smtClean="0">
                <a:solidFill>
                  <a:srgbClr val="002060"/>
                </a:solidFill>
              </a:rPr>
              <a:t>condition, </a:t>
            </a:r>
            <a:r>
              <a:rPr lang="en-US">
                <a:solidFill>
                  <a:srgbClr val="002060"/>
                </a:solidFill>
              </a:rPr>
              <a:t>nếu </a:t>
            </a:r>
            <a:r>
              <a:rPr lang="en-US" smtClean="0">
                <a:solidFill>
                  <a:srgbClr val="002060"/>
                </a:solidFill>
              </a:rPr>
              <a:t>condition </a:t>
            </a:r>
            <a:r>
              <a:rPr lang="en-US" smtClean="0">
                <a:solidFill>
                  <a:srgbClr val="002060"/>
                </a:solidFill>
              </a:rPr>
              <a:t>đúng </a:t>
            </a:r>
            <a:r>
              <a:rPr lang="en-US">
                <a:solidFill>
                  <a:srgbClr val="002060"/>
                </a:solidFill>
              </a:rPr>
              <a:t>thực hiện </a:t>
            </a:r>
            <a:r>
              <a:rPr lang="en-US" smtClean="0">
                <a:solidFill>
                  <a:srgbClr val="002060"/>
                </a:solidFill>
              </a:rPr>
              <a:t>statement, </a:t>
            </a:r>
            <a:r>
              <a:rPr lang="en-US">
                <a:solidFill>
                  <a:srgbClr val="002060"/>
                </a:solidFill>
              </a:rPr>
              <a:t>nếu </a:t>
            </a:r>
            <a:r>
              <a:rPr lang="en-US" smtClean="0">
                <a:solidFill>
                  <a:srgbClr val="002060"/>
                </a:solidFill>
              </a:rPr>
              <a:t>expression sai không thực hiện gì, sau </a:t>
            </a:r>
            <a:r>
              <a:rPr lang="en-US">
                <a:solidFill>
                  <a:srgbClr val="002060"/>
                </a:solidFill>
              </a:rPr>
              <a:t>đó ra khỏi cấu trúc lựa </a:t>
            </a:r>
            <a:r>
              <a:rPr lang="en-US" smtClean="0">
                <a:solidFill>
                  <a:srgbClr val="002060"/>
                </a:solidFill>
              </a:rPr>
              <a:t>chọn.</a:t>
            </a:r>
            <a:endParaRPr lang="en-US">
              <a:solidFill>
                <a:srgbClr val="002060"/>
              </a:solidFill>
            </a:endParaRPr>
          </a:p>
        </p:txBody>
      </p:sp>
    </p:spTree>
    <p:extLst>
      <p:ext uri="{BB962C8B-B14F-4D97-AF65-F5344CB8AC3E}">
        <p14:creationId xmlns:p14="http://schemas.microsoft.com/office/powerpoint/2010/main" val="265803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p:cTn id="7" dur="1000" fill="hold"/>
                                        <p:tgtEl>
                                          <p:spTgt spid="109"/>
                                        </p:tgtEl>
                                        <p:attrNameLst>
                                          <p:attrName>ppt_w</p:attrName>
                                        </p:attrNameLst>
                                      </p:cBhvr>
                                      <p:tavLst>
                                        <p:tav tm="0">
                                          <p:val>
                                            <p:strVal val="#ppt_w+.3"/>
                                          </p:val>
                                        </p:tav>
                                        <p:tav tm="100000">
                                          <p:val>
                                            <p:strVal val="#ppt_w"/>
                                          </p:val>
                                        </p:tav>
                                      </p:tavLst>
                                    </p:anim>
                                    <p:anim calcmode="lin" valueType="num">
                                      <p:cBhvr>
                                        <p:cTn id="8" dur="1000" fill="hold"/>
                                        <p:tgtEl>
                                          <p:spTgt spid="109"/>
                                        </p:tgtEl>
                                        <p:attrNameLst>
                                          <p:attrName>ppt_h</p:attrName>
                                        </p:attrNameLst>
                                      </p:cBhvr>
                                      <p:tavLst>
                                        <p:tav tm="0">
                                          <p:val>
                                            <p:strVal val="#ppt_h"/>
                                          </p:val>
                                        </p:tav>
                                        <p:tav tm="100000">
                                          <p:val>
                                            <p:strVal val="#ppt_h"/>
                                          </p:val>
                                        </p:tav>
                                      </p:tavLst>
                                    </p:anim>
                                    <p:animEffect transition="in" filter="fade">
                                      <p:cBhvr>
                                        <p:cTn id="9" dur="10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NKNOELEADERBOARD" val="-929419999"/>
</p:tagLst>
</file>

<file path=ppt/tags/tag2.xml><?xml version="1.0" encoding="utf-8"?>
<p:tagLst xmlns:a="http://schemas.openxmlformats.org/drawingml/2006/main" xmlns:r="http://schemas.openxmlformats.org/officeDocument/2006/relationships" xmlns:p="http://schemas.openxmlformats.org/presentationml/2006/main">
  <p:tag name="ANSWERS" val="false"/>
  <p:tag name="INKNOEBUTTONMODEL" val="{&quot;ActivityType&quot;:1,&quot;OptionCount&quot;:4,&quot;WcOptionCount&quot;:10,&quot;HasMultipleSubmission&quot;:false,&quot;HasAutoStop&quot;:true,&quot;HasMinimizeMode&quot;:true,&quot;TimerValue&quot;:&quot;00:30&quot;,&quot;HasAutoStart&quot;:false,&quot;HasCorrectAnswers&quot;:true,&quot;McqAnswers&quot;:[&quot;C&quot;],&quot;ActivityId&quot;:&quot;&quot;,&quot;IaMcqCompetition&quot;:true,&quot;IsAnonymous&quot;:false,&quot;AutoAdvance&quot;:false,&quot;IsCompetitionMode&quot;:true}"/>
</p:tagLst>
</file>

<file path=ppt/tags/tag3.xml><?xml version="1.0" encoding="utf-8"?>
<p:tagLst xmlns:a="http://schemas.openxmlformats.org/drawingml/2006/main" xmlns:r="http://schemas.openxmlformats.org/officeDocument/2006/relationships" xmlns:p="http://schemas.openxmlformats.org/presentationml/2006/main">
  <p:tag name="ANSWERS" val="false"/>
  <p:tag name="INKNOEBUTTONMODEL" val="{&quot;ActivityType&quot;:1,&quot;OptionCount&quot;:4,&quot;WcOptionCount&quot;:10,&quot;HasMultipleSubmission&quot;:false,&quot;HasAutoStop&quot;:true,&quot;HasMinimizeMode&quot;:true,&quot;TimerValue&quot;:&quot;00:30&quot;,&quot;HasAutoStart&quot;:false,&quot;HasCorrectAnswers&quot;:true,&quot;McqAnswers&quot;:[&quot;D&quot;],&quot;ActivityId&quot;:&quot;&quot;,&quot;IaMcqCompetition&quot;:true,&quot;IsAnonymous&quot;:false,&quot;AutoAdvance&quot;:false,&quot;IsCompetitionMode&quot;:true}"/>
</p:tagLst>
</file>

<file path=ppt/tags/tag4.xml><?xml version="1.0" encoding="utf-8"?>
<p:tagLst xmlns:a="http://schemas.openxmlformats.org/drawingml/2006/main" xmlns:r="http://schemas.openxmlformats.org/officeDocument/2006/relationships" xmlns:p="http://schemas.openxmlformats.org/presentationml/2006/main">
  <p:tag name="ANSWERS" val="false"/>
  <p:tag name="INKNOEBUTTONMODEL" val="{&quot;ActivityType&quot;:1,&quot;OptionCount&quot;:4,&quot;WcOptionCount&quot;:10,&quot;HasMultipleSubmission&quot;:false,&quot;HasAutoStop&quot;:true,&quot;HasMinimizeMode&quot;:true,&quot;TimerValue&quot;:&quot;00:30&quot;,&quot;HasAutoStart&quot;:false,&quot;HasCorrectAnswers&quot;:true,&quot;McqAnswers&quot;:[&quot;B&quot;],&quot;ActivityId&quot;:&quot;&quot;,&quot;IaMcqCompetition&quot;:true,&quot;IsAnonymous&quot;:false,&quot;AutoAdvance&quot;:false,&quot;IsCompetitionMode&quot;:true}"/>
</p:tagLst>
</file>

<file path=ppt/tags/tag5.xml><?xml version="1.0" encoding="utf-8"?>
<p:tagLst xmlns:a="http://schemas.openxmlformats.org/drawingml/2006/main" xmlns:r="http://schemas.openxmlformats.org/officeDocument/2006/relationships" xmlns:p="http://schemas.openxmlformats.org/presentationml/2006/main">
  <p:tag name="ANSWERS" val="false"/>
  <p:tag name="INKNOEBUTTONMODEL" val="{&quot;ActivityType&quot;:1,&quot;OptionCount&quot;:4,&quot;WcOptionCount&quot;:10,&quot;HasMultipleSubmission&quot;:false,&quot;HasAutoStop&quot;:true,&quot;HasMinimizeMode&quot;:true,&quot;TimerValue&quot;:&quot;00:30&quot;,&quot;HasAutoStart&quot;:false,&quot;HasCorrectAnswers&quot;:true,&quot;McqAnswers&quot;:[&quot;B&quot;],&quot;ActivityId&quot;:&quot;&quot;,&quot;IaMcqCompetition&quot;:true,&quot;IsAnonymous&quot;:false,&quot;AutoAdvance&quot;:false,&quot;IsCompetitionMode&quot;:true}"/>
</p:tagLst>
</file>

<file path=ppt/tags/tag6.xml><?xml version="1.0" encoding="utf-8"?>
<p:tagLst xmlns:a="http://schemas.openxmlformats.org/drawingml/2006/main" xmlns:r="http://schemas.openxmlformats.org/officeDocument/2006/relationships" xmlns:p="http://schemas.openxmlformats.org/presentationml/2006/main">
  <p:tag name="ANSWERS" val="false"/>
  <p:tag name="INKNOEBUTTONMODEL" val="{&quot;ActivityType&quot;:1,&quot;OptionCount&quot;:4,&quot;WcOptionCount&quot;:10,&quot;HasMultipleSubmission&quot;:false,&quot;HasAutoStop&quot;:true,&quot;HasMinimizeMode&quot;:true,&quot;TimerValue&quot;:&quot;00:30&quot;,&quot;HasAutoStart&quot;:false,&quot;HasCorrectAnswers&quot;:true,&quot;McqAnswers&quot;:[&quot;C&quot;],&quot;ActivityId&quot;:&quot;&quot;,&quot;IaMcqCompetition&quot;:true,&quot;IsAnonymous&quot;:false,&quot;AutoAdvance&quot;:false,&quot;IsCompetitionMode&quot;:true}"/>
</p:tagLst>
</file>

<file path=ppt/tags/tag7.xml><?xml version="1.0" encoding="utf-8"?>
<p:tagLst xmlns:a="http://schemas.openxmlformats.org/drawingml/2006/main" xmlns:r="http://schemas.openxmlformats.org/officeDocument/2006/relationships" xmlns:p="http://schemas.openxmlformats.org/presentationml/2006/main">
  <p:tag name="ANSWERS" val="false"/>
  <p:tag name="INKNOEBUTTONMODEL" val="{&quot;ActivityType&quot;:1,&quot;OptionCount&quot;:4,&quot;WcOptionCount&quot;:10,&quot;HasMultipleSubmission&quot;:false,&quot;HasAutoStop&quot;:true,&quot;HasMinimizeMode&quot;:true,&quot;TimerValue&quot;:&quot;00:30&quot;,&quot;HasAutoStart&quot;:false,&quot;HasCorrectAnswers&quot;:true,&quot;McqAnswers&quot;:[&quot;D&quot;],&quot;ActivityId&quot;:&quot;&quot;,&quot;IaMcqCompetition&quot;:true,&quot;IsAnonymous&quot;:false,&quot;AutoAdvance&quot;:false,&quot;IsCompetitionMode&quot;:true}"/>
</p:tagLst>
</file>

<file path=ppt/tags/tag8.xml><?xml version="1.0" encoding="utf-8"?>
<p:tagLst xmlns:a="http://schemas.openxmlformats.org/drawingml/2006/main" xmlns:r="http://schemas.openxmlformats.org/officeDocument/2006/relationships" xmlns:p="http://schemas.openxmlformats.org/presentationml/2006/main">
  <p:tag name="ANSWERS" val="false"/>
  <p:tag name="INKNOEBUTTONMODEL" val="{&quot;ActivityType&quot;:1,&quot;OptionCount&quot;:4,&quot;WcOptionCount&quot;:10,&quot;HasMultipleSubmission&quot;:false,&quot;HasAutoStop&quot;:true,&quot;HasMinimizeMode&quot;:true,&quot;TimerValue&quot;:&quot;00:30&quot;,&quot;HasAutoStart&quot;:false,&quot;HasCorrectAnswers&quot;:true,&quot;McqAnswers&quot;:[&quot;C&quot;],&quot;ActivityId&quot;:&quot;&quot;,&quot;IaMcqCompetition&quot;:true,&quot;IsAnonymous&quot;:false,&quot;AutoAdvance&quot;:false,&quot;IsCompetitionMode&quot;:true}"/>
</p:tagLst>
</file>

<file path=ppt/tags/tag9.xml><?xml version="1.0" encoding="utf-8"?>
<p:tagLst xmlns:a="http://schemas.openxmlformats.org/drawingml/2006/main" xmlns:r="http://schemas.openxmlformats.org/officeDocument/2006/relationships" xmlns:p="http://schemas.openxmlformats.org/presentationml/2006/main">
  <p:tag name="ANSWERS" val="false"/>
  <p:tag name="INKNOEBUTTONMODEL" val="{&quot;ActivityType&quot;:1,&quot;OptionCount&quot;:4,&quot;WcOptionCount&quot;:10,&quot;HasMultipleSubmission&quot;:false,&quot;HasAutoStop&quot;:true,&quot;HasMinimizeMode&quot;:true,&quot;TimerValue&quot;:&quot;00:30&quot;,&quot;HasAutoStart&quot;:false,&quot;HasCorrectAnswers&quot;:true,&quot;McqAnswers&quot;:[&quot;C&quot;],&quot;ActivityId&quot;:&quot;&quot;,&quot;IaMcqCompetition&quot;:true,&quot;IsAnonymous&quot;:false,&quot;AutoAdvance&quot;:false,&quot;IsCompetitionMode&quot;:true}"/>
</p:tagLst>
</file>

<file path=ppt/theme/theme1.xml><?xml version="1.0" encoding="utf-8"?>
<a:theme xmlns:a="http://schemas.openxmlformats.org/drawingml/2006/main" name="cdb2004146l">
  <a:themeElements>
    <a:clrScheme name="cdb2004146l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cdb2004146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68415" tIns="34208" rIns="68415" bIns="34208" numCol="1" anchor="t" anchorCtr="0" compatLnSpc="1">
        <a:prstTxWarp prst="textNoShape">
          <a:avLst/>
        </a:prstTxWarp>
        <a:spAutoFit/>
      </a:bodyPr>
      <a:lstStyle>
        <a:defPPr marL="0" marR="0" indent="0" algn="ctr" defTabSz="684213"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68415" tIns="34208" rIns="68415" bIns="34208" numCol="1" anchor="t" anchorCtr="0" compatLnSpc="1">
        <a:prstTxWarp prst="textNoShape">
          <a:avLst/>
        </a:prstTxWarp>
        <a:spAutoFit/>
      </a:bodyPr>
      <a:lstStyle>
        <a:defPPr marL="0" marR="0" indent="0" algn="ctr" defTabSz="684213"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Arial" charset="0"/>
          </a:defRPr>
        </a:defPPr>
      </a:lstStyle>
    </a:lnDef>
  </a:objectDefaults>
  <a:extraClrSchemeLst>
    <a:extraClrScheme>
      <a:clrScheme name="cdb2004146l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cdb2004146l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cdb2004146l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cdb2004146l</Template>
  <TotalTime>25492</TotalTime>
  <Words>1646</Words>
  <Application>Microsoft Office PowerPoint</Application>
  <PresentationFormat>On-screen Show (4:3)</PresentationFormat>
  <Paragraphs>408</Paragraphs>
  <Slides>32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.VnArial Narrow</vt:lpstr>
      <vt:lpstr>Arial</vt:lpstr>
      <vt:lpstr>Courier New</vt:lpstr>
      <vt:lpstr>Gulim</vt:lpstr>
      <vt:lpstr>Tahoma</vt:lpstr>
      <vt:lpstr>Times New Roman</vt:lpstr>
      <vt:lpstr>Verdana</vt:lpstr>
      <vt:lpstr>Wingdings</vt:lpstr>
      <vt:lpstr>cdb2004146l</vt:lpstr>
      <vt:lpstr>PowerPoint Presentation</vt:lpstr>
      <vt:lpstr>Chương 4 – Câu lệnh rẽ nhánh</vt:lpstr>
      <vt:lpstr>4.1 Các lệnh đơn giản</vt:lpstr>
      <vt:lpstr>4.1 Các lệnh đơn giản</vt:lpstr>
      <vt:lpstr>4.1 Các lệnh đơn giản</vt:lpstr>
      <vt:lpstr>4.2 Câu lệnh if</vt:lpstr>
      <vt:lpstr>4.2.1 Câu lệnh if … else</vt:lpstr>
      <vt:lpstr>4.2.1 Câu lệnh if … else</vt:lpstr>
      <vt:lpstr>4.2.1 Câu lệnh if (không đầy đủ)</vt:lpstr>
      <vt:lpstr>4.2.2 Câu lệnh if (không đầy đủ)</vt:lpstr>
      <vt:lpstr>4.2.2 Câu lệnh if (không đầy đủ)</vt:lpstr>
      <vt:lpstr>4.2.2 Câu lệnh if (không đầy đủ)</vt:lpstr>
      <vt:lpstr>4.2.3 Câu lệnh if lồng nhau</vt:lpstr>
      <vt:lpstr>4.2.3 Câu lệnh if lồng nhau</vt:lpstr>
      <vt:lpstr>4.2.3 Câu lệnh if lồng nhau</vt:lpstr>
      <vt:lpstr>4.2 Câu lệnh switch</vt:lpstr>
      <vt:lpstr>4.2 Câu lệnh switch</vt:lpstr>
      <vt:lpstr>4.2 Câu lệnh switch</vt:lpstr>
      <vt:lpstr>4.2 Câu lệnh switch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WORKGROUP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VPN</dc:title>
  <dc:creator>LATDAT</dc:creator>
  <cp:lastModifiedBy>dell</cp:lastModifiedBy>
  <cp:revision>1528</cp:revision>
  <dcterms:created xsi:type="dcterms:W3CDTF">2011-02-25T01:16:23Z</dcterms:created>
  <dcterms:modified xsi:type="dcterms:W3CDTF">2021-10-23T15:30:03Z</dcterms:modified>
</cp:coreProperties>
</file>