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349" r:id="rId3"/>
    <p:sldId id="571" r:id="rId4"/>
    <p:sldId id="570" r:id="rId5"/>
    <p:sldId id="524" r:id="rId6"/>
    <p:sldId id="523" r:id="rId7"/>
    <p:sldId id="581" r:id="rId8"/>
    <p:sldId id="572" r:id="rId9"/>
    <p:sldId id="573" r:id="rId10"/>
    <p:sldId id="577" r:id="rId11"/>
    <p:sldId id="578" r:id="rId12"/>
    <p:sldId id="545" r:id="rId13"/>
    <p:sldId id="557" r:id="rId14"/>
    <p:sldId id="574" r:id="rId15"/>
    <p:sldId id="575" r:id="rId16"/>
    <p:sldId id="576" r:id="rId17"/>
    <p:sldId id="560" r:id="rId18"/>
    <p:sldId id="566" r:id="rId19"/>
    <p:sldId id="559" r:id="rId20"/>
    <p:sldId id="565" r:id="rId21"/>
    <p:sldId id="579" r:id="rId22"/>
    <p:sldId id="567" r:id="rId23"/>
    <p:sldId id="568" r:id="rId24"/>
    <p:sldId id="580" r:id="rId25"/>
    <p:sldId id="582" r:id="rId26"/>
    <p:sldId id="516" r:id="rId27"/>
    <p:sldId id="517" r:id="rId28"/>
    <p:sldId id="518" r:id="rId29"/>
    <p:sldId id="561" r:id="rId30"/>
    <p:sldId id="583" r:id="rId31"/>
  </p:sldIdLst>
  <p:sldSz cx="9144000" cy="6858000" type="screen4x3"/>
  <p:notesSz cx="6858000" cy="9144000"/>
  <p:custDataLst>
    <p:tags r:id="rId34"/>
  </p:custDataLst>
  <p:defaultTextStyle>
    <a:defPPr>
      <a:defRPr lang="en-US"/>
    </a:defPPr>
    <a:lvl1pPr algn="ctr" rtl="0" eaLnBrk="0" fontAlgn="base" hangingPunct="0">
      <a:spcBef>
        <a:spcPct val="0"/>
      </a:spcBef>
      <a:spcAft>
        <a:spcPct val="0"/>
      </a:spcAft>
      <a:defRPr sz="2400" kern="1200">
        <a:solidFill>
          <a:schemeClr val="bg1"/>
        </a:solidFill>
        <a:latin typeface="Arial" charset="0"/>
        <a:ea typeface="+mn-ea"/>
        <a:cs typeface="+mn-cs"/>
      </a:defRPr>
    </a:lvl1pPr>
    <a:lvl2pPr marL="457200" algn="ctr" rtl="0" eaLnBrk="0" fontAlgn="base" hangingPunct="0">
      <a:spcBef>
        <a:spcPct val="0"/>
      </a:spcBef>
      <a:spcAft>
        <a:spcPct val="0"/>
      </a:spcAft>
      <a:defRPr sz="2400" kern="1200">
        <a:solidFill>
          <a:schemeClr val="bg1"/>
        </a:solidFill>
        <a:latin typeface="Arial" charset="0"/>
        <a:ea typeface="+mn-ea"/>
        <a:cs typeface="+mn-cs"/>
      </a:defRPr>
    </a:lvl2pPr>
    <a:lvl3pPr marL="914400" algn="ctr" rtl="0" eaLnBrk="0" fontAlgn="base" hangingPunct="0">
      <a:spcBef>
        <a:spcPct val="0"/>
      </a:spcBef>
      <a:spcAft>
        <a:spcPct val="0"/>
      </a:spcAft>
      <a:defRPr sz="2400" kern="1200">
        <a:solidFill>
          <a:schemeClr val="bg1"/>
        </a:solidFill>
        <a:latin typeface="Arial" charset="0"/>
        <a:ea typeface="+mn-ea"/>
        <a:cs typeface="+mn-cs"/>
      </a:defRPr>
    </a:lvl3pPr>
    <a:lvl4pPr marL="1371600" algn="ctr" rtl="0" eaLnBrk="0" fontAlgn="base" hangingPunct="0">
      <a:spcBef>
        <a:spcPct val="0"/>
      </a:spcBef>
      <a:spcAft>
        <a:spcPct val="0"/>
      </a:spcAft>
      <a:defRPr sz="2400" kern="1200">
        <a:solidFill>
          <a:schemeClr val="bg1"/>
        </a:solidFill>
        <a:latin typeface="Arial" charset="0"/>
        <a:ea typeface="+mn-ea"/>
        <a:cs typeface="+mn-cs"/>
      </a:defRPr>
    </a:lvl4pPr>
    <a:lvl5pPr marL="1828800" algn="ctr" rtl="0" eaLnBrk="0" fontAlgn="base" hangingPunct="0">
      <a:spcBef>
        <a:spcPct val="0"/>
      </a:spcBef>
      <a:spcAft>
        <a:spcPct val="0"/>
      </a:spcAft>
      <a:defRPr sz="2400" kern="1200">
        <a:solidFill>
          <a:schemeClr val="bg1"/>
        </a:solidFill>
        <a:latin typeface="Arial" charset="0"/>
        <a:ea typeface="+mn-ea"/>
        <a:cs typeface="+mn-cs"/>
      </a:defRPr>
    </a:lvl5pPr>
    <a:lvl6pPr marL="2286000" algn="l" defTabSz="914400" rtl="0" eaLnBrk="1" latinLnBrk="0" hangingPunct="1">
      <a:defRPr sz="2400" kern="1200">
        <a:solidFill>
          <a:schemeClr val="bg1"/>
        </a:solidFill>
        <a:latin typeface="Arial" charset="0"/>
        <a:ea typeface="+mn-ea"/>
        <a:cs typeface="+mn-cs"/>
      </a:defRPr>
    </a:lvl6pPr>
    <a:lvl7pPr marL="2743200" algn="l" defTabSz="914400" rtl="0" eaLnBrk="1" latinLnBrk="0" hangingPunct="1">
      <a:defRPr sz="2400" kern="1200">
        <a:solidFill>
          <a:schemeClr val="bg1"/>
        </a:solidFill>
        <a:latin typeface="Arial" charset="0"/>
        <a:ea typeface="+mn-ea"/>
        <a:cs typeface="+mn-cs"/>
      </a:defRPr>
    </a:lvl7pPr>
    <a:lvl8pPr marL="3200400" algn="l" defTabSz="914400" rtl="0" eaLnBrk="1" latinLnBrk="0" hangingPunct="1">
      <a:defRPr sz="2400" kern="1200">
        <a:solidFill>
          <a:schemeClr val="bg1"/>
        </a:solidFill>
        <a:latin typeface="Arial" charset="0"/>
        <a:ea typeface="+mn-ea"/>
        <a:cs typeface="+mn-cs"/>
      </a:defRPr>
    </a:lvl8pPr>
    <a:lvl9pPr marL="3657600" algn="l" defTabSz="914400" rtl="0" eaLnBrk="1" latinLnBrk="0" hangingPunct="1">
      <a:defRPr sz="2400" kern="1200">
        <a:solidFill>
          <a:schemeClr val="bg1"/>
        </a:solidFill>
        <a:latin typeface="Arial" charset="0"/>
        <a:ea typeface="+mn-ea"/>
        <a:cs typeface="+mn-cs"/>
      </a:defRPr>
    </a:lvl9pPr>
  </p:defaultTextStyle>
  <p:extLst>
    <p:ext uri="{521415D9-36F7-43E2-AB2F-B90AF26B5E84}">
      <p14:sectionLst xmlns:p14="http://schemas.microsoft.com/office/powerpoint/2010/main">
        <p14:section name="Default Section" id="{055569A9-1EEA-4379-A4BD-1426843CE9A1}">
          <p14:sldIdLst>
            <p14:sldId id="256"/>
            <p14:sldId id="349"/>
            <p14:sldId id="571"/>
            <p14:sldId id="570"/>
            <p14:sldId id="524"/>
            <p14:sldId id="523"/>
            <p14:sldId id="581"/>
            <p14:sldId id="572"/>
            <p14:sldId id="573"/>
            <p14:sldId id="577"/>
            <p14:sldId id="578"/>
            <p14:sldId id="545"/>
            <p14:sldId id="557"/>
            <p14:sldId id="574"/>
            <p14:sldId id="575"/>
            <p14:sldId id="576"/>
            <p14:sldId id="560"/>
            <p14:sldId id="566"/>
            <p14:sldId id="559"/>
            <p14:sldId id="565"/>
            <p14:sldId id="579"/>
            <p14:sldId id="567"/>
            <p14:sldId id="568"/>
            <p14:sldId id="580"/>
            <p14:sldId id="582"/>
            <p14:sldId id="516"/>
            <p14:sldId id="517"/>
            <p14:sldId id="518"/>
            <p14:sldId id="561"/>
            <p14:sldId id="5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00"/>
    <a:srgbClr val="0033CC"/>
    <a:srgbClr val="CC00FF"/>
    <a:srgbClr val="000000"/>
    <a:srgbClr val="FFFF99"/>
    <a:srgbClr val="FF3399"/>
    <a:srgbClr val="63C4D7"/>
    <a:srgbClr val="FF99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28" autoAdjust="0"/>
    <p:restoredTop sz="89844" autoAdjust="0"/>
  </p:normalViewPr>
  <p:slideViewPr>
    <p:cSldViewPr>
      <p:cViewPr varScale="1">
        <p:scale>
          <a:sx n="62" d="100"/>
          <a:sy n="62" d="100"/>
        </p:scale>
        <p:origin x="948" y="72"/>
      </p:cViewPr>
      <p:guideLst>
        <p:guide orient="horz" pos="2160"/>
        <p:guide pos="2880"/>
      </p:guideLst>
    </p:cSldViewPr>
  </p:slideViewPr>
  <p:outlineViewPr>
    <p:cViewPr>
      <p:scale>
        <a:sx n="33" d="100"/>
        <a:sy n="33" d="100"/>
      </p:scale>
      <p:origin x="0" y="71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8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F2B0B-4490-4086-A2F8-E5C2CF3173D4}" type="doc">
      <dgm:prSet loTypeId="urn:microsoft.com/office/officeart/2005/8/layout/gear1" loCatId="process" qsTypeId="urn:microsoft.com/office/officeart/2005/8/quickstyle/simple1" qsCatId="simple" csTypeId="urn:microsoft.com/office/officeart/2005/8/colors/colorful5" csCatId="colorful" phldr="1"/>
      <dgm:spPr/>
      <dgm:t>
        <a:bodyPr/>
        <a:lstStyle/>
        <a:p>
          <a:endParaRPr lang="en-US"/>
        </a:p>
      </dgm:t>
    </dgm:pt>
    <dgm:pt modelId="{76E18E1D-F0AA-4D1D-961D-4FD7C9B8E54D}">
      <dgm:prSet phldrT="[Text]"/>
      <dgm:spPr/>
      <dgm:t>
        <a:bodyPr/>
        <a:lstStyle/>
        <a:p>
          <a:r>
            <a:rPr lang="en-US" smtClean="0"/>
            <a:t>Lệnh do … while</a:t>
          </a:r>
          <a:endParaRPr lang="en-US"/>
        </a:p>
      </dgm:t>
    </dgm:pt>
    <dgm:pt modelId="{A792451E-1AE8-4F51-8A94-DB18535D78BE}" type="parTrans" cxnId="{578F7951-9B37-4AF4-B947-E597638B833B}">
      <dgm:prSet/>
      <dgm:spPr/>
      <dgm:t>
        <a:bodyPr/>
        <a:lstStyle/>
        <a:p>
          <a:endParaRPr lang="en-US"/>
        </a:p>
      </dgm:t>
    </dgm:pt>
    <dgm:pt modelId="{0EA87988-8170-4BA8-95F8-EC124BC1D563}" type="sibTrans" cxnId="{578F7951-9B37-4AF4-B947-E597638B833B}">
      <dgm:prSet/>
      <dgm:spPr/>
      <dgm:t>
        <a:bodyPr/>
        <a:lstStyle/>
        <a:p>
          <a:endParaRPr lang="en-US"/>
        </a:p>
      </dgm:t>
    </dgm:pt>
    <dgm:pt modelId="{8C999DB9-ECC6-47B6-A051-533F18535D6B}">
      <dgm:prSet phldrT="[Text]"/>
      <dgm:spPr/>
      <dgm:t>
        <a:bodyPr/>
        <a:lstStyle/>
        <a:p>
          <a:r>
            <a:rPr lang="en-US" smtClean="0"/>
            <a:t>Lệnh while</a:t>
          </a:r>
          <a:endParaRPr lang="en-US"/>
        </a:p>
      </dgm:t>
    </dgm:pt>
    <dgm:pt modelId="{AF7BFAEE-540B-4764-934F-0030C4AD84EB}" type="parTrans" cxnId="{9203D8E0-364B-4CB9-9748-84ED245F7175}">
      <dgm:prSet/>
      <dgm:spPr/>
      <dgm:t>
        <a:bodyPr/>
        <a:lstStyle/>
        <a:p>
          <a:endParaRPr lang="en-US"/>
        </a:p>
      </dgm:t>
    </dgm:pt>
    <dgm:pt modelId="{7F4E1FFA-B0EC-4340-99DE-F0DE662A8FC9}" type="sibTrans" cxnId="{9203D8E0-364B-4CB9-9748-84ED245F7175}">
      <dgm:prSet/>
      <dgm:spPr/>
      <dgm:t>
        <a:bodyPr/>
        <a:lstStyle/>
        <a:p>
          <a:endParaRPr lang="en-US"/>
        </a:p>
      </dgm:t>
    </dgm:pt>
    <dgm:pt modelId="{339B1A12-7609-49BA-B2C7-C4C6C389F470}">
      <dgm:prSet phldrT="[Text]"/>
      <dgm:spPr/>
      <dgm:t>
        <a:bodyPr/>
        <a:lstStyle/>
        <a:p>
          <a:r>
            <a:rPr lang="en-US" smtClean="0"/>
            <a:t>Lệnh for</a:t>
          </a:r>
          <a:endParaRPr lang="en-US"/>
        </a:p>
      </dgm:t>
    </dgm:pt>
    <dgm:pt modelId="{C1B4A228-C5CA-4D85-BC16-D004A92D6E62}" type="parTrans" cxnId="{0438EC6E-6F60-4A11-94FA-11B253C47896}">
      <dgm:prSet/>
      <dgm:spPr/>
      <dgm:t>
        <a:bodyPr/>
        <a:lstStyle/>
        <a:p>
          <a:endParaRPr lang="en-US"/>
        </a:p>
      </dgm:t>
    </dgm:pt>
    <dgm:pt modelId="{1DB5EE6B-A0F2-4E62-91C5-54D1E47B05AB}" type="sibTrans" cxnId="{0438EC6E-6F60-4A11-94FA-11B253C47896}">
      <dgm:prSet/>
      <dgm:spPr/>
      <dgm:t>
        <a:bodyPr/>
        <a:lstStyle/>
        <a:p>
          <a:endParaRPr lang="en-US"/>
        </a:p>
      </dgm:t>
    </dgm:pt>
    <dgm:pt modelId="{46DB263E-2E50-4D9D-9D24-A467ABC9758B}" type="pres">
      <dgm:prSet presAssocID="{BA8F2B0B-4490-4086-A2F8-E5C2CF3173D4}" presName="composite" presStyleCnt="0">
        <dgm:presLayoutVars>
          <dgm:chMax val="3"/>
          <dgm:animLvl val="lvl"/>
          <dgm:resizeHandles val="exact"/>
        </dgm:presLayoutVars>
      </dgm:prSet>
      <dgm:spPr/>
      <dgm:t>
        <a:bodyPr/>
        <a:lstStyle/>
        <a:p>
          <a:endParaRPr lang="en-US"/>
        </a:p>
      </dgm:t>
    </dgm:pt>
    <dgm:pt modelId="{90552682-3829-40F8-8776-4B78F4DDD901}" type="pres">
      <dgm:prSet presAssocID="{76E18E1D-F0AA-4D1D-961D-4FD7C9B8E54D}" presName="gear1" presStyleLbl="node1" presStyleIdx="0" presStyleCnt="3" custLinFactNeighborY="550">
        <dgm:presLayoutVars>
          <dgm:chMax val="1"/>
          <dgm:bulletEnabled val="1"/>
        </dgm:presLayoutVars>
      </dgm:prSet>
      <dgm:spPr/>
      <dgm:t>
        <a:bodyPr/>
        <a:lstStyle/>
        <a:p>
          <a:endParaRPr lang="en-US"/>
        </a:p>
      </dgm:t>
    </dgm:pt>
    <dgm:pt modelId="{48146C77-DE16-43F9-9ED9-5E64D374F818}" type="pres">
      <dgm:prSet presAssocID="{76E18E1D-F0AA-4D1D-961D-4FD7C9B8E54D}" presName="gear1srcNode" presStyleLbl="node1" presStyleIdx="0" presStyleCnt="3"/>
      <dgm:spPr/>
      <dgm:t>
        <a:bodyPr/>
        <a:lstStyle/>
        <a:p>
          <a:endParaRPr lang="en-US"/>
        </a:p>
      </dgm:t>
    </dgm:pt>
    <dgm:pt modelId="{C698B1B2-1140-46F8-88B4-FDEBF64A8E67}" type="pres">
      <dgm:prSet presAssocID="{76E18E1D-F0AA-4D1D-961D-4FD7C9B8E54D}" presName="gear1dstNode" presStyleLbl="node1" presStyleIdx="0" presStyleCnt="3"/>
      <dgm:spPr/>
      <dgm:t>
        <a:bodyPr/>
        <a:lstStyle/>
        <a:p>
          <a:endParaRPr lang="en-US"/>
        </a:p>
      </dgm:t>
    </dgm:pt>
    <dgm:pt modelId="{7FA9B92C-D179-47E6-A029-ACF95D5D62CA}" type="pres">
      <dgm:prSet presAssocID="{8C999DB9-ECC6-47B6-A051-533F18535D6B}" presName="gear2" presStyleLbl="node1" presStyleIdx="1" presStyleCnt="3" custScaleX="115679" custScaleY="111410" custLinFactNeighborX="-6048" custLinFactNeighborY="7560">
        <dgm:presLayoutVars>
          <dgm:chMax val="1"/>
          <dgm:bulletEnabled val="1"/>
        </dgm:presLayoutVars>
      </dgm:prSet>
      <dgm:spPr/>
      <dgm:t>
        <a:bodyPr/>
        <a:lstStyle/>
        <a:p>
          <a:endParaRPr lang="en-US"/>
        </a:p>
      </dgm:t>
    </dgm:pt>
    <dgm:pt modelId="{5734BA19-D7A3-4CFB-BFAD-6E954FA630EF}" type="pres">
      <dgm:prSet presAssocID="{8C999DB9-ECC6-47B6-A051-533F18535D6B}" presName="gear2srcNode" presStyleLbl="node1" presStyleIdx="1" presStyleCnt="3"/>
      <dgm:spPr/>
      <dgm:t>
        <a:bodyPr/>
        <a:lstStyle/>
        <a:p>
          <a:endParaRPr lang="en-US"/>
        </a:p>
      </dgm:t>
    </dgm:pt>
    <dgm:pt modelId="{E65B008C-FE50-4CD3-B00A-B734E09DF943}" type="pres">
      <dgm:prSet presAssocID="{8C999DB9-ECC6-47B6-A051-533F18535D6B}" presName="gear2dstNode" presStyleLbl="node1" presStyleIdx="1" presStyleCnt="3"/>
      <dgm:spPr/>
      <dgm:t>
        <a:bodyPr/>
        <a:lstStyle/>
        <a:p>
          <a:endParaRPr lang="en-US"/>
        </a:p>
      </dgm:t>
    </dgm:pt>
    <dgm:pt modelId="{04323DA8-8804-4AED-AE32-A7D0242A200A}" type="pres">
      <dgm:prSet presAssocID="{339B1A12-7609-49BA-B2C7-C4C6C389F470}" presName="gear3" presStyleLbl="node1" presStyleIdx="2" presStyleCnt="3" custScaleX="124286" custScaleY="122968"/>
      <dgm:spPr/>
      <dgm:t>
        <a:bodyPr/>
        <a:lstStyle/>
        <a:p>
          <a:endParaRPr lang="en-US"/>
        </a:p>
      </dgm:t>
    </dgm:pt>
    <dgm:pt modelId="{C63E0311-E78D-44DF-8A6B-DE57846789B1}" type="pres">
      <dgm:prSet presAssocID="{339B1A12-7609-49BA-B2C7-C4C6C389F470}" presName="gear3tx" presStyleLbl="node1" presStyleIdx="2" presStyleCnt="3">
        <dgm:presLayoutVars>
          <dgm:chMax val="1"/>
          <dgm:bulletEnabled val="1"/>
        </dgm:presLayoutVars>
      </dgm:prSet>
      <dgm:spPr/>
      <dgm:t>
        <a:bodyPr/>
        <a:lstStyle/>
        <a:p>
          <a:endParaRPr lang="en-US"/>
        </a:p>
      </dgm:t>
    </dgm:pt>
    <dgm:pt modelId="{617B4295-0F2F-4C3B-8BFE-00CED5597611}" type="pres">
      <dgm:prSet presAssocID="{339B1A12-7609-49BA-B2C7-C4C6C389F470}" presName="gear3srcNode" presStyleLbl="node1" presStyleIdx="2" presStyleCnt="3"/>
      <dgm:spPr/>
      <dgm:t>
        <a:bodyPr/>
        <a:lstStyle/>
        <a:p>
          <a:endParaRPr lang="en-US"/>
        </a:p>
      </dgm:t>
    </dgm:pt>
    <dgm:pt modelId="{75AD385E-7C8E-4E31-BDC2-E1FCFAD7EA20}" type="pres">
      <dgm:prSet presAssocID="{339B1A12-7609-49BA-B2C7-C4C6C389F470}" presName="gear3dstNode" presStyleLbl="node1" presStyleIdx="2" presStyleCnt="3"/>
      <dgm:spPr/>
      <dgm:t>
        <a:bodyPr/>
        <a:lstStyle/>
        <a:p>
          <a:endParaRPr lang="en-US"/>
        </a:p>
      </dgm:t>
    </dgm:pt>
    <dgm:pt modelId="{4C37DCBE-9B8D-47D7-9EDD-CACAEFFABE1F}" type="pres">
      <dgm:prSet presAssocID="{0EA87988-8170-4BA8-95F8-EC124BC1D563}" presName="connector1" presStyleLbl="sibTrans2D1" presStyleIdx="0" presStyleCnt="3"/>
      <dgm:spPr/>
      <dgm:t>
        <a:bodyPr/>
        <a:lstStyle/>
        <a:p>
          <a:endParaRPr lang="en-US"/>
        </a:p>
      </dgm:t>
    </dgm:pt>
    <dgm:pt modelId="{4DD3F1B5-CB16-496C-A4D5-B68EAF40874D}" type="pres">
      <dgm:prSet presAssocID="{7F4E1FFA-B0EC-4340-99DE-F0DE662A8FC9}" presName="connector2" presStyleLbl="sibTrans2D1" presStyleIdx="1" presStyleCnt="3"/>
      <dgm:spPr/>
      <dgm:t>
        <a:bodyPr/>
        <a:lstStyle/>
        <a:p>
          <a:endParaRPr lang="en-US"/>
        </a:p>
      </dgm:t>
    </dgm:pt>
    <dgm:pt modelId="{047675BA-CDF7-449D-8A65-4752003D77ED}" type="pres">
      <dgm:prSet presAssocID="{1DB5EE6B-A0F2-4E62-91C5-54D1E47B05AB}" presName="connector3" presStyleLbl="sibTrans2D1" presStyleIdx="2" presStyleCnt="3"/>
      <dgm:spPr/>
      <dgm:t>
        <a:bodyPr/>
        <a:lstStyle/>
        <a:p>
          <a:endParaRPr lang="en-US"/>
        </a:p>
      </dgm:t>
    </dgm:pt>
  </dgm:ptLst>
  <dgm:cxnLst>
    <dgm:cxn modelId="{8A73F9C4-8795-448E-8B92-77009CEA4B1E}" type="presOf" srcId="{7F4E1FFA-B0EC-4340-99DE-F0DE662A8FC9}" destId="{4DD3F1B5-CB16-496C-A4D5-B68EAF40874D}" srcOrd="0" destOrd="0" presId="urn:microsoft.com/office/officeart/2005/8/layout/gear1"/>
    <dgm:cxn modelId="{5F02859E-4B40-4F5B-870D-E8231686AC80}" type="presOf" srcId="{339B1A12-7609-49BA-B2C7-C4C6C389F470}" destId="{04323DA8-8804-4AED-AE32-A7D0242A200A}" srcOrd="0" destOrd="0" presId="urn:microsoft.com/office/officeart/2005/8/layout/gear1"/>
    <dgm:cxn modelId="{0ECB1EDD-756A-4CCC-9501-AA1D4EC09D24}" type="presOf" srcId="{339B1A12-7609-49BA-B2C7-C4C6C389F470}" destId="{C63E0311-E78D-44DF-8A6B-DE57846789B1}" srcOrd="1" destOrd="0" presId="urn:microsoft.com/office/officeart/2005/8/layout/gear1"/>
    <dgm:cxn modelId="{0438EC6E-6F60-4A11-94FA-11B253C47896}" srcId="{BA8F2B0B-4490-4086-A2F8-E5C2CF3173D4}" destId="{339B1A12-7609-49BA-B2C7-C4C6C389F470}" srcOrd="2" destOrd="0" parTransId="{C1B4A228-C5CA-4D85-BC16-D004A92D6E62}" sibTransId="{1DB5EE6B-A0F2-4E62-91C5-54D1E47B05AB}"/>
    <dgm:cxn modelId="{8CF84435-C8BF-4712-9432-F8629F64D52F}" type="presOf" srcId="{8C999DB9-ECC6-47B6-A051-533F18535D6B}" destId="{E65B008C-FE50-4CD3-B00A-B734E09DF943}" srcOrd="2" destOrd="0" presId="urn:microsoft.com/office/officeart/2005/8/layout/gear1"/>
    <dgm:cxn modelId="{8C1CE992-9605-4B1C-AB64-BBBE74054829}" type="presOf" srcId="{8C999DB9-ECC6-47B6-A051-533F18535D6B}" destId="{5734BA19-D7A3-4CFB-BFAD-6E954FA630EF}" srcOrd="1" destOrd="0" presId="urn:microsoft.com/office/officeart/2005/8/layout/gear1"/>
    <dgm:cxn modelId="{9773EFF9-55F5-45B0-803F-6AD09C45D4ED}" type="presOf" srcId="{76E18E1D-F0AA-4D1D-961D-4FD7C9B8E54D}" destId="{C698B1B2-1140-46F8-88B4-FDEBF64A8E67}" srcOrd="2" destOrd="0" presId="urn:microsoft.com/office/officeart/2005/8/layout/gear1"/>
    <dgm:cxn modelId="{9203D8E0-364B-4CB9-9748-84ED245F7175}" srcId="{BA8F2B0B-4490-4086-A2F8-E5C2CF3173D4}" destId="{8C999DB9-ECC6-47B6-A051-533F18535D6B}" srcOrd="1" destOrd="0" parTransId="{AF7BFAEE-540B-4764-934F-0030C4AD84EB}" sibTransId="{7F4E1FFA-B0EC-4340-99DE-F0DE662A8FC9}"/>
    <dgm:cxn modelId="{578F7951-9B37-4AF4-B947-E597638B833B}" srcId="{BA8F2B0B-4490-4086-A2F8-E5C2CF3173D4}" destId="{76E18E1D-F0AA-4D1D-961D-4FD7C9B8E54D}" srcOrd="0" destOrd="0" parTransId="{A792451E-1AE8-4F51-8A94-DB18535D78BE}" sibTransId="{0EA87988-8170-4BA8-95F8-EC124BC1D563}"/>
    <dgm:cxn modelId="{14350E4F-AB2C-49EF-A90B-EF6B3A6B98CF}" type="presOf" srcId="{76E18E1D-F0AA-4D1D-961D-4FD7C9B8E54D}" destId="{90552682-3829-40F8-8776-4B78F4DDD901}" srcOrd="0" destOrd="0" presId="urn:microsoft.com/office/officeart/2005/8/layout/gear1"/>
    <dgm:cxn modelId="{0C2447F2-9420-4B90-9305-60E9650AA3CB}" type="presOf" srcId="{1DB5EE6B-A0F2-4E62-91C5-54D1E47B05AB}" destId="{047675BA-CDF7-449D-8A65-4752003D77ED}" srcOrd="0" destOrd="0" presId="urn:microsoft.com/office/officeart/2005/8/layout/gear1"/>
    <dgm:cxn modelId="{031015ED-47FF-40A5-BE0B-8EFF7D3FEE99}" type="presOf" srcId="{BA8F2B0B-4490-4086-A2F8-E5C2CF3173D4}" destId="{46DB263E-2E50-4D9D-9D24-A467ABC9758B}" srcOrd="0" destOrd="0" presId="urn:microsoft.com/office/officeart/2005/8/layout/gear1"/>
    <dgm:cxn modelId="{279A915D-9575-4250-8718-9BBA2F929754}" type="presOf" srcId="{0EA87988-8170-4BA8-95F8-EC124BC1D563}" destId="{4C37DCBE-9B8D-47D7-9EDD-CACAEFFABE1F}" srcOrd="0" destOrd="0" presId="urn:microsoft.com/office/officeart/2005/8/layout/gear1"/>
    <dgm:cxn modelId="{4C73B364-C84C-41B5-B6DE-E2A1889A3122}" type="presOf" srcId="{339B1A12-7609-49BA-B2C7-C4C6C389F470}" destId="{617B4295-0F2F-4C3B-8BFE-00CED5597611}" srcOrd="2" destOrd="0" presId="urn:microsoft.com/office/officeart/2005/8/layout/gear1"/>
    <dgm:cxn modelId="{F70A0FE7-24DF-48D8-A1F7-F599BA668E58}" type="presOf" srcId="{339B1A12-7609-49BA-B2C7-C4C6C389F470}" destId="{75AD385E-7C8E-4E31-BDC2-E1FCFAD7EA20}" srcOrd="3" destOrd="0" presId="urn:microsoft.com/office/officeart/2005/8/layout/gear1"/>
    <dgm:cxn modelId="{144E83B5-672D-40B0-A378-91CB1E7136D0}" type="presOf" srcId="{8C999DB9-ECC6-47B6-A051-533F18535D6B}" destId="{7FA9B92C-D179-47E6-A029-ACF95D5D62CA}" srcOrd="0" destOrd="0" presId="urn:microsoft.com/office/officeart/2005/8/layout/gear1"/>
    <dgm:cxn modelId="{7A33E71D-599C-4B97-8CA3-0CF566E7A790}" type="presOf" srcId="{76E18E1D-F0AA-4D1D-961D-4FD7C9B8E54D}" destId="{48146C77-DE16-43F9-9ED9-5E64D374F818}" srcOrd="1" destOrd="0" presId="urn:microsoft.com/office/officeart/2005/8/layout/gear1"/>
    <dgm:cxn modelId="{D48B7DC9-8421-4CE8-8BB2-B79378BC2C70}" type="presParOf" srcId="{46DB263E-2E50-4D9D-9D24-A467ABC9758B}" destId="{90552682-3829-40F8-8776-4B78F4DDD901}" srcOrd="0" destOrd="0" presId="urn:microsoft.com/office/officeart/2005/8/layout/gear1"/>
    <dgm:cxn modelId="{04512F21-05E3-4ED3-858C-2DC89FD2BF61}" type="presParOf" srcId="{46DB263E-2E50-4D9D-9D24-A467ABC9758B}" destId="{48146C77-DE16-43F9-9ED9-5E64D374F818}" srcOrd="1" destOrd="0" presId="urn:microsoft.com/office/officeart/2005/8/layout/gear1"/>
    <dgm:cxn modelId="{9441028B-BF95-4A81-9F37-CECAF0ABAD24}" type="presParOf" srcId="{46DB263E-2E50-4D9D-9D24-A467ABC9758B}" destId="{C698B1B2-1140-46F8-88B4-FDEBF64A8E67}" srcOrd="2" destOrd="0" presId="urn:microsoft.com/office/officeart/2005/8/layout/gear1"/>
    <dgm:cxn modelId="{D1E83400-9C14-4CD8-8E0C-05B0580ECB26}" type="presParOf" srcId="{46DB263E-2E50-4D9D-9D24-A467ABC9758B}" destId="{7FA9B92C-D179-47E6-A029-ACF95D5D62CA}" srcOrd="3" destOrd="0" presId="urn:microsoft.com/office/officeart/2005/8/layout/gear1"/>
    <dgm:cxn modelId="{019D4514-57EC-470C-A82F-CD688C0DB68E}" type="presParOf" srcId="{46DB263E-2E50-4D9D-9D24-A467ABC9758B}" destId="{5734BA19-D7A3-4CFB-BFAD-6E954FA630EF}" srcOrd="4" destOrd="0" presId="urn:microsoft.com/office/officeart/2005/8/layout/gear1"/>
    <dgm:cxn modelId="{0293A8B1-5CEB-4071-A991-8A94B7E8127E}" type="presParOf" srcId="{46DB263E-2E50-4D9D-9D24-A467ABC9758B}" destId="{E65B008C-FE50-4CD3-B00A-B734E09DF943}" srcOrd="5" destOrd="0" presId="urn:microsoft.com/office/officeart/2005/8/layout/gear1"/>
    <dgm:cxn modelId="{185669A8-3D84-413D-ADD4-591DCCB97B80}" type="presParOf" srcId="{46DB263E-2E50-4D9D-9D24-A467ABC9758B}" destId="{04323DA8-8804-4AED-AE32-A7D0242A200A}" srcOrd="6" destOrd="0" presId="urn:microsoft.com/office/officeart/2005/8/layout/gear1"/>
    <dgm:cxn modelId="{C6CC4C9F-FE25-4A9A-92FA-BC45AAE808C6}" type="presParOf" srcId="{46DB263E-2E50-4D9D-9D24-A467ABC9758B}" destId="{C63E0311-E78D-44DF-8A6B-DE57846789B1}" srcOrd="7" destOrd="0" presId="urn:microsoft.com/office/officeart/2005/8/layout/gear1"/>
    <dgm:cxn modelId="{51AFFA10-39F5-4045-A5D6-D7E14D960077}" type="presParOf" srcId="{46DB263E-2E50-4D9D-9D24-A467ABC9758B}" destId="{617B4295-0F2F-4C3B-8BFE-00CED5597611}" srcOrd="8" destOrd="0" presId="urn:microsoft.com/office/officeart/2005/8/layout/gear1"/>
    <dgm:cxn modelId="{575FF706-FF50-4FBB-87A9-F5BA84F0F646}" type="presParOf" srcId="{46DB263E-2E50-4D9D-9D24-A467ABC9758B}" destId="{75AD385E-7C8E-4E31-BDC2-E1FCFAD7EA20}" srcOrd="9" destOrd="0" presId="urn:microsoft.com/office/officeart/2005/8/layout/gear1"/>
    <dgm:cxn modelId="{19D520A2-A38B-46B8-9E19-98B32060278D}" type="presParOf" srcId="{46DB263E-2E50-4D9D-9D24-A467ABC9758B}" destId="{4C37DCBE-9B8D-47D7-9EDD-CACAEFFABE1F}" srcOrd="10" destOrd="0" presId="urn:microsoft.com/office/officeart/2005/8/layout/gear1"/>
    <dgm:cxn modelId="{2AC3A213-E80B-410F-9A54-3FA063A41128}" type="presParOf" srcId="{46DB263E-2E50-4D9D-9D24-A467ABC9758B}" destId="{4DD3F1B5-CB16-496C-A4D5-B68EAF40874D}" srcOrd="11" destOrd="0" presId="urn:microsoft.com/office/officeart/2005/8/layout/gear1"/>
    <dgm:cxn modelId="{946FA643-E847-45D4-BB68-1E61B50A3F10}" type="presParOf" srcId="{46DB263E-2E50-4D9D-9D24-A467ABC9758B}" destId="{047675BA-CDF7-449D-8A65-4752003D77ED}"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52682-3829-40F8-8776-4B78F4DDD901}">
      <dsp:nvSpPr>
        <dsp:cNvPr id="0" name=""/>
        <dsp:cNvSpPr/>
      </dsp:nvSpPr>
      <dsp:spPr>
        <a:xfrm>
          <a:off x="3459470" y="2529208"/>
          <a:ext cx="2912848" cy="2912848"/>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smtClean="0"/>
            <a:t>Lệnh do … while</a:t>
          </a:r>
          <a:endParaRPr lang="en-US" sz="3200" kern="1200"/>
        </a:p>
      </dsp:txBody>
      <dsp:txXfrm>
        <a:off x="4045082" y="3211529"/>
        <a:ext cx="1741624" cy="1497264"/>
      </dsp:txXfrm>
    </dsp:sp>
    <dsp:sp modelId="{7FA9B92C-D179-47E6-A029-ACF95D5D62CA}">
      <dsp:nvSpPr>
        <dsp:cNvPr id="0" name=""/>
        <dsp:cNvSpPr/>
      </dsp:nvSpPr>
      <dsp:spPr>
        <a:xfrm>
          <a:off x="1470524" y="1880013"/>
          <a:ext cx="2450584" cy="2360148"/>
        </a:xfrm>
        <a:prstGeom prst="gear6">
          <a:avLst/>
        </a:prstGeom>
        <a:solidFill>
          <a:schemeClr val="accent5">
            <a:hueOff val="2179913"/>
            <a:satOff val="-1127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smtClean="0"/>
            <a:t>Lệnh while</a:t>
          </a:r>
          <a:endParaRPr lang="en-US" sz="3200" kern="1200"/>
        </a:p>
      </dsp:txBody>
      <dsp:txXfrm>
        <a:off x="2077844" y="2477778"/>
        <a:ext cx="1235944" cy="1164618"/>
      </dsp:txXfrm>
    </dsp:sp>
    <dsp:sp modelId="{04323DA8-8804-4AED-AE32-A7D0242A200A}">
      <dsp:nvSpPr>
        <dsp:cNvPr id="0" name=""/>
        <dsp:cNvSpPr/>
      </dsp:nvSpPr>
      <dsp:spPr>
        <a:xfrm rot="20700000">
          <a:off x="2694211" y="145853"/>
          <a:ext cx="2589735" cy="2542352"/>
        </a:xfrm>
        <a:prstGeom prst="gear6">
          <a:avLst/>
        </a:prstGeom>
        <a:solidFill>
          <a:schemeClr val="accent5">
            <a:hueOff val="4359826"/>
            <a:satOff val="-22553"/>
            <a:lumOff val="-3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smtClean="0"/>
            <a:t>Lệnh for</a:t>
          </a:r>
          <a:endParaRPr lang="en-US" sz="3200" kern="1200"/>
        </a:p>
      </dsp:txBody>
      <dsp:txXfrm rot="-20700000">
        <a:off x="3265026" y="700655"/>
        <a:ext cx="1448105" cy="1432748"/>
      </dsp:txXfrm>
    </dsp:sp>
    <dsp:sp modelId="{4C37DCBE-9B8D-47D7-9EDD-CACAEFFABE1F}">
      <dsp:nvSpPr>
        <dsp:cNvPr id="0" name=""/>
        <dsp:cNvSpPr/>
      </dsp:nvSpPr>
      <dsp:spPr>
        <a:xfrm>
          <a:off x="3247776" y="2082643"/>
          <a:ext cx="3728445" cy="3728445"/>
        </a:xfrm>
        <a:prstGeom prst="circularArrow">
          <a:avLst>
            <a:gd name="adj1" fmla="val 4688"/>
            <a:gd name="adj2" fmla="val 299029"/>
            <a:gd name="adj3" fmla="val 2537417"/>
            <a:gd name="adj4" fmla="val 15816233"/>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D3F1B5-CB16-496C-A4D5-B68EAF40874D}">
      <dsp:nvSpPr>
        <dsp:cNvPr id="0" name=""/>
        <dsp:cNvSpPr/>
      </dsp:nvSpPr>
      <dsp:spPr>
        <a:xfrm>
          <a:off x="1389551" y="1367258"/>
          <a:ext cx="2708949" cy="2708949"/>
        </a:xfrm>
        <a:prstGeom prst="leftCircularArrow">
          <a:avLst>
            <a:gd name="adj1" fmla="val 6452"/>
            <a:gd name="adj2" fmla="val 429999"/>
            <a:gd name="adj3" fmla="val 10489124"/>
            <a:gd name="adj4" fmla="val 14837806"/>
            <a:gd name="adj5" fmla="val 7527"/>
          </a:avLst>
        </a:prstGeom>
        <a:solidFill>
          <a:schemeClr val="accent5">
            <a:hueOff val="2179913"/>
            <a:satOff val="-11277"/>
            <a:lumOff val="-1666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7675BA-CDF7-449D-8A65-4752003D77ED}">
      <dsp:nvSpPr>
        <dsp:cNvPr id="0" name=""/>
        <dsp:cNvSpPr/>
      </dsp:nvSpPr>
      <dsp:spPr>
        <a:xfrm>
          <a:off x="2471146" y="-80157"/>
          <a:ext cx="2920792" cy="2920792"/>
        </a:xfrm>
        <a:prstGeom prst="circularArrow">
          <a:avLst>
            <a:gd name="adj1" fmla="val 5984"/>
            <a:gd name="adj2" fmla="val 394124"/>
            <a:gd name="adj3" fmla="val 13313824"/>
            <a:gd name="adj4" fmla="val 10508221"/>
            <a:gd name="adj5" fmla="val 6981"/>
          </a:avLst>
        </a:prstGeom>
        <a:solidFill>
          <a:schemeClr val="accent5">
            <a:hueOff val="4359826"/>
            <a:satOff val="-22553"/>
            <a:lumOff val="-3333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defRPr>
            </a:lvl1pPr>
          </a:lstStyle>
          <a:p>
            <a:pPr>
              <a:defRPr/>
            </a:pPr>
            <a:endParaRPr lang="en-US"/>
          </a:p>
        </p:txBody>
      </p:sp>
      <p:sp>
        <p:nvSpPr>
          <p:cNvPr id="166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66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defRPr>
            </a:lvl1pPr>
          </a:lstStyle>
          <a:p>
            <a:pPr>
              <a:defRPr/>
            </a:pPr>
            <a:endParaRPr lang="en-US"/>
          </a:p>
        </p:txBody>
      </p:sp>
      <p:sp>
        <p:nvSpPr>
          <p:cNvPr id="166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9E2B97F0-33F1-4001-BBE2-6DA117D757A1}" type="slidenum">
              <a:rPr lang="en-US"/>
              <a:pPr>
                <a:defRPr/>
              </a:pPr>
              <a:t>‹#›</a:t>
            </a:fld>
            <a:endParaRPr lang="en-US"/>
          </a:p>
        </p:txBody>
      </p:sp>
    </p:spTree>
    <p:extLst>
      <p:ext uri="{BB962C8B-B14F-4D97-AF65-F5344CB8AC3E}">
        <p14:creationId xmlns:p14="http://schemas.microsoft.com/office/powerpoint/2010/main" val="147688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defRPr>
            </a:lvl1pPr>
          </a:lstStyle>
          <a:p>
            <a:pPr>
              <a:defRPr/>
            </a:pPr>
            <a:endParaRPr lang="en-US"/>
          </a:p>
        </p:txBody>
      </p:sp>
      <p:sp>
        <p:nvSpPr>
          <p:cNvPr id="133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defRPr>
            </a:lvl1pPr>
          </a:lstStyle>
          <a:p>
            <a:pPr>
              <a:defRPr/>
            </a:pPr>
            <a:endParaRPr lang="en-US"/>
          </a:p>
        </p:txBody>
      </p:sp>
      <p:sp>
        <p:nvSpPr>
          <p:cNvPr id="133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3222506-91B9-4608-A17B-3DCA2CD2D529}" type="slidenum">
              <a:rPr lang="en-US"/>
              <a:pPr>
                <a:defRPr/>
              </a:pPr>
              <a:t>‹#›</a:t>
            </a:fld>
            <a:endParaRPr lang="en-US"/>
          </a:p>
        </p:txBody>
      </p:sp>
    </p:spTree>
    <p:extLst>
      <p:ext uri="{BB962C8B-B14F-4D97-AF65-F5344CB8AC3E}">
        <p14:creationId xmlns:p14="http://schemas.microsoft.com/office/powerpoint/2010/main" val="4067764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222506-91B9-4608-A17B-3DCA2CD2D529}" type="slidenum">
              <a:rPr lang="en-US" smtClean="0"/>
              <a:pPr>
                <a:defRPr/>
              </a:pPr>
              <a:t>16</a:t>
            </a:fld>
            <a:endParaRPr lang="en-US"/>
          </a:p>
        </p:txBody>
      </p:sp>
    </p:spTree>
    <p:extLst>
      <p:ext uri="{BB962C8B-B14F-4D97-AF65-F5344CB8AC3E}">
        <p14:creationId xmlns:p14="http://schemas.microsoft.com/office/powerpoint/2010/main" val="26990138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pPr>
              <a:defRPr/>
            </a:pPr>
            <a:endParaRPr lang="en-US"/>
          </a:p>
        </p:txBody>
      </p:sp>
      <p:sp>
        <p:nvSpPr>
          <p:cNvPr id="5" name="Rectangle 4"/>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pPr>
              <a:defRPr/>
            </a:pPr>
            <a:endParaRPr lang="en-US"/>
          </a:p>
        </p:txBody>
      </p:sp>
      <p:sp>
        <p:nvSpPr>
          <p:cNvPr id="6" name="Rectangle 5"/>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7" name="Freeform 6"/>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pPr>
              <a:defRPr/>
            </a:pPr>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p>
        </p:txBody>
      </p:sp>
      <p:sp>
        <p:nvSpPr>
          <p:cNvPr id="11" name="Text Box 14"/>
          <p:cNvSpPr txBox="1">
            <a:spLocks noChangeArrowheads="1"/>
          </p:cNvSpPr>
          <p:nvPr/>
        </p:nvSpPr>
        <p:spPr bwMode="auto">
          <a:xfrm>
            <a:off x="304800" y="228600"/>
            <a:ext cx="1447800" cy="519113"/>
          </a:xfrm>
          <a:prstGeom prst="rect">
            <a:avLst/>
          </a:prstGeom>
          <a:noFill/>
          <a:ln w="9525">
            <a:noFill/>
            <a:miter lim="800000"/>
            <a:headEnd/>
            <a:tailEnd/>
          </a:ln>
          <a:effectLst/>
        </p:spPr>
        <p:txBody>
          <a:bodyPr>
            <a:spAutoFit/>
          </a:bodyPr>
          <a:lstStyle/>
          <a:p>
            <a:pPr eaLnBrk="1" hangingPunct="1">
              <a:defRPr/>
            </a:pPr>
            <a:r>
              <a:rPr lang="en-US" sz="2800" b="1">
                <a:solidFill>
                  <a:schemeClr val="tx2"/>
                </a:solidFill>
                <a:latin typeface="Verdana" pitchFamily="34" charset="0"/>
              </a:rPr>
              <a:t>LOGO</a:t>
            </a:r>
          </a:p>
        </p:txBody>
      </p:sp>
      <p:grpSp>
        <p:nvGrpSpPr>
          <p:cNvPr id="12" name="Group 116"/>
          <p:cNvGrpSpPr>
            <a:grpSpLocks/>
          </p:cNvGrpSpPr>
          <p:nvPr/>
        </p:nvGrpSpPr>
        <p:grpSpPr bwMode="auto">
          <a:xfrm>
            <a:off x="190500" y="2324100"/>
            <a:ext cx="3276600" cy="3314700"/>
            <a:chOff x="120" y="1464"/>
            <a:chExt cx="2064" cy="2088"/>
          </a:xfrm>
        </p:grpSpPr>
        <p:sp>
          <p:nvSpPr>
            <p:cNvPr id="13"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defRPr/>
              </a:pPr>
              <a:endParaRPr lang="ko-KR" altLang="en-US" sz="1800">
                <a:solidFill>
                  <a:schemeClr val="tx1"/>
                </a:solidFill>
                <a:latin typeface="Times New Roman" pitchFamily="18" charset="0"/>
                <a:ea typeface="Gulim" pitchFamily="34" charset="-127"/>
              </a:endParaRPr>
            </a:p>
          </p:txBody>
        </p:sp>
        <p:sp>
          <p:nvSpPr>
            <p:cNvPr id="14"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defRPr/>
              </a:pPr>
              <a:endParaRPr lang="ko-KR" altLang="en-US" sz="1800">
                <a:solidFill>
                  <a:schemeClr val="tx1"/>
                </a:solidFill>
                <a:latin typeface="Times New Roman" pitchFamily="18" charset="0"/>
                <a:ea typeface="Gulim" pitchFamily="34" charset="-127"/>
              </a:endParaRPr>
            </a:p>
          </p:txBody>
        </p:sp>
        <p:sp>
          <p:nvSpPr>
            <p:cNvPr id="15"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defRPr/>
              </a:pPr>
              <a:endParaRPr lang="ko-KR" altLang="en-US" sz="1800">
                <a:solidFill>
                  <a:schemeClr val="tx1"/>
                </a:solidFill>
                <a:latin typeface="Times New Roman" pitchFamily="18" charset="0"/>
                <a:ea typeface="Gulim" pitchFamily="34" charset="-127"/>
              </a:endParaRPr>
            </a:p>
          </p:txBody>
        </p:sp>
      </p:gr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a:t>Click to edit Master subtitle style</a:t>
            </a:r>
          </a:p>
        </p:txBody>
      </p:sp>
      <p:sp>
        <p:nvSpPr>
          <p:cNvPr id="16"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r>
              <a:rPr lang="en-US" smtClean="0"/>
              <a:t>Khoa CNTT - UNETI</a:t>
            </a:r>
            <a:endParaRPr lang="en-US"/>
          </a:p>
        </p:txBody>
      </p:sp>
      <p:sp>
        <p:nvSpPr>
          <p:cNvPr id="17"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endParaRPr lang="en-US"/>
          </a:p>
        </p:txBody>
      </p:sp>
      <p:sp>
        <p:nvSpPr>
          <p:cNvPr id="18" name="Rectangle 6"/>
          <p:cNvSpPr>
            <a:spLocks noGrp="1" noChangeArrowheads="1"/>
          </p:cNvSpPr>
          <p:nvPr>
            <p:ph type="sldNum" sz="quarter" idx="12"/>
          </p:nvPr>
        </p:nvSpPr>
        <p:spPr>
          <a:xfrm>
            <a:off x="8210550" y="6467475"/>
            <a:ext cx="533400" cy="244475"/>
          </a:xfrm>
        </p:spPr>
        <p:txBody>
          <a:bodyPr/>
          <a:lstStyle>
            <a:lvl1pPr>
              <a:defRPr sz="1200">
                <a:latin typeface="Arial" charset="0"/>
              </a:defRPr>
            </a:lvl1pPr>
          </a:lstStyle>
          <a:p>
            <a:pPr>
              <a:defRPr/>
            </a:pPr>
            <a:fld id="{C6D4949A-6AB1-4FC2-9B68-AD4CBDC6154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970254787"/>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1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011152537"/>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1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4536819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1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091229914"/>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1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540224629"/>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1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0190486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1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10812945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1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281875407"/>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1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9621030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1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114128125"/>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1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128984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809070325"/>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1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79252966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1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518675641"/>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1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sz="1400">
                <a:solidFill>
                  <a:srgbClr val="002060"/>
                </a:solidFill>
              </a:defRPr>
            </a:lvl1pPr>
          </a:lstStyle>
          <a:p>
            <a:pPr>
              <a:defRPr/>
            </a:pPr>
            <a:fld id="{38F16FD5-974A-40BB-8233-36E86F2AA732}" type="slidenum">
              <a:rPr lang="en-US" smtClean="0"/>
              <a:pPr>
                <a:defRPr/>
              </a:pPr>
              <a:t>‹#›</a:t>
            </a:fld>
            <a:endParaRPr lang="en-US"/>
          </a:p>
        </p:txBody>
      </p:sp>
    </p:spTree>
    <p:extLst>
      <p:ext uri="{BB962C8B-B14F-4D97-AF65-F5344CB8AC3E}">
        <p14:creationId xmlns:p14="http://schemas.microsoft.com/office/powerpoint/2010/main" val="2416010987"/>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1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980808102"/>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1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32880876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1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79508731"/>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1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56724555"/>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1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0685079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1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898765124"/>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1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712405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282823082"/>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1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101053418"/>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1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501321805"/>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1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165817130"/>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1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7264617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1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72462580"/>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10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46852122"/>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10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95097848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10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69575573"/>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10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9817475"/>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10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837449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80019773"/>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10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870155887"/>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10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137125025"/>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10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708996789"/>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10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876036286"/>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10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388868162"/>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9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752953755"/>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9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154435532"/>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9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557341558"/>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9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31105309"/>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9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126160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2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7615274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9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977525753"/>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9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333923888"/>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9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32279134"/>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9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74426611"/>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9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099747610"/>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8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538328227"/>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8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117498170"/>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8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21420240"/>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8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0360370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8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15263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082677454"/>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8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210118574"/>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8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43471631"/>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8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8445965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8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56762934"/>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8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78952464"/>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7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8170081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7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99902865"/>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7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15105481"/>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7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494119819"/>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7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8903170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2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004070242"/>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7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05006100"/>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7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74596070"/>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7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02958867"/>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7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30445814"/>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reserve="1">
  <p:cSld name="7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14370726"/>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6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66142375"/>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6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327647862"/>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6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239741649"/>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497751469"/>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6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4431223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352764"/>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6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78308127"/>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6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38885231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6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27317810"/>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6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20185908"/>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6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48669666"/>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39596356"/>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reserve="1">
  <p:cSld name="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127327470"/>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81263756"/>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909064350"/>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226387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46083354"/>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030564479"/>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5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23863519"/>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5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675396903"/>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060670285"/>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5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86325630"/>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25900279"/>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329376330"/>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098388990"/>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249783578"/>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90422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2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182177871"/>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11896554"/>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933329630"/>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990345490"/>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13097851"/>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27741393"/>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558829279"/>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obj" preserve="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077476087"/>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70250310"/>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65542773"/>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5644572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2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042108355"/>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98550745"/>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422353807"/>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71987309"/>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698820307"/>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obj" preserve="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382649341"/>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4499895"/>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781520075"/>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951633101"/>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2068848"/>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5610323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79502267"/>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01289649"/>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30309412"/>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85023919"/>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143355984"/>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244698490"/>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obj" preserve="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73620795"/>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type="obj" preserve="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09980943"/>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type="obj" preserve="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811252533"/>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267471109"/>
      </p:ext>
    </p:extLst>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793413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2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016983077"/>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obj"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267942004"/>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49510909"/>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32960972"/>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977214143"/>
      </p:ext>
    </p:extLst>
  </p:cSld>
  <p:clrMapOvr>
    <a:masterClrMapping/>
  </p:clrMapOvr>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454474428"/>
      </p:ext>
    </p:extLst>
  </p:cSld>
  <p:clrMapOvr>
    <a:masterClrMapping/>
  </p:clrMapOvr>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60339587"/>
      </p:ext>
    </p:extLst>
  </p:cSld>
  <p:clrMapOvr>
    <a:masterClrMapping/>
  </p:clrMapOvr>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466396068"/>
      </p:ext>
    </p:extLst>
  </p:cSld>
  <p:clrMapOvr>
    <a:masterClrMapping/>
  </p:clrMapOvr>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31940107"/>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30559233"/>
      </p:ext>
    </p:extLst>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9978520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2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90807496"/>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681678794"/>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541974968"/>
      </p:ext>
    </p:extLst>
  </p:cSld>
  <p:clrMapOvr>
    <a:masterClrMapping/>
  </p:clrMapOvr>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715636039"/>
      </p:ext>
    </p:extLst>
  </p:cSld>
  <p:clrMapOvr>
    <a:masterClrMapping/>
  </p:clrMapOvr>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19379276"/>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A5E583-F5BB-4A7C-968E-806973EDB114}" type="slidenum">
              <a:rPr lang="en-US"/>
              <a:pPr>
                <a:defRPr/>
              </a:pPr>
              <a:t>‹#›</a:t>
            </a:fld>
            <a:endParaRPr 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EADD87-5DE4-4FC8-9754-98A33C5556A2}" type="slidenum">
              <a:rPr lang="en-US"/>
              <a:pPr>
                <a:defRPr/>
              </a:pPr>
              <a:t>‹#›</a:t>
            </a:fld>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9FAD1ED-0F27-4714-8A61-3EA2C1E88139}" type="slidenum">
              <a:rPr lang="en-US"/>
              <a:pPr>
                <a:defRPr/>
              </a:pPr>
              <a:t>‹#›</a:t>
            </a:fld>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B3A908F-56BE-4858-AD2D-1A4CAAE951CC}" type="slidenum">
              <a:rPr lang="en-US"/>
              <a:pPr>
                <a:defRPr/>
              </a:pPr>
              <a:t>‹#›</a:t>
            </a:fld>
            <a:endParaRPr 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36BFC-504A-480F-875D-D2CFCCA5FFC9}" type="slidenum">
              <a:rPr lang="en-US"/>
              <a:pPr>
                <a:defRPr/>
              </a:pPr>
              <a:t>‹#›</a:t>
            </a:fld>
            <a:endParaRPr 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C38E81-E6E1-4595-9BE0-D4ED4704EBC3}"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84924626"/>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6259F6-250F-48F2-A908-7B59FD9010F8}" type="slidenum">
              <a:rPr lang="en-US"/>
              <a:pPr>
                <a:defRPr/>
              </a:pPr>
              <a:t>‹#›</a:t>
            </a:fld>
            <a:endParaRPr 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13BACE-ADF4-4A55-8B8C-495A02FEA026}" type="slidenum">
              <a:rPr lang="en-US"/>
              <a:pPr>
                <a:defRPr/>
              </a:pPr>
              <a:t>‹#›</a:t>
            </a:fld>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B9936B-AF50-4F83-B203-9D59168E1E35}" type="slidenum">
              <a:rPr lang="en-US"/>
              <a:pPr>
                <a:defRPr/>
              </a:pPr>
              <a:t>‹#›</a:t>
            </a:fld>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539669295"/>
      </p:ext>
    </p:extLst>
  </p:cSld>
  <p:clrMapOvr>
    <a:masterClrMapping/>
  </p:clrMapOvr>
  <p:transition spd="med"/>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8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305860737"/>
      </p:ext>
    </p:extLst>
  </p:cSld>
  <p:clrMapOvr>
    <a:masterClrMapping/>
  </p:clrMapOvr>
  <p:transition spd="med"/>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8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13958123"/>
      </p:ext>
    </p:extLst>
  </p:cSld>
  <p:clrMapOvr>
    <a:masterClrMapping/>
  </p:clrMapOvr>
  <p:transition spd="med"/>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7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845285314"/>
      </p:ext>
    </p:extLst>
  </p:cSld>
  <p:clrMapOvr>
    <a:masterClrMapping/>
  </p:clrMapOvr>
  <p:transition spd="med"/>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7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603448714"/>
      </p:ext>
    </p:extLst>
  </p:cSld>
  <p:clrMapOvr>
    <a:masterClrMapping/>
  </p:clrMapOvr>
  <p:transition spd="med"/>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7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890362096"/>
      </p:ext>
    </p:extLst>
  </p:cSld>
  <p:clrMapOvr>
    <a:masterClrMapping/>
  </p:clrMapOvr>
  <p:transition spd="med"/>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7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17079776"/>
      </p:ext>
    </p:extLst>
  </p:cSld>
  <p:clrMapOvr>
    <a:masterClrMapping/>
  </p:clrMapOvr>
  <p:transition spd="med"/>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0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472219041"/>
      </p:ext>
    </p:extLst>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7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113561350"/>
      </p:ext>
    </p:extLst>
  </p:cSld>
  <p:clrMapOvr>
    <a:masterClrMapping/>
  </p:clrMapOvr>
  <p:transition spd="med"/>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7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362889429"/>
      </p:ext>
    </p:extLst>
  </p:cSld>
  <p:clrMapOvr>
    <a:masterClrMapping/>
  </p:clrMapOvr>
  <p:transition spd="med"/>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7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697416327"/>
      </p:ext>
    </p:extLst>
  </p:cSld>
  <p:clrMapOvr>
    <a:masterClrMapping/>
  </p:clrMapOvr>
  <p:transition spd="med"/>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7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142237132"/>
      </p:ext>
    </p:extLst>
  </p:cSld>
  <p:clrMapOvr>
    <a:masterClrMapping/>
  </p:clrMapOvr>
  <p:transition spd="med"/>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7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217729112"/>
      </p:ext>
    </p:extLst>
  </p:cSld>
  <p:clrMapOvr>
    <a:masterClrMapping/>
  </p:clrMapOvr>
  <p:transition spd="med"/>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7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651053075"/>
      </p:ext>
    </p:extLst>
  </p:cSld>
  <p:clrMapOvr>
    <a:masterClrMapping/>
  </p:clrMapOvr>
  <p:transition spd="med"/>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6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885226789"/>
      </p:ext>
    </p:extLst>
  </p:cSld>
  <p:clrMapOvr>
    <a:masterClrMapping/>
  </p:clrMapOvr>
  <p:transition spd="med"/>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6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973715003"/>
      </p:ext>
    </p:extLst>
  </p:cSld>
  <p:clrMapOvr>
    <a:masterClrMapping/>
  </p:clrMapOvr>
  <p:transition spd="med"/>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6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477656071"/>
      </p:ext>
    </p:extLst>
  </p:cSld>
  <p:clrMapOvr>
    <a:masterClrMapping/>
  </p:clrMapOvr>
  <p:transition spd="med"/>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6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835775008"/>
      </p:ext>
    </p:extLst>
  </p:cSld>
  <p:clrMapOvr>
    <a:masterClrMapping/>
  </p:clrMapOvr>
  <p:transition spd="med"/>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0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295801156"/>
      </p:ext>
    </p:extLst>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6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216138373"/>
      </p:ext>
    </p:extLst>
  </p:cSld>
  <p:clrMapOvr>
    <a:masterClrMapping/>
  </p:clrMapOvr>
  <p:transition spd="med"/>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6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527206004"/>
      </p:ext>
    </p:extLst>
  </p:cSld>
  <p:clrMapOvr>
    <a:masterClrMapping/>
  </p:clrMapOvr>
  <p:transition spd="med"/>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6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380128540"/>
      </p:ext>
    </p:extLst>
  </p:cSld>
  <p:clrMapOvr>
    <a:masterClrMapping/>
  </p:clrMapOvr>
  <p:transition spd="med"/>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6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31159062"/>
      </p:ext>
    </p:extLst>
  </p:cSld>
  <p:clrMapOvr>
    <a:masterClrMapping/>
  </p:clrMapOvr>
  <p:transition spd="med"/>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6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49105351"/>
      </p:ext>
    </p:extLst>
  </p:cSld>
  <p:clrMapOvr>
    <a:masterClrMapping/>
  </p:clrMapOvr>
  <p:transition spd="med"/>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6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60778971"/>
      </p:ext>
    </p:extLst>
  </p:cSld>
  <p:clrMapOvr>
    <a:masterClrMapping/>
  </p:clrMapOvr>
  <p:transition spd="med"/>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5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396179701"/>
      </p:ext>
    </p:extLst>
  </p:cSld>
  <p:clrMapOvr>
    <a:masterClrMapping/>
  </p:clrMapOvr>
  <p:transition spd="med"/>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5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762605527"/>
      </p:ext>
    </p:extLst>
  </p:cSld>
  <p:clrMapOvr>
    <a:masterClrMapping/>
  </p:clrMapOvr>
  <p:transition spd="med"/>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5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928983721"/>
      </p:ext>
    </p:extLst>
  </p:cSld>
  <p:clrMapOvr>
    <a:masterClrMapping/>
  </p:clrMapOvr>
  <p:transition spd="med"/>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userDrawn="1">
  <p:cSld name="5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408053576"/>
      </p:ext>
    </p:extLst>
  </p:cSld>
  <p:clrMapOvr>
    <a:masterClrMapping/>
  </p:clrMapOvr>
  <p:transition spd="med"/>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20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379310701"/>
      </p:ext>
    </p:extLst>
  </p:cSld>
  <p:clrMapOvr>
    <a:masterClrMapping/>
  </p:clrMapOvr>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5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46448776"/>
      </p:ext>
    </p:extLst>
  </p:cSld>
  <p:clrMapOvr>
    <a:masterClrMapping/>
  </p:clrMapOvr>
  <p:transition spd="med"/>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5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056682773"/>
      </p:ext>
    </p:extLst>
  </p:cSld>
  <p:clrMapOvr>
    <a:masterClrMapping/>
  </p:clrMapOvr>
  <p:transition spd="med"/>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5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695915469"/>
      </p:ext>
    </p:extLst>
  </p:cSld>
  <p:clrMapOvr>
    <a:masterClrMapping/>
  </p:clrMapOvr>
  <p:transition spd="med"/>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5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895203109"/>
      </p:ext>
    </p:extLst>
  </p:cSld>
  <p:clrMapOvr>
    <a:masterClrMapping/>
  </p:clrMapOvr>
  <p:transition spd="med"/>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5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91729854"/>
      </p:ext>
    </p:extLst>
  </p:cSld>
  <p:clrMapOvr>
    <a:masterClrMapping/>
  </p:clrMapOvr>
  <p:transition spd="med"/>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5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54250022"/>
      </p:ext>
    </p:extLst>
  </p:cSld>
  <p:clrMapOvr>
    <a:masterClrMapping/>
  </p:clrMapOvr>
  <p:transition spd="med"/>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userDrawn="1">
  <p:cSld name="4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254365525"/>
      </p:ext>
    </p:extLst>
  </p:cSld>
  <p:clrMapOvr>
    <a:masterClrMapping/>
  </p:clrMapOvr>
  <p:transition spd="med"/>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userDrawn="1">
  <p:cSld name="4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269242109"/>
      </p:ext>
    </p:extLst>
  </p:cSld>
  <p:clrMapOvr>
    <a:masterClrMapping/>
  </p:clrMapOvr>
  <p:transition spd="med"/>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userDrawn="1">
  <p:cSld name="4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328026481"/>
      </p:ext>
    </p:extLst>
  </p:cSld>
  <p:clrMapOvr>
    <a:masterClrMapping/>
  </p:clrMapOvr>
  <p:transition spd="med"/>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userDrawn="1">
  <p:cSld name="4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104881650"/>
      </p:ext>
    </p:extLst>
  </p:cSld>
  <p:clrMapOvr>
    <a:masterClrMapping/>
  </p:clrMapOvr>
  <p:transition spd="med"/>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20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37050768"/>
      </p:ext>
    </p:extLst>
  </p:cSld>
  <p:clrMapOvr>
    <a:masterClrMapping/>
  </p:clrMapOvr>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4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350971545"/>
      </p:ext>
    </p:extLst>
  </p:cSld>
  <p:clrMapOvr>
    <a:masterClrMapping/>
  </p:clrMapOvr>
  <p:transition spd="med"/>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userDrawn="1">
  <p:cSld name="4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769645641"/>
      </p:ext>
    </p:extLst>
  </p:cSld>
  <p:clrMapOvr>
    <a:masterClrMapping/>
  </p:clrMapOvr>
  <p:transition spd="med"/>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userDrawn="1">
  <p:cSld name="4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274903421"/>
      </p:ext>
    </p:extLst>
  </p:cSld>
  <p:clrMapOvr>
    <a:masterClrMapping/>
  </p:clrMapOvr>
  <p:transition spd="med"/>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userDrawn="1">
  <p:cSld name="4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37995420"/>
      </p:ext>
    </p:extLst>
  </p:cSld>
  <p:clrMapOvr>
    <a:masterClrMapping/>
  </p:clrMapOvr>
  <p:transition spd="med"/>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userDrawn="1">
  <p:cSld name="4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421435377"/>
      </p:ext>
    </p:extLst>
  </p:cSld>
  <p:clrMapOvr>
    <a:masterClrMapping/>
  </p:clrMapOvr>
  <p:transition spd="med"/>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userDrawn="1">
  <p:cSld name="4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058752643"/>
      </p:ext>
    </p:extLst>
  </p:cSld>
  <p:clrMapOvr>
    <a:masterClrMapping/>
  </p:clrMapOvr>
  <p:transition spd="med"/>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userDrawn="1">
  <p:cSld name="3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94480597"/>
      </p:ext>
    </p:extLst>
  </p:cSld>
  <p:clrMapOvr>
    <a:masterClrMapping/>
  </p:clrMapOvr>
  <p:transition spd="med"/>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userDrawn="1">
  <p:cSld name="3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653650543"/>
      </p:ext>
    </p:extLst>
  </p:cSld>
  <p:clrMapOvr>
    <a:masterClrMapping/>
  </p:clrMapOvr>
  <p:transition spd="med"/>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userDrawn="1">
  <p:cSld name="3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306450299"/>
      </p:ext>
    </p:extLst>
  </p:cSld>
  <p:clrMapOvr>
    <a:masterClrMapping/>
  </p:clrMapOvr>
  <p:transition spd="med"/>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userDrawn="1">
  <p:cSld name="3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138622663"/>
      </p:ext>
    </p:extLst>
  </p:cSld>
  <p:clrMapOvr>
    <a:masterClrMapping/>
  </p:clrMapOvr>
  <p:transition spd="med"/>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20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43493847"/>
      </p:ext>
    </p:extLst>
  </p:cSld>
  <p:clrMapOvr>
    <a:masterClrMapping/>
  </p:clrMapOvr>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userDrawn="1">
  <p:cSld name="3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459858877"/>
      </p:ext>
    </p:extLst>
  </p:cSld>
  <p:clrMapOvr>
    <a:masterClrMapping/>
  </p:clrMapOvr>
  <p:transition spd="med"/>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userDrawn="1">
  <p:cSld name="3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961069104"/>
      </p:ext>
    </p:extLst>
  </p:cSld>
  <p:clrMapOvr>
    <a:masterClrMapping/>
  </p:clrMapOvr>
  <p:transition spd="med"/>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3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794401819"/>
      </p:ext>
    </p:extLst>
  </p:cSld>
  <p:clrMapOvr>
    <a:masterClrMapping/>
  </p:clrMapOvr>
  <p:transition spd="med"/>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3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799243804"/>
      </p:ext>
    </p:extLst>
  </p:cSld>
  <p:clrMapOvr>
    <a:masterClrMapping/>
  </p:clrMapOvr>
  <p:transition spd="med"/>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3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854567027"/>
      </p:ext>
    </p:extLst>
  </p:cSld>
  <p:clrMapOvr>
    <a:masterClrMapping/>
  </p:clrMapOvr>
  <p:transition spd="med"/>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userDrawn="1">
  <p:cSld name="3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66609464"/>
      </p:ext>
    </p:extLst>
  </p:cSld>
  <p:clrMapOvr>
    <a:masterClrMapping/>
  </p:clrMapOvr>
  <p:transition spd="med"/>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userDrawn="1">
  <p:cSld name="2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2259748"/>
      </p:ext>
    </p:extLst>
  </p:cSld>
  <p:clrMapOvr>
    <a:masterClrMapping/>
  </p:clrMapOvr>
  <p:transition spd="med"/>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userDrawn="1">
  <p:cSld name="2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895726803"/>
      </p:ext>
    </p:extLst>
  </p:cSld>
  <p:clrMapOvr>
    <a:masterClrMapping/>
  </p:clrMapOvr>
  <p:transition spd="med"/>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userDrawn="1">
  <p:cSld name="2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664605295"/>
      </p:ext>
    </p:extLst>
  </p:cSld>
  <p:clrMapOvr>
    <a:masterClrMapping/>
  </p:clrMapOvr>
  <p:transition spd="med"/>
  <p:timing>
    <p:tnLst>
      <p:par>
        <p:cTn id="1" dur="indefinite" restart="never" nodeType="tmRoot"/>
      </p:par>
    </p:tnLst>
  </p:timing>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2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9300771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233185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20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20228617"/>
      </p:ext>
    </p:extLst>
  </p:cSld>
  <p:clrMapOvr>
    <a:masterClrMapping/>
  </p:clrMapOvr>
  <p:timing>
    <p:tnLst>
      <p:par>
        <p:cT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2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742353784"/>
      </p:ext>
    </p:extLst>
  </p:cSld>
  <p:clrMapOvr>
    <a:masterClrMapping/>
  </p:clrMapOvr>
  <p:transition spd="med"/>
  <p:timing>
    <p:tnLst>
      <p:par>
        <p:cTn id="1" dur="indefinite" restart="never" nodeType="tmRoot"/>
      </p:par>
    </p:tn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userDrawn="1">
  <p:cSld name="2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610078484"/>
      </p:ext>
    </p:extLst>
  </p:cSld>
  <p:clrMapOvr>
    <a:masterClrMapping/>
  </p:clrMapOvr>
  <p:transition spd="med"/>
  <p:timing>
    <p:tnLst>
      <p:par>
        <p:cT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userDrawn="1">
  <p:cSld name="2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010598200"/>
      </p:ext>
    </p:extLst>
  </p:cSld>
  <p:clrMapOvr>
    <a:masterClrMapping/>
  </p:clrMapOvr>
  <p:transition spd="med"/>
  <p:timing>
    <p:tnLst>
      <p:par>
        <p:cTn id="1" dur="indefinite" restart="never" nodeType="tmRoot"/>
      </p:par>
    </p:tn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userDrawn="1">
  <p:cSld name="2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643720789"/>
      </p:ext>
    </p:extLst>
  </p:cSld>
  <p:clrMapOvr>
    <a:masterClrMapping/>
  </p:clrMapOvr>
  <p:transition spd="med"/>
  <p:timing>
    <p:tnLst>
      <p:par>
        <p:cTn id="1" dur="indefinite" restart="never" nodeType="tmRoot"/>
      </p:par>
    </p:tn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userDrawn="1">
  <p:cSld name="2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488326501"/>
      </p:ext>
    </p:extLst>
  </p:cSld>
  <p:clrMapOvr>
    <a:masterClrMapping/>
  </p:clrMapOvr>
  <p:transition spd="med"/>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userDrawn="1">
  <p:cSld name="2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500857423"/>
      </p:ext>
    </p:extLst>
  </p:cSld>
  <p:clrMapOvr>
    <a:masterClrMapping/>
  </p:clrMapOvr>
  <p:transition spd="med"/>
  <p:timing>
    <p:tnLst>
      <p:par>
        <p:cT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1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809347553"/>
      </p:ext>
    </p:extLst>
  </p:cSld>
  <p:clrMapOvr>
    <a:masterClrMapping/>
  </p:clrMapOvr>
  <p:transition spd="med"/>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1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995918239"/>
      </p:ext>
    </p:extLst>
  </p:cSld>
  <p:clrMapOvr>
    <a:masterClrMapping/>
  </p:clrMapOvr>
  <p:transition spd="med"/>
  <p:timing>
    <p:tnLst>
      <p:par>
        <p:cTn id="1" dur="indefinite" restart="never" nodeType="tmRoot"/>
      </p:par>
    </p:tn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userDrawn="1">
  <p:cSld name="1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071648917"/>
      </p:ext>
    </p:extLst>
  </p:cSld>
  <p:clrMapOvr>
    <a:masterClrMapping/>
  </p:clrMapOvr>
  <p:transition spd="med"/>
  <p:timing>
    <p:tnLst>
      <p:par>
        <p:cTn id="1" dur="indefinite" restart="never" nodeType="tmRoot"/>
      </p:par>
    </p:tn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userDrawn="1">
  <p:cSld name="1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262771484"/>
      </p:ext>
    </p:extLst>
  </p:cSld>
  <p:clrMapOvr>
    <a:masterClrMapping/>
  </p:clrMapOvr>
  <p:transition spd="med"/>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20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860156403"/>
      </p:ext>
    </p:extLst>
  </p:cSld>
  <p:clrMapOvr>
    <a:masterClrMapping/>
  </p:clrMapOvr>
  <p:timing>
    <p:tnLst>
      <p:par>
        <p:cT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userDrawn="1">
  <p:cSld name="1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054838752"/>
      </p:ext>
    </p:extLst>
  </p:cSld>
  <p:clrMapOvr>
    <a:masterClrMapping/>
  </p:clrMapOvr>
  <p:transition spd="med"/>
  <p:timing>
    <p:tnLst>
      <p:par>
        <p:cTn id="1" dur="indefinite" restart="never" nodeType="tmRoot"/>
      </p:par>
    </p:tnLst>
  </p:timing>
</p:sldLayout>
</file>

<file path=ppt/slideLayouts/slideLayout311.xml><?xml version="1.0" encoding="utf-8"?>
<p:sldLayout xmlns:a="http://schemas.openxmlformats.org/drawingml/2006/main" xmlns:r="http://schemas.openxmlformats.org/officeDocument/2006/relationships" xmlns:p="http://schemas.openxmlformats.org/presentationml/2006/main" userDrawn="1">
  <p:cSld name="1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227015686"/>
      </p:ext>
    </p:extLst>
  </p:cSld>
  <p:clrMapOvr>
    <a:masterClrMapping/>
  </p:clrMapOvr>
  <p:transition spd="med"/>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userDrawn="1">
  <p:cSld name="1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28527697"/>
      </p:ext>
    </p:extLst>
  </p:cSld>
  <p:clrMapOvr>
    <a:masterClrMapping/>
  </p:clrMapOvr>
  <p:transition spd="med"/>
  <p:timing>
    <p:tnLst>
      <p:par>
        <p:cTn id="1" dur="indefinite" restart="never" nodeType="tmRoot"/>
      </p:par>
    </p:tnLst>
  </p:timing>
</p:sldLayout>
</file>

<file path=ppt/slideLayouts/slideLayout313.xml><?xml version="1.0" encoding="utf-8"?>
<p:sldLayout xmlns:a="http://schemas.openxmlformats.org/drawingml/2006/main" xmlns:r="http://schemas.openxmlformats.org/officeDocument/2006/relationships" xmlns:p="http://schemas.openxmlformats.org/presentationml/2006/main" userDrawn="1">
  <p:cSld name="1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995113788"/>
      </p:ext>
    </p:extLst>
  </p:cSld>
  <p:clrMapOvr>
    <a:masterClrMapping/>
  </p:clrMapOvr>
  <p:transition spd="med"/>
  <p:timing>
    <p:tnLst>
      <p:par>
        <p:cTn id="1" dur="indefinite" restart="never" nodeType="tmRoot"/>
      </p:par>
    </p:tnLst>
  </p:timing>
</p:sldLayout>
</file>

<file path=ppt/slideLayouts/slideLayout314.xml><?xml version="1.0" encoding="utf-8"?>
<p:sldLayout xmlns:a="http://schemas.openxmlformats.org/drawingml/2006/main" xmlns:r="http://schemas.openxmlformats.org/officeDocument/2006/relationships" xmlns:p="http://schemas.openxmlformats.org/presentationml/2006/main" userDrawn="1">
  <p:cSld name="1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134753335"/>
      </p:ext>
    </p:extLst>
  </p:cSld>
  <p:clrMapOvr>
    <a:masterClrMapping/>
  </p:clrMapOvr>
  <p:transition spd="med"/>
  <p:timing>
    <p:tnLst>
      <p:par>
        <p:cTn id="1" dur="indefinite" restart="never" nodeType="tmRoot"/>
      </p:par>
    </p:tnLst>
  </p:timing>
</p:sldLayout>
</file>

<file path=ppt/slideLayouts/slideLayout315.xml><?xml version="1.0" encoding="utf-8"?>
<p:sldLayout xmlns:a="http://schemas.openxmlformats.org/drawingml/2006/main" xmlns:r="http://schemas.openxmlformats.org/officeDocument/2006/relationships" xmlns:p="http://schemas.openxmlformats.org/presentationml/2006/main" userDrawn="1">
  <p:cSld name="1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79810582"/>
      </p:ext>
    </p:extLst>
  </p:cSld>
  <p:clrMapOvr>
    <a:masterClrMapping/>
  </p:clrMapOvr>
  <p:transition spd="med"/>
  <p:timing>
    <p:tnLst>
      <p:par>
        <p:cTn id="1" dur="indefinite" restart="never" nodeType="tmRoot"/>
      </p:par>
    </p:tnLst>
  </p:timing>
</p:sldLayout>
</file>

<file path=ppt/slideLayouts/slideLayout316.xml><?xml version="1.0" encoding="utf-8"?>
<p:sldLayout xmlns:a="http://schemas.openxmlformats.org/drawingml/2006/main" xmlns:r="http://schemas.openxmlformats.org/officeDocument/2006/relationships" xmlns:p="http://schemas.openxmlformats.org/presentationml/2006/main" userDrawn="1">
  <p:cSld name="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92286947"/>
      </p:ext>
    </p:extLst>
  </p:cSld>
  <p:clrMapOvr>
    <a:masterClrMapping/>
  </p:clrMapOvr>
  <p:transition spd="med"/>
  <p:timing>
    <p:tnLst>
      <p:par>
        <p:cTn id="1" dur="indefinite" restart="never" nodeType="tmRoot"/>
      </p:par>
    </p:tnLst>
  </p:timing>
</p:sldLayout>
</file>

<file path=ppt/slideLayouts/slideLayout317.xml><?xml version="1.0" encoding="utf-8"?>
<p:sldLayout xmlns:a="http://schemas.openxmlformats.org/drawingml/2006/main" xmlns:r="http://schemas.openxmlformats.org/officeDocument/2006/relationships" xmlns:p="http://schemas.openxmlformats.org/presentationml/2006/main" userDrawn="1">
  <p:cSld name="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472457949"/>
      </p:ext>
    </p:extLst>
  </p:cSld>
  <p:clrMapOvr>
    <a:masterClrMapping/>
  </p:clrMapOvr>
  <p:transition spd="med"/>
  <p:timing>
    <p:tnLst>
      <p:par>
        <p:cTn id="1" dur="indefinite" restart="never" nodeType="tmRoot"/>
      </p:par>
    </p:tnLst>
  </p:timing>
</p:sldLayout>
</file>

<file path=ppt/slideLayouts/slideLayout318.xml><?xml version="1.0" encoding="utf-8"?>
<p:sldLayout xmlns:a="http://schemas.openxmlformats.org/drawingml/2006/main" xmlns:r="http://schemas.openxmlformats.org/officeDocument/2006/relationships" xmlns:p="http://schemas.openxmlformats.org/presentationml/2006/main" userDrawn="1">
  <p:cSld name="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593329178"/>
      </p:ext>
    </p:extLst>
  </p:cSld>
  <p:clrMapOvr>
    <a:masterClrMapping/>
  </p:clrMapOvr>
  <p:transition spd="med"/>
  <p:timing>
    <p:tnLst>
      <p:par>
        <p:cTn id="1" dur="indefinite" restart="never" nodeType="tmRoot"/>
      </p:par>
    </p:tnLst>
  </p:timing>
</p:sldLayout>
</file>

<file path=ppt/slideLayouts/slideLayout319.xml><?xml version="1.0" encoding="utf-8"?>
<p:sldLayout xmlns:a="http://schemas.openxmlformats.org/drawingml/2006/main" xmlns:r="http://schemas.openxmlformats.org/officeDocument/2006/relationships" xmlns:p="http://schemas.openxmlformats.org/presentationml/2006/main" userDrawn="1">
  <p:cSld name="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522474827"/>
      </p:ext>
    </p:extLst>
  </p:cSld>
  <p:clrMapOvr>
    <a:masterClrMapping/>
  </p:clrMapOvr>
  <p:transition spd="med"/>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20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1493191"/>
      </p:ext>
    </p:extLst>
  </p:cSld>
  <p:clrMapOvr>
    <a:masterClrMapping/>
  </p:clrMapOvr>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066508006"/>
      </p:ext>
    </p:extLst>
  </p:cSld>
  <p:clrMapOvr>
    <a:masterClrMapping/>
  </p:clrMapOvr>
  <p:transition spd="med"/>
  <p:timing>
    <p:tnLst>
      <p:par>
        <p:cTn id="1" dur="indefinite" restart="never" nodeType="tmRoot"/>
      </p:par>
    </p:tnLst>
  </p:timing>
</p:sldLayout>
</file>

<file path=ppt/slideLayouts/slideLayout321.xml><?xml version="1.0" encoding="utf-8"?>
<p:sldLayout xmlns:a="http://schemas.openxmlformats.org/drawingml/2006/main" xmlns:r="http://schemas.openxmlformats.org/officeDocument/2006/relationships" xmlns:p="http://schemas.openxmlformats.org/presentationml/2006/main" userDrawn="1">
  <p:cSld name="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052762969"/>
      </p:ext>
    </p:extLst>
  </p:cSld>
  <p:clrMapOvr>
    <a:masterClrMapping/>
  </p:clrMapOvr>
  <p:transition spd="med"/>
  <p:timing>
    <p:tnLst>
      <p:par>
        <p:cTn id="1" dur="indefinite" restart="never" nodeType="tmRoot"/>
      </p:par>
    </p:tnLst>
  </p:timing>
</p:sldLayout>
</file>

<file path=ppt/slideLayouts/slideLayout322.xml><?xml version="1.0" encoding="utf-8"?>
<p:sldLayout xmlns:a="http://schemas.openxmlformats.org/drawingml/2006/main" xmlns:r="http://schemas.openxmlformats.org/officeDocument/2006/relationships" xmlns:p="http://schemas.openxmlformats.org/presentationml/2006/main" userDrawn="1">
  <p:cSld name="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577712602"/>
      </p:ext>
    </p:extLst>
  </p:cSld>
  <p:clrMapOvr>
    <a:masterClrMapping/>
  </p:clrMapOvr>
  <p:transition spd="med"/>
  <p:timing>
    <p:tnLst>
      <p:par>
        <p:cTn id="1" dur="indefinite" restart="never" nodeType="tmRoot"/>
      </p:par>
    </p:tnLst>
  </p:timing>
</p:sldLayout>
</file>

<file path=ppt/slideLayouts/slideLayout323.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128690961"/>
      </p:ext>
    </p:extLst>
  </p:cSld>
  <p:clrMapOvr>
    <a:masterClrMapping/>
  </p:clrMapOvr>
  <p:transition spd="med"/>
  <p:timing>
    <p:tnLst>
      <p:par>
        <p:cTn id="1" dur="indefinite" restart="never" nodeType="tmRoot"/>
      </p:par>
    </p:tnLst>
  </p:timing>
</p:sldLayout>
</file>

<file path=ppt/slideLayouts/slideLayout324.xml><?xml version="1.0" encoding="utf-8"?>
<p:sldLayout xmlns:a="http://schemas.openxmlformats.org/drawingml/2006/main" xmlns:r="http://schemas.openxmlformats.org/officeDocument/2006/relationships" xmlns:p="http://schemas.openxmlformats.org/presentationml/2006/main" userDrawn="1">
  <p:cSld name="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809823301"/>
      </p:ext>
    </p:extLst>
  </p:cSld>
  <p:clrMapOvr>
    <a:masterClrMapping/>
  </p:clrMapOvr>
  <p:transition spd="med"/>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20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7693589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20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57235070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9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60825897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9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88103340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19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8506024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9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69047666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19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136334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10100100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19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0758439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9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58147275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19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195618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19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17673950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19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94814184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18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81940981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18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6469432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18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397843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8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8657506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8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6191274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71658065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18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03078243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18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607702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18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0297027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8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10272215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18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15873606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7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22402611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17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6499792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17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91578750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17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35075276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7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227826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53810725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7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9376295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7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77753119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7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29320635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7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11954330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7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28955257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16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93601302"/>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16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9979327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16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4395586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8766142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6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074388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92402298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16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5280432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16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37411257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6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71732250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6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71195194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16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49558104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1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70248342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1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4044761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1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742417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1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655260297"/>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1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9910542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79792092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1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05559445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15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8132447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15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13652834"/>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432577932"/>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15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518902804"/>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1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01964476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1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48841203"/>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1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180624610"/>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1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318265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1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296607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9191177"/>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1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73702704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1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8207097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1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708212223"/>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1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98940192"/>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1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72660225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1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1579049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1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1808584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1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568992496"/>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1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62393931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1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9369948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99" Type="http://schemas.openxmlformats.org/officeDocument/2006/relationships/slideLayout" Target="../slideLayouts/slideLayout299.xml"/><Relationship Id="rId21" Type="http://schemas.openxmlformats.org/officeDocument/2006/relationships/slideLayout" Target="../slideLayouts/slideLayout21.xml"/><Relationship Id="rId63" Type="http://schemas.openxmlformats.org/officeDocument/2006/relationships/slideLayout" Target="../slideLayouts/slideLayout63.xml"/><Relationship Id="rId159" Type="http://schemas.openxmlformats.org/officeDocument/2006/relationships/slideLayout" Target="../slideLayouts/slideLayout159.xml"/><Relationship Id="rId324" Type="http://schemas.openxmlformats.org/officeDocument/2006/relationships/slideLayout" Target="../slideLayouts/slideLayout324.xml"/><Relationship Id="rId170" Type="http://schemas.openxmlformats.org/officeDocument/2006/relationships/slideLayout" Target="../slideLayouts/slideLayout170.xml"/><Relationship Id="rId226" Type="http://schemas.openxmlformats.org/officeDocument/2006/relationships/slideLayout" Target="../slideLayouts/slideLayout226.xml"/><Relationship Id="rId268" Type="http://schemas.openxmlformats.org/officeDocument/2006/relationships/slideLayout" Target="../slideLayouts/slideLayout268.xml"/><Relationship Id="rId32" Type="http://schemas.openxmlformats.org/officeDocument/2006/relationships/slideLayout" Target="../slideLayouts/slideLayout32.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181" Type="http://schemas.openxmlformats.org/officeDocument/2006/relationships/slideLayout" Target="../slideLayouts/slideLayout181.xml"/><Relationship Id="rId237" Type="http://schemas.openxmlformats.org/officeDocument/2006/relationships/slideLayout" Target="../slideLayouts/slideLayout237.xml"/><Relationship Id="rId279" Type="http://schemas.openxmlformats.org/officeDocument/2006/relationships/slideLayout" Target="../slideLayouts/slideLayout279.xml"/><Relationship Id="rId43" Type="http://schemas.openxmlformats.org/officeDocument/2006/relationships/slideLayout" Target="../slideLayouts/slideLayout43.xml"/><Relationship Id="rId139" Type="http://schemas.openxmlformats.org/officeDocument/2006/relationships/slideLayout" Target="../slideLayouts/slideLayout139.xml"/><Relationship Id="rId290" Type="http://schemas.openxmlformats.org/officeDocument/2006/relationships/slideLayout" Target="../slideLayouts/slideLayout290.xml"/><Relationship Id="rId304" Type="http://schemas.openxmlformats.org/officeDocument/2006/relationships/slideLayout" Target="../slideLayouts/slideLayout304.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92" Type="http://schemas.openxmlformats.org/officeDocument/2006/relationships/slideLayout" Target="../slideLayouts/slideLayout192.xml"/><Relationship Id="rId206" Type="http://schemas.openxmlformats.org/officeDocument/2006/relationships/slideLayout" Target="../slideLayouts/slideLayout206.xml"/><Relationship Id="rId248" Type="http://schemas.openxmlformats.org/officeDocument/2006/relationships/slideLayout" Target="../slideLayouts/slideLayout248.xml"/><Relationship Id="rId12" Type="http://schemas.openxmlformats.org/officeDocument/2006/relationships/slideLayout" Target="../slideLayouts/slideLayout12.xml"/><Relationship Id="rId108" Type="http://schemas.openxmlformats.org/officeDocument/2006/relationships/slideLayout" Target="../slideLayouts/slideLayout108.xml"/><Relationship Id="rId315" Type="http://schemas.openxmlformats.org/officeDocument/2006/relationships/slideLayout" Target="../slideLayouts/slideLayout315.xml"/><Relationship Id="rId54" Type="http://schemas.openxmlformats.org/officeDocument/2006/relationships/slideLayout" Target="../slideLayouts/slideLayout54.xml"/><Relationship Id="rId96" Type="http://schemas.openxmlformats.org/officeDocument/2006/relationships/slideLayout" Target="../slideLayouts/slideLayout96.xml"/><Relationship Id="rId161" Type="http://schemas.openxmlformats.org/officeDocument/2006/relationships/slideLayout" Target="../slideLayouts/slideLayout161.xml"/><Relationship Id="rId217" Type="http://schemas.openxmlformats.org/officeDocument/2006/relationships/slideLayout" Target="../slideLayouts/slideLayout217.xml"/><Relationship Id="rId259" Type="http://schemas.openxmlformats.org/officeDocument/2006/relationships/slideLayout" Target="../slideLayouts/slideLayout259.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270" Type="http://schemas.openxmlformats.org/officeDocument/2006/relationships/slideLayout" Target="../slideLayouts/slideLayout270.xml"/><Relationship Id="rId65" Type="http://schemas.openxmlformats.org/officeDocument/2006/relationships/slideLayout" Target="../slideLayouts/slideLayout65.xml"/><Relationship Id="rId130" Type="http://schemas.openxmlformats.org/officeDocument/2006/relationships/slideLayout" Target="../slideLayouts/slideLayout130.xml"/><Relationship Id="rId172" Type="http://schemas.openxmlformats.org/officeDocument/2006/relationships/slideLayout" Target="../slideLayouts/slideLayout172.xml"/><Relationship Id="rId228" Type="http://schemas.openxmlformats.org/officeDocument/2006/relationships/slideLayout" Target="../slideLayouts/slideLayout228.xml"/><Relationship Id="rId281" Type="http://schemas.openxmlformats.org/officeDocument/2006/relationships/slideLayout" Target="../slideLayouts/slideLayout281.xml"/><Relationship Id="rId34" Type="http://schemas.openxmlformats.org/officeDocument/2006/relationships/slideLayout" Target="../slideLayouts/slideLayout34.xml"/><Relationship Id="rId76" Type="http://schemas.openxmlformats.org/officeDocument/2006/relationships/slideLayout" Target="../slideLayouts/slideLayout76.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18" Type="http://schemas.openxmlformats.org/officeDocument/2006/relationships/slideLayout" Target="../slideLayouts/slideLayout218.xml"/><Relationship Id="rId239" Type="http://schemas.openxmlformats.org/officeDocument/2006/relationships/slideLayout" Target="../slideLayouts/slideLayout239.xml"/><Relationship Id="rId250" Type="http://schemas.openxmlformats.org/officeDocument/2006/relationships/slideLayout" Target="../slideLayouts/slideLayout250.xml"/><Relationship Id="rId271" Type="http://schemas.openxmlformats.org/officeDocument/2006/relationships/slideLayout" Target="../slideLayouts/slideLayout271.xml"/><Relationship Id="rId292" Type="http://schemas.openxmlformats.org/officeDocument/2006/relationships/slideLayout" Target="../slideLayouts/slideLayout292.xml"/><Relationship Id="rId306" Type="http://schemas.openxmlformats.org/officeDocument/2006/relationships/slideLayout" Target="../slideLayouts/slideLayout306.xml"/><Relationship Id="rId24" Type="http://schemas.openxmlformats.org/officeDocument/2006/relationships/slideLayout" Target="../slideLayouts/slideLayout24.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31" Type="http://schemas.openxmlformats.org/officeDocument/2006/relationships/slideLayout" Target="../slideLayouts/slideLayout131.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208" Type="http://schemas.openxmlformats.org/officeDocument/2006/relationships/slideLayout" Target="../slideLayouts/slideLayout208.xml"/><Relationship Id="rId229" Type="http://schemas.openxmlformats.org/officeDocument/2006/relationships/slideLayout" Target="../slideLayouts/slideLayout229.xml"/><Relationship Id="rId240" Type="http://schemas.openxmlformats.org/officeDocument/2006/relationships/slideLayout" Target="../slideLayouts/slideLayout240.xml"/><Relationship Id="rId261" Type="http://schemas.openxmlformats.org/officeDocument/2006/relationships/slideLayout" Target="../slideLayouts/slideLayout261.xml"/><Relationship Id="rId14" Type="http://schemas.openxmlformats.org/officeDocument/2006/relationships/slideLayout" Target="../slideLayouts/slideLayout14.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282" Type="http://schemas.openxmlformats.org/officeDocument/2006/relationships/slideLayout" Target="../slideLayouts/slideLayout282.xml"/><Relationship Id="rId317" Type="http://schemas.openxmlformats.org/officeDocument/2006/relationships/slideLayout" Target="../slideLayouts/slideLayout317.xml"/><Relationship Id="rId8" Type="http://schemas.openxmlformats.org/officeDocument/2006/relationships/slideLayout" Target="../slideLayouts/slideLayout8.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219" Type="http://schemas.openxmlformats.org/officeDocument/2006/relationships/slideLayout" Target="../slideLayouts/slideLayout219.xml"/><Relationship Id="rId230" Type="http://schemas.openxmlformats.org/officeDocument/2006/relationships/slideLayout" Target="../slideLayouts/slideLayout230.xml"/><Relationship Id="rId251" Type="http://schemas.openxmlformats.org/officeDocument/2006/relationships/slideLayout" Target="../slideLayouts/slideLayout251.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72" Type="http://schemas.openxmlformats.org/officeDocument/2006/relationships/slideLayout" Target="../slideLayouts/slideLayout272.xml"/><Relationship Id="rId293" Type="http://schemas.openxmlformats.org/officeDocument/2006/relationships/slideLayout" Target="../slideLayouts/slideLayout293.xml"/><Relationship Id="rId307" Type="http://schemas.openxmlformats.org/officeDocument/2006/relationships/slideLayout" Target="../slideLayouts/slideLayout307.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95" Type="http://schemas.openxmlformats.org/officeDocument/2006/relationships/slideLayout" Target="../slideLayouts/slideLayout195.xml"/><Relationship Id="rId209" Type="http://schemas.openxmlformats.org/officeDocument/2006/relationships/slideLayout" Target="../slideLayouts/slideLayout209.xml"/><Relationship Id="rId220" Type="http://schemas.openxmlformats.org/officeDocument/2006/relationships/slideLayout" Target="../slideLayouts/slideLayout220.xml"/><Relationship Id="rId241" Type="http://schemas.openxmlformats.org/officeDocument/2006/relationships/slideLayout" Target="../slideLayouts/slideLayout24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262" Type="http://schemas.openxmlformats.org/officeDocument/2006/relationships/slideLayout" Target="../slideLayouts/slideLayout262.xml"/><Relationship Id="rId283" Type="http://schemas.openxmlformats.org/officeDocument/2006/relationships/slideLayout" Target="../slideLayouts/slideLayout283.xml"/><Relationship Id="rId318" Type="http://schemas.openxmlformats.org/officeDocument/2006/relationships/slideLayout" Target="../slideLayouts/slideLayout318.xml"/><Relationship Id="rId78" Type="http://schemas.openxmlformats.org/officeDocument/2006/relationships/slideLayout" Target="../slideLayouts/slideLayout78.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64" Type="http://schemas.openxmlformats.org/officeDocument/2006/relationships/slideLayout" Target="../slideLayouts/slideLayout164.xml"/><Relationship Id="rId185" Type="http://schemas.openxmlformats.org/officeDocument/2006/relationships/slideLayout" Target="../slideLayouts/slideLayout185.xml"/><Relationship Id="rId9" Type="http://schemas.openxmlformats.org/officeDocument/2006/relationships/slideLayout" Target="../slideLayouts/slideLayout9.xml"/><Relationship Id="rId210" Type="http://schemas.openxmlformats.org/officeDocument/2006/relationships/slideLayout" Target="../slideLayouts/slideLayout210.xml"/><Relationship Id="rId26" Type="http://schemas.openxmlformats.org/officeDocument/2006/relationships/slideLayout" Target="../slideLayouts/slideLayout26.xml"/><Relationship Id="rId231" Type="http://schemas.openxmlformats.org/officeDocument/2006/relationships/slideLayout" Target="../slideLayouts/slideLayout231.xml"/><Relationship Id="rId252" Type="http://schemas.openxmlformats.org/officeDocument/2006/relationships/slideLayout" Target="../slideLayouts/slideLayout252.xml"/><Relationship Id="rId273" Type="http://schemas.openxmlformats.org/officeDocument/2006/relationships/slideLayout" Target="../slideLayouts/slideLayout273.xml"/><Relationship Id="rId294" Type="http://schemas.openxmlformats.org/officeDocument/2006/relationships/slideLayout" Target="../slideLayouts/slideLayout294.xml"/><Relationship Id="rId308" Type="http://schemas.openxmlformats.org/officeDocument/2006/relationships/slideLayout" Target="../slideLayouts/slideLayout308.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200" Type="http://schemas.openxmlformats.org/officeDocument/2006/relationships/slideLayout" Target="../slideLayouts/slideLayout200.xml"/><Relationship Id="rId16" Type="http://schemas.openxmlformats.org/officeDocument/2006/relationships/slideLayout" Target="../slideLayouts/slideLayout16.xml"/><Relationship Id="rId221" Type="http://schemas.openxmlformats.org/officeDocument/2006/relationships/slideLayout" Target="../slideLayouts/slideLayout221.xml"/><Relationship Id="rId242" Type="http://schemas.openxmlformats.org/officeDocument/2006/relationships/slideLayout" Target="../slideLayouts/slideLayout242.xml"/><Relationship Id="rId263" Type="http://schemas.openxmlformats.org/officeDocument/2006/relationships/slideLayout" Target="../slideLayouts/slideLayout263.xml"/><Relationship Id="rId284" Type="http://schemas.openxmlformats.org/officeDocument/2006/relationships/slideLayout" Target="../slideLayouts/slideLayout284.xml"/><Relationship Id="rId319" Type="http://schemas.openxmlformats.org/officeDocument/2006/relationships/slideLayout" Target="../slideLayouts/slideLayout319.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11" Type="http://schemas.openxmlformats.org/officeDocument/2006/relationships/slideLayout" Target="../slideLayouts/slideLayout211.xml"/><Relationship Id="rId232" Type="http://schemas.openxmlformats.org/officeDocument/2006/relationships/slideLayout" Target="../slideLayouts/slideLayout232.xml"/><Relationship Id="rId253" Type="http://schemas.openxmlformats.org/officeDocument/2006/relationships/slideLayout" Target="../slideLayouts/slideLayout253.xml"/><Relationship Id="rId274" Type="http://schemas.openxmlformats.org/officeDocument/2006/relationships/slideLayout" Target="../slideLayouts/slideLayout274.xml"/><Relationship Id="rId295" Type="http://schemas.openxmlformats.org/officeDocument/2006/relationships/slideLayout" Target="../slideLayouts/slideLayout295.xml"/><Relationship Id="rId309" Type="http://schemas.openxmlformats.org/officeDocument/2006/relationships/slideLayout" Target="../slideLayouts/slideLayout309.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320" Type="http://schemas.openxmlformats.org/officeDocument/2006/relationships/slideLayout" Target="../slideLayouts/slideLayout320.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201" Type="http://schemas.openxmlformats.org/officeDocument/2006/relationships/slideLayout" Target="../slideLayouts/slideLayout201.xml"/><Relationship Id="rId222" Type="http://schemas.openxmlformats.org/officeDocument/2006/relationships/slideLayout" Target="../slideLayouts/slideLayout222.xml"/><Relationship Id="rId243" Type="http://schemas.openxmlformats.org/officeDocument/2006/relationships/slideLayout" Target="../slideLayouts/slideLayout243.xml"/><Relationship Id="rId264" Type="http://schemas.openxmlformats.org/officeDocument/2006/relationships/slideLayout" Target="../slideLayouts/slideLayout264.xml"/><Relationship Id="rId285" Type="http://schemas.openxmlformats.org/officeDocument/2006/relationships/slideLayout" Target="../slideLayouts/slideLayout285.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310" Type="http://schemas.openxmlformats.org/officeDocument/2006/relationships/slideLayout" Target="../slideLayouts/slideLayout310.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12" Type="http://schemas.openxmlformats.org/officeDocument/2006/relationships/slideLayout" Target="../slideLayouts/slideLayout212.xml"/><Relationship Id="rId233" Type="http://schemas.openxmlformats.org/officeDocument/2006/relationships/slideLayout" Target="../slideLayouts/slideLayout233.xml"/><Relationship Id="rId254" Type="http://schemas.openxmlformats.org/officeDocument/2006/relationships/slideLayout" Target="../slideLayouts/slideLayout254.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275" Type="http://schemas.openxmlformats.org/officeDocument/2006/relationships/slideLayout" Target="../slideLayouts/slideLayout275.xml"/><Relationship Id="rId296" Type="http://schemas.openxmlformats.org/officeDocument/2006/relationships/slideLayout" Target="../slideLayouts/slideLayout296.xml"/><Relationship Id="rId300" Type="http://schemas.openxmlformats.org/officeDocument/2006/relationships/slideLayout" Target="../slideLayouts/slideLayout300.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321" Type="http://schemas.openxmlformats.org/officeDocument/2006/relationships/slideLayout" Target="../slideLayouts/slideLayout321.xml"/><Relationship Id="rId202" Type="http://schemas.openxmlformats.org/officeDocument/2006/relationships/slideLayout" Target="../slideLayouts/slideLayout202.xml"/><Relationship Id="rId223" Type="http://schemas.openxmlformats.org/officeDocument/2006/relationships/slideLayout" Target="../slideLayouts/slideLayout223.xml"/><Relationship Id="rId244" Type="http://schemas.openxmlformats.org/officeDocument/2006/relationships/slideLayout" Target="../slideLayouts/slideLayout244.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265" Type="http://schemas.openxmlformats.org/officeDocument/2006/relationships/slideLayout" Target="../slideLayouts/slideLayout265.xml"/><Relationship Id="rId286" Type="http://schemas.openxmlformats.org/officeDocument/2006/relationships/slideLayout" Target="../slideLayouts/slideLayout286.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 Id="rId311" Type="http://schemas.openxmlformats.org/officeDocument/2006/relationships/slideLayout" Target="../slideLayouts/slideLayout311.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13" Type="http://schemas.openxmlformats.org/officeDocument/2006/relationships/slideLayout" Target="../slideLayouts/slideLayout213.xml"/><Relationship Id="rId234" Type="http://schemas.openxmlformats.org/officeDocument/2006/relationships/slideLayout" Target="../slideLayouts/slideLayout234.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55" Type="http://schemas.openxmlformats.org/officeDocument/2006/relationships/slideLayout" Target="../slideLayouts/slideLayout255.xml"/><Relationship Id="rId276" Type="http://schemas.openxmlformats.org/officeDocument/2006/relationships/slideLayout" Target="../slideLayouts/slideLayout276.xml"/><Relationship Id="rId297" Type="http://schemas.openxmlformats.org/officeDocument/2006/relationships/slideLayout" Target="../slideLayouts/slideLayout297.xml"/><Relationship Id="rId40" Type="http://schemas.openxmlformats.org/officeDocument/2006/relationships/slideLayout" Target="../slideLayouts/slideLayout40.xml"/><Relationship Id="rId115" Type="http://schemas.openxmlformats.org/officeDocument/2006/relationships/slideLayout" Target="../slideLayouts/slideLayout115.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301" Type="http://schemas.openxmlformats.org/officeDocument/2006/relationships/slideLayout" Target="../slideLayouts/slideLayout301.xml"/><Relationship Id="rId322" Type="http://schemas.openxmlformats.org/officeDocument/2006/relationships/slideLayout" Target="../slideLayouts/slideLayout322.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9" Type="http://schemas.openxmlformats.org/officeDocument/2006/relationships/slideLayout" Target="../slideLayouts/slideLayout199.xml"/><Relationship Id="rId203" Type="http://schemas.openxmlformats.org/officeDocument/2006/relationships/slideLayout" Target="../slideLayouts/slideLayout203.xml"/><Relationship Id="rId19" Type="http://schemas.openxmlformats.org/officeDocument/2006/relationships/slideLayout" Target="../slideLayouts/slideLayout19.xml"/><Relationship Id="rId224" Type="http://schemas.openxmlformats.org/officeDocument/2006/relationships/slideLayout" Target="../slideLayouts/slideLayout224.xml"/><Relationship Id="rId245" Type="http://schemas.openxmlformats.org/officeDocument/2006/relationships/slideLayout" Target="../slideLayouts/slideLayout245.xml"/><Relationship Id="rId266" Type="http://schemas.openxmlformats.org/officeDocument/2006/relationships/slideLayout" Target="../slideLayouts/slideLayout266.xml"/><Relationship Id="rId287" Type="http://schemas.openxmlformats.org/officeDocument/2006/relationships/slideLayout" Target="../slideLayouts/slideLayout287.xml"/><Relationship Id="rId30" Type="http://schemas.openxmlformats.org/officeDocument/2006/relationships/slideLayout" Target="../slideLayouts/slideLayout3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312" Type="http://schemas.openxmlformats.org/officeDocument/2006/relationships/slideLayout" Target="../slideLayouts/slideLayout312.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14" Type="http://schemas.openxmlformats.org/officeDocument/2006/relationships/slideLayout" Target="../slideLayouts/slideLayout214.xml"/><Relationship Id="rId235" Type="http://schemas.openxmlformats.org/officeDocument/2006/relationships/slideLayout" Target="../slideLayouts/slideLayout235.xml"/><Relationship Id="rId256" Type="http://schemas.openxmlformats.org/officeDocument/2006/relationships/slideLayout" Target="../slideLayouts/slideLayout256.xml"/><Relationship Id="rId277" Type="http://schemas.openxmlformats.org/officeDocument/2006/relationships/slideLayout" Target="../slideLayouts/slideLayout277.xml"/><Relationship Id="rId298" Type="http://schemas.openxmlformats.org/officeDocument/2006/relationships/slideLayout" Target="../slideLayouts/slideLayout298.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302" Type="http://schemas.openxmlformats.org/officeDocument/2006/relationships/slideLayout" Target="../slideLayouts/slideLayout302.xml"/><Relationship Id="rId323" Type="http://schemas.openxmlformats.org/officeDocument/2006/relationships/slideLayout" Target="../slideLayouts/slideLayout323.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179" Type="http://schemas.openxmlformats.org/officeDocument/2006/relationships/slideLayout" Target="../slideLayouts/slideLayout179.xml"/><Relationship Id="rId190" Type="http://schemas.openxmlformats.org/officeDocument/2006/relationships/slideLayout" Target="../slideLayouts/slideLayout190.xml"/><Relationship Id="rId204" Type="http://schemas.openxmlformats.org/officeDocument/2006/relationships/slideLayout" Target="../slideLayouts/slideLayout204.xml"/><Relationship Id="rId225" Type="http://schemas.openxmlformats.org/officeDocument/2006/relationships/slideLayout" Target="../slideLayouts/slideLayout225.xml"/><Relationship Id="rId246" Type="http://schemas.openxmlformats.org/officeDocument/2006/relationships/slideLayout" Target="../slideLayouts/slideLayout246.xml"/><Relationship Id="rId267" Type="http://schemas.openxmlformats.org/officeDocument/2006/relationships/slideLayout" Target="../slideLayouts/slideLayout267.xml"/><Relationship Id="rId288" Type="http://schemas.openxmlformats.org/officeDocument/2006/relationships/slideLayout" Target="../slideLayouts/slideLayout288.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313" Type="http://schemas.openxmlformats.org/officeDocument/2006/relationships/slideLayout" Target="../slideLayouts/slideLayout31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94" Type="http://schemas.openxmlformats.org/officeDocument/2006/relationships/slideLayout" Target="../slideLayouts/slideLayout94.xml"/><Relationship Id="rId148" Type="http://schemas.openxmlformats.org/officeDocument/2006/relationships/slideLayout" Target="../slideLayouts/slideLayout148.xml"/><Relationship Id="rId169" Type="http://schemas.openxmlformats.org/officeDocument/2006/relationships/slideLayout" Target="../slideLayouts/slideLayout169.xml"/><Relationship Id="rId4" Type="http://schemas.openxmlformats.org/officeDocument/2006/relationships/slideLayout" Target="../slideLayouts/slideLayout4.xml"/><Relationship Id="rId180" Type="http://schemas.openxmlformats.org/officeDocument/2006/relationships/slideLayout" Target="../slideLayouts/slideLayout180.xml"/><Relationship Id="rId215" Type="http://schemas.openxmlformats.org/officeDocument/2006/relationships/slideLayout" Target="../slideLayouts/slideLayout215.xml"/><Relationship Id="rId236" Type="http://schemas.openxmlformats.org/officeDocument/2006/relationships/slideLayout" Target="../slideLayouts/slideLayout236.xml"/><Relationship Id="rId257" Type="http://schemas.openxmlformats.org/officeDocument/2006/relationships/slideLayout" Target="../slideLayouts/slideLayout257.xml"/><Relationship Id="rId278" Type="http://schemas.openxmlformats.org/officeDocument/2006/relationships/slideLayout" Target="../slideLayouts/slideLayout278.xml"/><Relationship Id="rId303" Type="http://schemas.openxmlformats.org/officeDocument/2006/relationships/slideLayout" Target="../slideLayouts/slideLayout303.xml"/><Relationship Id="rId42" Type="http://schemas.openxmlformats.org/officeDocument/2006/relationships/slideLayout" Target="../slideLayouts/slideLayout42.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91" Type="http://schemas.openxmlformats.org/officeDocument/2006/relationships/slideLayout" Target="../slideLayouts/slideLayout191.xml"/><Relationship Id="rId205" Type="http://schemas.openxmlformats.org/officeDocument/2006/relationships/slideLayout" Target="../slideLayouts/slideLayout205.xml"/><Relationship Id="rId247" Type="http://schemas.openxmlformats.org/officeDocument/2006/relationships/slideLayout" Target="../slideLayouts/slideLayout247.xml"/><Relationship Id="rId107" Type="http://schemas.openxmlformats.org/officeDocument/2006/relationships/slideLayout" Target="../slideLayouts/slideLayout107.xml"/><Relationship Id="rId289" Type="http://schemas.openxmlformats.org/officeDocument/2006/relationships/slideLayout" Target="../slideLayouts/slideLayout289.xml"/><Relationship Id="rId11" Type="http://schemas.openxmlformats.org/officeDocument/2006/relationships/slideLayout" Target="../slideLayouts/slideLayout11.xml"/><Relationship Id="rId53" Type="http://schemas.openxmlformats.org/officeDocument/2006/relationships/slideLayout" Target="../slideLayouts/slideLayout53.xml"/><Relationship Id="rId149" Type="http://schemas.openxmlformats.org/officeDocument/2006/relationships/slideLayout" Target="../slideLayouts/slideLayout149.xml"/><Relationship Id="rId314" Type="http://schemas.openxmlformats.org/officeDocument/2006/relationships/slideLayout" Target="../slideLayouts/slideLayout314.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216" Type="http://schemas.openxmlformats.org/officeDocument/2006/relationships/slideLayout" Target="../slideLayouts/slideLayout216.xml"/><Relationship Id="rId258" Type="http://schemas.openxmlformats.org/officeDocument/2006/relationships/slideLayout" Target="../slideLayouts/slideLayout258.xml"/><Relationship Id="rId22" Type="http://schemas.openxmlformats.org/officeDocument/2006/relationships/slideLayout" Target="../slideLayouts/slideLayout22.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325" Type="http://schemas.openxmlformats.org/officeDocument/2006/relationships/theme" Target="../theme/theme1.xml"/><Relationship Id="rId171" Type="http://schemas.openxmlformats.org/officeDocument/2006/relationships/slideLayout" Target="../slideLayouts/slideLayout171.xml"/><Relationship Id="rId227" Type="http://schemas.openxmlformats.org/officeDocument/2006/relationships/slideLayout" Target="../slideLayouts/slideLayout227.xml"/><Relationship Id="rId269" Type="http://schemas.openxmlformats.org/officeDocument/2006/relationships/slideLayout" Target="../slideLayouts/slideLayout269.xml"/><Relationship Id="rId33" Type="http://schemas.openxmlformats.org/officeDocument/2006/relationships/slideLayout" Target="../slideLayouts/slideLayout33.xml"/><Relationship Id="rId129" Type="http://schemas.openxmlformats.org/officeDocument/2006/relationships/slideLayout" Target="../slideLayouts/slideLayout129.xml"/><Relationship Id="rId280" Type="http://schemas.openxmlformats.org/officeDocument/2006/relationships/slideLayout" Target="../slideLayouts/slideLayout280.xml"/><Relationship Id="rId75" Type="http://schemas.openxmlformats.org/officeDocument/2006/relationships/slideLayout" Target="../slideLayouts/slideLayout75.xml"/><Relationship Id="rId140" Type="http://schemas.openxmlformats.org/officeDocument/2006/relationships/slideLayout" Target="../slideLayouts/slideLayout140.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8" Type="http://schemas.openxmlformats.org/officeDocument/2006/relationships/slideLayout" Target="../slideLayouts/slideLayout238.xml"/><Relationship Id="rId291" Type="http://schemas.openxmlformats.org/officeDocument/2006/relationships/slideLayout" Target="../slideLayouts/slideLayout291.xml"/><Relationship Id="rId305" Type="http://schemas.openxmlformats.org/officeDocument/2006/relationships/slideLayout" Target="../slideLayouts/slideLayout305.xml"/><Relationship Id="rId44" Type="http://schemas.openxmlformats.org/officeDocument/2006/relationships/slideLayout" Target="../slideLayouts/slideLayout44.xml"/><Relationship Id="rId86" Type="http://schemas.openxmlformats.org/officeDocument/2006/relationships/slideLayout" Target="../slideLayouts/slideLayout86.xml"/><Relationship Id="rId151" Type="http://schemas.openxmlformats.org/officeDocument/2006/relationships/slideLayout" Target="../slideLayouts/slideLayout151.xml"/><Relationship Id="rId193" Type="http://schemas.openxmlformats.org/officeDocument/2006/relationships/slideLayout" Target="../slideLayouts/slideLayout193.xml"/><Relationship Id="rId207" Type="http://schemas.openxmlformats.org/officeDocument/2006/relationships/slideLayout" Target="../slideLayouts/slideLayout207.xml"/><Relationship Id="rId249" Type="http://schemas.openxmlformats.org/officeDocument/2006/relationships/slideLayout" Target="../slideLayouts/slideLayout249.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260" Type="http://schemas.openxmlformats.org/officeDocument/2006/relationships/slideLayout" Target="../slideLayouts/slideLayout260.xml"/><Relationship Id="rId316" Type="http://schemas.openxmlformats.org/officeDocument/2006/relationships/slideLayout" Target="../slideLayouts/slideLayout316.xml"/><Relationship Id="rId55" Type="http://schemas.openxmlformats.org/officeDocument/2006/relationships/slideLayout" Target="../slideLayouts/slideLayout55.xml"/><Relationship Id="rId97" Type="http://schemas.openxmlformats.org/officeDocument/2006/relationships/slideLayout" Target="../slideLayouts/slideLayout97.xml"/><Relationship Id="rId120"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pPr>
              <a:defRPr/>
            </a:pPr>
            <a:endParaRPr lang="en-US"/>
          </a:p>
        </p:txBody>
      </p:sp>
      <p:grpSp>
        <p:nvGrpSpPr>
          <p:cNvPr id="1027"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pPr>
                <a:defRPr/>
              </a:pPr>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pPr>
                <a:defRPr/>
              </a:pPr>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tx1"/>
                </a:solidFill>
              </a:defRPr>
            </a:lvl1pPr>
          </a:lstStyle>
          <a:p>
            <a:pPr>
              <a:defRPr/>
            </a:pPr>
            <a:r>
              <a:rPr lang="en-US" smtClean="0"/>
              <a:t>Khoa CNTT - UNETI</a:t>
            </a:r>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fld id="{3DD6941D-3DCA-4DBC-80FB-7A196F783DA7}" type="slidenum">
              <a:rPr lang="en-US"/>
              <a:pPr>
                <a:defRPr/>
              </a:pPr>
              <a:t>‹#›</a:t>
            </a:fld>
            <a:endParaRPr lang="en-US"/>
          </a:p>
        </p:txBody>
      </p:sp>
      <p:grpSp>
        <p:nvGrpSpPr>
          <p:cNvPr id="1035"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grpSp>
      <p:sp>
        <p:nvSpPr>
          <p:cNvPr id="1036" name="Rectangle 2"/>
          <p:cNvSpPr>
            <a:spLocks noGrp="1" noChangeArrowheads="1"/>
          </p:cNvSpPr>
          <p:nvPr>
            <p:ph type="title"/>
          </p:nvPr>
        </p:nvSpPr>
        <p:spPr bwMode="white">
          <a:xfrm>
            <a:off x="1143000" y="381000"/>
            <a:ext cx="6705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43" r:id="rId1"/>
    <p:sldLayoutId id="2147483833" r:id="rId2"/>
    <p:sldLayoutId id="2147484155" r:id="rId3"/>
    <p:sldLayoutId id="2147484154" r:id="rId4"/>
    <p:sldLayoutId id="2147484150" r:id="rId5"/>
    <p:sldLayoutId id="2147484149" r:id="rId6"/>
    <p:sldLayoutId id="2147484145" r:id="rId7"/>
    <p:sldLayoutId id="2147484144" r:id="rId8"/>
    <p:sldLayoutId id="2147484143" r:id="rId9"/>
    <p:sldLayoutId id="2147484142" r:id="rId10"/>
    <p:sldLayoutId id="2147484141" r:id="rId11"/>
    <p:sldLayoutId id="2147484140" r:id="rId12"/>
    <p:sldLayoutId id="2147484139" r:id="rId13"/>
    <p:sldLayoutId id="2147484138" r:id="rId14"/>
    <p:sldLayoutId id="2147484137" r:id="rId15"/>
    <p:sldLayoutId id="2147484129" r:id="rId16"/>
    <p:sldLayoutId id="2147484128" r:id="rId17"/>
    <p:sldLayoutId id="2147484127" r:id="rId18"/>
    <p:sldLayoutId id="2147484126" r:id="rId19"/>
    <p:sldLayoutId id="2147484125" r:id="rId20"/>
    <p:sldLayoutId id="2147484124" r:id="rId21"/>
    <p:sldLayoutId id="2147484123" r:id="rId22"/>
    <p:sldLayoutId id="2147484122" r:id="rId23"/>
    <p:sldLayoutId id="2147484121" r:id="rId24"/>
    <p:sldLayoutId id="2147484120" r:id="rId25"/>
    <p:sldLayoutId id="2147484119" r:id="rId26"/>
    <p:sldLayoutId id="2147484118" r:id="rId27"/>
    <p:sldLayoutId id="2147484117" r:id="rId28"/>
    <p:sldLayoutId id="2147484116" r:id="rId29"/>
    <p:sldLayoutId id="2147484115" r:id="rId30"/>
    <p:sldLayoutId id="2147484114" r:id="rId31"/>
    <p:sldLayoutId id="2147484102" r:id="rId32"/>
    <p:sldLayoutId id="2147484101" r:id="rId33"/>
    <p:sldLayoutId id="2147484096" r:id="rId34"/>
    <p:sldLayoutId id="2147484095" r:id="rId35"/>
    <p:sldLayoutId id="2147484094" r:id="rId36"/>
    <p:sldLayoutId id="2147484093" r:id="rId37"/>
    <p:sldLayoutId id="2147484092" r:id="rId38"/>
    <p:sldLayoutId id="2147484091" r:id="rId39"/>
    <p:sldLayoutId id="2147484090" r:id="rId40"/>
    <p:sldLayoutId id="2147484089" r:id="rId41"/>
    <p:sldLayoutId id="2147484088" r:id="rId42"/>
    <p:sldLayoutId id="2147484087" r:id="rId43"/>
    <p:sldLayoutId id="2147484086" r:id="rId44"/>
    <p:sldLayoutId id="2147484085" r:id="rId45"/>
    <p:sldLayoutId id="2147484080" r:id="rId46"/>
    <p:sldLayoutId id="2147484079" r:id="rId47"/>
    <p:sldLayoutId id="2147484078" r:id="rId48"/>
    <p:sldLayoutId id="2147484077" r:id="rId49"/>
    <p:sldLayoutId id="2147484076" r:id="rId50"/>
    <p:sldLayoutId id="2147484075" r:id="rId51"/>
    <p:sldLayoutId id="2147484074" r:id="rId52"/>
    <p:sldLayoutId id="2147484073" r:id="rId53"/>
    <p:sldLayoutId id="2147484072" r:id="rId54"/>
    <p:sldLayoutId id="2147484071" r:id="rId55"/>
    <p:sldLayoutId id="2147484070" r:id="rId56"/>
    <p:sldLayoutId id="2147484069" r:id="rId57"/>
    <p:sldLayoutId id="2147484068" r:id="rId58"/>
    <p:sldLayoutId id="2147484067" r:id="rId59"/>
    <p:sldLayoutId id="2147484066" r:id="rId60"/>
    <p:sldLayoutId id="2147484065" r:id="rId61"/>
    <p:sldLayoutId id="2147484054" r:id="rId62"/>
    <p:sldLayoutId id="2147484053" r:id="rId63"/>
    <p:sldLayoutId id="2147484052" r:id="rId64"/>
    <p:sldLayoutId id="2147484051" r:id="rId65"/>
    <p:sldLayoutId id="2147484050" r:id="rId66"/>
    <p:sldLayoutId id="2147484049" r:id="rId67"/>
    <p:sldLayoutId id="2147484048" r:id="rId68"/>
    <p:sldLayoutId id="2147484047" r:id="rId69"/>
    <p:sldLayoutId id="2147484046" r:id="rId70"/>
    <p:sldLayoutId id="2147484045" r:id="rId71"/>
    <p:sldLayoutId id="2147484044" r:id="rId72"/>
    <p:sldLayoutId id="2147484043" r:id="rId73"/>
    <p:sldLayoutId id="2147484042" r:id="rId74"/>
    <p:sldLayoutId id="2147484041" r:id="rId75"/>
    <p:sldLayoutId id="2147484040" r:id="rId76"/>
    <p:sldLayoutId id="2147484039" r:id="rId77"/>
    <p:sldLayoutId id="2147484038" r:id="rId78"/>
    <p:sldLayoutId id="2147484037" r:id="rId79"/>
    <p:sldLayoutId id="2147484036" r:id="rId80"/>
    <p:sldLayoutId id="2147484035" r:id="rId81"/>
    <p:sldLayoutId id="2147484034" r:id="rId82"/>
    <p:sldLayoutId id="2147484028" r:id="rId83"/>
    <p:sldLayoutId id="2147484027" r:id="rId84"/>
    <p:sldLayoutId id="2147484026" r:id="rId85"/>
    <p:sldLayoutId id="2147484025" r:id="rId86"/>
    <p:sldLayoutId id="2147484024" r:id="rId87"/>
    <p:sldLayoutId id="2147484023" r:id="rId88"/>
    <p:sldLayoutId id="2147484022" r:id="rId89"/>
    <p:sldLayoutId id="2147484021" r:id="rId90"/>
    <p:sldLayoutId id="2147484020" r:id="rId91"/>
    <p:sldLayoutId id="2147484019" r:id="rId92"/>
    <p:sldLayoutId id="2147484018" r:id="rId93"/>
    <p:sldLayoutId id="2147484017" r:id="rId94"/>
    <p:sldLayoutId id="2147484016" r:id="rId95"/>
    <p:sldLayoutId id="2147484015" r:id="rId96"/>
    <p:sldLayoutId id="2147484014" r:id="rId97"/>
    <p:sldLayoutId id="2147484013" r:id="rId98"/>
    <p:sldLayoutId id="2147484012" r:id="rId99"/>
    <p:sldLayoutId id="2147484011" r:id="rId100"/>
    <p:sldLayoutId id="2147484010" r:id="rId101"/>
    <p:sldLayoutId id="2147484009" r:id="rId102"/>
    <p:sldLayoutId id="2147484008" r:id="rId103"/>
    <p:sldLayoutId id="2147484007" r:id="rId104"/>
    <p:sldLayoutId id="2147484006" r:id="rId105"/>
    <p:sldLayoutId id="2147484005" r:id="rId106"/>
    <p:sldLayoutId id="2147484004" r:id="rId107"/>
    <p:sldLayoutId id="2147484003" r:id="rId108"/>
    <p:sldLayoutId id="2147484002" r:id="rId109"/>
    <p:sldLayoutId id="2147484001" r:id="rId110"/>
    <p:sldLayoutId id="2147483966" r:id="rId111"/>
    <p:sldLayoutId id="2147483965" r:id="rId112"/>
    <p:sldLayoutId id="2147483964" r:id="rId113"/>
    <p:sldLayoutId id="2147483963" r:id="rId114"/>
    <p:sldLayoutId id="2147483962" r:id="rId115"/>
    <p:sldLayoutId id="2147483961" r:id="rId116"/>
    <p:sldLayoutId id="2147483960" r:id="rId117"/>
    <p:sldLayoutId id="2147483959" r:id="rId118"/>
    <p:sldLayoutId id="2147483958" r:id="rId119"/>
    <p:sldLayoutId id="2147483957" r:id="rId120"/>
    <p:sldLayoutId id="2147483956" r:id="rId121"/>
    <p:sldLayoutId id="2147483955" r:id="rId122"/>
    <p:sldLayoutId id="2147483954" r:id="rId123"/>
    <p:sldLayoutId id="2147483953" r:id="rId124"/>
    <p:sldLayoutId id="2147483952" r:id="rId125"/>
    <p:sldLayoutId id="2147483951" r:id="rId126"/>
    <p:sldLayoutId id="2147483950" r:id="rId127"/>
    <p:sldLayoutId id="2147483949" r:id="rId128"/>
    <p:sldLayoutId id="2147483948" r:id="rId129"/>
    <p:sldLayoutId id="2147483947" r:id="rId130"/>
    <p:sldLayoutId id="2147483946" r:id="rId131"/>
    <p:sldLayoutId id="2147483945" r:id="rId132"/>
    <p:sldLayoutId id="2147483944" r:id="rId133"/>
    <p:sldLayoutId id="2147483943" r:id="rId134"/>
    <p:sldLayoutId id="2147483942" r:id="rId135"/>
    <p:sldLayoutId id="2147483941" r:id="rId136"/>
    <p:sldLayoutId id="2147483940" r:id="rId137"/>
    <p:sldLayoutId id="2147483939" r:id="rId138"/>
    <p:sldLayoutId id="2147483938" r:id="rId139"/>
    <p:sldLayoutId id="2147483937" r:id="rId140"/>
    <p:sldLayoutId id="2147483936" r:id="rId141"/>
    <p:sldLayoutId id="2147483935" r:id="rId142"/>
    <p:sldLayoutId id="2147483934" r:id="rId143"/>
    <p:sldLayoutId id="2147483933" r:id="rId144"/>
    <p:sldLayoutId id="2147483932" r:id="rId145"/>
    <p:sldLayoutId id="2147483931" r:id="rId146"/>
    <p:sldLayoutId id="2147483930" r:id="rId147"/>
    <p:sldLayoutId id="2147483929" r:id="rId148"/>
    <p:sldLayoutId id="2147483928" r:id="rId149"/>
    <p:sldLayoutId id="2147483927" r:id="rId150"/>
    <p:sldLayoutId id="2147483926" r:id="rId151"/>
    <p:sldLayoutId id="2147483925" r:id="rId152"/>
    <p:sldLayoutId id="2147483924" r:id="rId153"/>
    <p:sldLayoutId id="2147483923" r:id="rId154"/>
    <p:sldLayoutId id="2147483922" r:id="rId155"/>
    <p:sldLayoutId id="2147483921" r:id="rId156"/>
    <p:sldLayoutId id="2147483920" r:id="rId157"/>
    <p:sldLayoutId id="2147483919" r:id="rId158"/>
    <p:sldLayoutId id="2147483918" r:id="rId159"/>
    <p:sldLayoutId id="2147483917" r:id="rId160"/>
    <p:sldLayoutId id="2147483916" r:id="rId161"/>
    <p:sldLayoutId id="2147483915" r:id="rId162"/>
    <p:sldLayoutId id="2147483914" r:id="rId163"/>
    <p:sldLayoutId id="2147483913" r:id="rId164"/>
    <p:sldLayoutId id="2147483912" r:id="rId165"/>
    <p:sldLayoutId id="2147483911" r:id="rId166"/>
    <p:sldLayoutId id="2147483910" r:id="rId167"/>
    <p:sldLayoutId id="2147483909" r:id="rId168"/>
    <p:sldLayoutId id="2147483908" r:id="rId169"/>
    <p:sldLayoutId id="2147483907" r:id="rId170"/>
    <p:sldLayoutId id="2147483906" r:id="rId171"/>
    <p:sldLayoutId id="2147483905" r:id="rId172"/>
    <p:sldLayoutId id="2147483904" r:id="rId173"/>
    <p:sldLayoutId id="2147483903" r:id="rId174"/>
    <p:sldLayoutId id="2147483902" r:id="rId175"/>
    <p:sldLayoutId id="2147483901" r:id="rId176"/>
    <p:sldLayoutId id="2147483900" r:id="rId177"/>
    <p:sldLayoutId id="2147483899" r:id="rId178"/>
    <p:sldLayoutId id="2147483898" r:id="rId179"/>
    <p:sldLayoutId id="2147483897" r:id="rId180"/>
    <p:sldLayoutId id="2147483896" r:id="rId181"/>
    <p:sldLayoutId id="2147483895" r:id="rId182"/>
    <p:sldLayoutId id="2147483894" r:id="rId183"/>
    <p:sldLayoutId id="2147483893" r:id="rId184"/>
    <p:sldLayoutId id="2147483892" r:id="rId185"/>
    <p:sldLayoutId id="2147483891" r:id="rId186"/>
    <p:sldLayoutId id="2147483890" r:id="rId187"/>
    <p:sldLayoutId id="2147483889" r:id="rId188"/>
    <p:sldLayoutId id="2147483888" r:id="rId189"/>
    <p:sldLayoutId id="2147483887" r:id="rId190"/>
    <p:sldLayoutId id="2147483886" r:id="rId191"/>
    <p:sldLayoutId id="2147483885" r:id="rId192"/>
    <p:sldLayoutId id="2147483884" r:id="rId193"/>
    <p:sldLayoutId id="2147483883" r:id="rId194"/>
    <p:sldLayoutId id="2147483882" r:id="rId195"/>
    <p:sldLayoutId id="2147483881" r:id="rId196"/>
    <p:sldLayoutId id="2147483880" r:id="rId197"/>
    <p:sldLayoutId id="2147483879" r:id="rId198"/>
    <p:sldLayoutId id="2147483878" r:id="rId199"/>
    <p:sldLayoutId id="2147483877" r:id="rId200"/>
    <p:sldLayoutId id="2147483876" r:id="rId201"/>
    <p:sldLayoutId id="2147483875" r:id="rId202"/>
    <p:sldLayoutId id="2147483874" r:id="rId203"/>
    <p:sldLayoutId id="2147483873" r:id="rId204"/>
    <p:sldLayoutId id="2147483872" r:id="rId205"/>
    <p:sldLayoutId id="2147483871" r:id="rId206"/>
    <p:sldLayoutId id="2147483870" r:id="rId207"/>
    <p:sldLayoutId id="2147483869" r:id="rId208"/>
    <p:sldLayoutId id="2147483868" r:id="rId209"/>
    <p:sldLayoutId id="2147483867" r:id="rId210"/>
    <p:sldLayoutId id="2147483866" r:id="rId211"/>
    <p:sldLayoutId id="2147483865" r:id="rId212"/>
    <p:sldLayoutId id="2147483864" r:id="rId213"/>
    <p:sldLayoutId id="2147483863" r:id="rId214"/>
    <p:sldLayoutId id="2147483862" r:id="rId215"/>
    <p:sldLayoutId id="2147483861" r:id="rId216"/>
    <p:sldLayoutId id="2147483860" r:id="rId217"/>
    <p:sldLayoutId id="2147483859" r:id="rId218"/>
    <p:sldLayoutId id="2147483858" r:id="rId219"/>
    <p:sldLayoutId id="2147483857" r:id="rId220"/>
    <p:sldLayoutId id="2147483856" r:id="rId221"/>
    <p:sldLayoutId id="2147483855" r:id="rId222"/>
    <p:sldLayoutId id="2147483854" r:id="rId223"/>
    <p:sldLayoutId id="2147483853" r:id="rId224"/>
    <p:sldLayoutId id="2147483852" r:id="rId225"/>
    <p:sldLayoutId id="2147483851" r:id="rId226"/>
    <p:sldLayoutId id="2147483850" r:id="rId227"/>
    <p:sldLayoutId id="2147483849" r:id="rId228"/>
    <p:sldLayoutId id="2147483848" r:id="rId229"/>
    <p:sldLayoutId id="2147483847" r:id="rId230"/>
    <p:sldLayoutId id="2147483846" r:id="rId231"/>
    <p:sldLayoutId id="2147483845" r:id="rId232"/>
    <p:sldLayoutId id="2147483844" r:id="rId233"/>
    <p:sldLayoutId id="2147483834" r:id="rId234"/>
    <p:sldLayoutId id="2147483835" r:id="rId235"/>
    <p:sldLayoutId id="2147483836" r:id="rId236"/>
    <p:sldLayoutId id="2147483837" r:id="rId237"/>
    <p:sldLayoutId id="2147483838" r:id="rId238"/>
    <p:sldLayoutId id="2147483839" r:id="rId239"/>
    <p:sldLayoutId id="2147483840" r:id="rId240"/>
    <p:sldLayoutId id="2147483841" r:id="rId241"/>
    <p:sldLayoutId id="2147483842" r:id="rId242"/>
    <p:sldLayoutId id="2147483967" r:id="rId243"/>
    <p:sldLayoutId id="2147484156" r:id="rId244"/>
    <p:sldLayoutId id="2147484153" r:id="rId245"/>
    <p:sldLayoutId id="2147484152" r:id="rId246"/>
    <p:sldLayoutId id="2147484151" r:id="rId247"/>
    <p:sldLayoutId id="2147484148" r:id="rId248"/>
    <p:sldLayoutId id="2147484147" r:id="rId249"/>
    <p:sldLayoutId id="2147484146" r:id="rId250"/>
    <p:sldLayoutId id="2147484136" r:id="rId251"/>
    <p:sldLayoutId id="2147484135" r:id="rId252"/>
    <p:sldLayoutId id="2147484134" r:id="rId253"/>
    <p:sldLayoutId id="2147484133" r:id="rId254"/>
    <p:sldLayoutId id="2147484132" r:id="rId255"/>
    <p:sldLayoutId id="2147484131" r:id="rId256"/>
    <p:sldLayoutId id="2147484130" r:id="rId257"/>
    <p:sldLayoutId id="2147484113" r:id="rId258"/>
    <p:sldLayoutId id="2147484112" r:id="rId259"/>
    <p:sldLayoutId id="2147484111" r:id="rId260"/>
    <p:sldLayoutId id="2147484110" r:id="rId261"/>
    <p:sldLayoutId id="2147484109" r:id="rId262"/>
    <p:sldLayoutId id="2147484108" r:id="rId263"/>
    <p:sldLayoutId id="2147484107" r:id="rId264"/>
    <p:sldLayoutId id="2147484106" r:id="rId265"/>
    <p:sldLayoutId id="2147484105" r:id="rId266"/>
    <p:sldLayoutId id="2147484104" r:id="rId267"/>
    <p:sldLayoutId id="2147484103" r:id="rId268"/>
    <p:sldLayoutId id="2147484100" r:id="rId269"/>
    <p:sldLayoutId id="2147484099" r:id="rId270"/>
    <p:sldLayoutId id="2147484098" r:id="rId271"/>
    <p:sldLayoutId id="2147484097" r:id="rId272"/>
    <p:sldLayoutId id="2147484084" r:id="rId273"/>
    <p:sldLayoutId id="2147484083" r:id="rId274"/>
    <p:sldLayoutId id="2147484082" r:id="rId275"/>
    <p:sldLayoutId id="2147484081" r:id="rId276"/>
    <p:sldLayoutId id="2147484064" r:id="rId277"/>
    <p:sldLayoutId id="2147484063" r:id="rId278"/>
    <p:sldLayoutId id="2147484062" r:id="rId279"/>
    <p:sldLayoutId id="2147484061" r:id="rId280"/>
    <p:sldLayoutId id="2147484060" r:id="rId281"/>
    <p:sldLayoutId id="2147484059" r:id="rId282"/>
    <p:sldLayoutId id="2147484058" r:id="rId283"/>
    <p:sldLayoutId id="2147484057" r:id="rId284"/>
    <p:sldLayoutId id="2147484056" r:id="rId285"/>
    <p:sldLayoutId id="2147484055" r:id="rId286"/>
    <p:sldLayoutId id="2147484033" r:id="rId287"/>
    <p:sldLayoutId id="2147484032" r:id="rId288"/>
    <p:sldLayoutId id="2147484031" r:id="rId289"/>
    <p:sldLayoutId id="2147484030" r:id="rId290"/>
    <p:sldLayoutId id="2147484029" r:id="rId291"/>
    <p:sldLayoutId id="2147484000" r:id="rId292"/>
    <p:sldLayoutId id="2147483999" r:id="rId293"/>
    <p:sldLayoutId id="2147483998" r:id="rId294"/>
    <p:sldLayoutId id="2147483997" r:id="rId295"/>
    <p:sldLayoutId id="2147483996" r:id="rId296"/>
    <p:sldLayoutId id="2147483995" r:id="rId297"/>
    <p:sldLayoutId id="2147483994" r:id="rId298"/>
    <p:sldLayoutId id="2147483993" r:id="rId299"/>
    <p:sldLayoutId id="2147483992" r:id="rId300"/>
    <p:sldLayoutId id="2147483991" r:id="rId301"/>
    <p:sldLayoutId id="2147483990" r:id="rId302"/>
    <p:sldLayoutId id="2147483989" r:id="rId303"/>
    <p:sldLayoutId id="2147483988" r:id="rId304"/>
    <p:sldLayoutId id="2147483987" r:id="rId305"/>
    <p:sldLayoutId id="2147483986" r:id="rId306"/>
    <p:sldLayoutId id="2147483985" r:id="rId307"/>
    <p:sldLayoutId id="2147483984" r:id="rId308"/>
    <p:sldLayoutId id="2147483983" r:id="rId309"/>
    <p:sldLayoutId id="2147483982" r:id="rId310"/>
    <p:sldLayoutId id="2147483981" r:id="rId311"/>
    <p:sldLayoutId id="2147483980" r:id="rId312"/>
    <p:sldLayoutId id="2147483979" r:id="rId313"/>
    <p:sldLayoutId id="2147483978" r:id="rId314"/>
    <p:sldLayoutId id="2147483977" r:id="rId315"/>
    <p:sldLayoutId id="2147483976" r:id="rId316"/>
    <p:sldLayoutId id="2147483975" r:id="rId317"/>
    <p:sldLayoutId id="2147483974" r:id="rId318"/>
    <p:sldLayoutId id="2147483973" r:id="rId319"/>
    <p:sldLayoutId id="2147483972" r:id="rId320"/>
    <p:sldLayoutId id="2147483971" r:id="rId321"/>
    <p:sldLayoutId id="2147483970" r:id="rId322"/>
    <p:sldLayoutId id="2147483969" r:id="rId323"/>
    <p:sldLayoutId id="2147483968" r:id="rId324"/>
  </p:sldLayoutIdLst>
  <p:hf hdr="0" ftr="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2.xml"/><Relationship Id="rId4" Type="http://schemas.openxmlformats.org/officeDocument/2006/relationships/image" Target="file:///C:\Program%20Files\Inknoe%20ClassPoint\Images\multiple_choice_without%20result_default_cm.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3.xml"/><Relationship Id="rId4" Type="http://schemas.openxmlformats.org/officeDocument/2006/relationships/image" Target="file:///C:\Program%20Files\Inknoe%20ClassPoint\Images\multiple_choice_without%20result_default_cm.p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4.xml"/><Relationship Id="rId4" Type="http://schemas.openxmlformats.org/officeDocument/2006/relationships/image" Target="file:///C:\Program%20Files\Inknoe%20ClassPoint\Images\multiple_choice_without%20result_default_cm.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file:///C:\Program%20Files\Inknoe%20ClassPoint\Images\multiple_choice_without%20result_default_cm.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file:///C:\Program%20Files\Inknoe%20ClassPoint\Images\multiple_choice_without%20result_default_cm.p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file:///C:\Program%20Files\Inknoe%20ClassPoint\Images\multiple_choice_without%20result_default_cm.pn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file:///C:\Program%20Files\Inknoe%20ClassPoint\Images\multiple_choice_without%20result_default_cm.p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image" Target="file:///C:\Program%20Files\Inknoe%20ClassPoint\Images\multiple_choice_without%20result_default_cm.p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3.xml"/><Relationship Id="rId1" Type="http://schemas.openxmlformats.org/officeDocument/2006/relationships/tags" Target="../tags/tag10.xml"/><Relationship Id="rId5" Type="http://schemas.openxmlformats.org/officeDocument/2006/relationships/image" Target="../media/image13.png"/><Relationship Id="rId4" Type="http://schemas.openxmlformats.org/officeDocument/2006/relationships/image" Target="file:///C:\Program%20Files\Inknoe%20ClassPoint\Images\multiple_choice_without%20result_default_cm.p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4"/>
          <p:cNvSpPr>
            <a:spLocks noChangeArrowheads="1"/>
          </p:cNvSpPr>
          <p:nvPr/>
        </p:nvSpPr>
        <p:spPr bwMode="auto">
          <a:xfrm>
            <a:off x="304800" y="152400"/>
            <a:ext cx="1447800" cy="914400"/>
          </a:xfrm>
          <a:prstGeom prst="rect">
            <a:avLst/>
          </a:prstGeom>
          <a:solidFill>
            <a:schemeClr val="bg1"/>
          </a:solidFill>
          <a:ln w="9525">
            <a:noFill/>
            <a:miter lim="800000"/>
            <a:headEnd/>
            <a:tailEnd/>
          </a:ln>
        </p:spPr>
        <p:txBody>
          <a:bodyPr wrap="none" anchor="ctr"/>
          <a:lstStyle/>
          <a:p>
            <a:endParaRPr lang="en-US"/>
          </a:p>
        </p:txBody>
      </p:sp>
      <p:sp>
        <p:nvSpPr>
          <p:cNvPr id="6" name="Title 1"/>
          <p:cNvSpPr txBox="1">
            <a:spLocks/>
          </p:cNvSpPr>
          <p:nvPr/>
        </p:nvSpPr>
        <p:spPr bwMode="gray">
          <a:xfrm>
            <a:off x="-76200" y="228600"/>
            <a:ext cx="10210800" cy="76200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defRPr/>
            </a:pPr>
            <a:r>
              <a:rPr lang="en-US" sz="1800" b="1" kern="0" dirty="0">
                <a:solidFill>
                  <a:schemeClr val="tx1"/>
                </a:solidFill>
                <a:latin typeface="+mj-lt"/>
                <a:ea typeface="+mj-ea"/>
                <a:cs typeface="+mj-cs"/>
              </a:rPr>
              <a:t>TRƯỜNG ĐẠI HỌC KINH TẾ KỸ THUẬT CÔNG NGHIỆP</a:t>
            </a:r>
          </a:p>
          <a:p>
            <a:pPr>
              <a:defRPr/>
            </a:pPr>
            <a:r>
              <a:rPr lang="en-US" sz="1800" b="1" kern="0" dirty="0" err="1">
                <a:solidFill>
                  <a:schemeClr val="tx1"/>
                </a:solidFill>
                <a:latin typeface="+mj-lt"/>
                <a:ea typeface="+mj-ea"/>
                <a:cs typeface="+mj-cs"/>
              </a:rPr>
              <a:t>Khoa</a:t>
            </a:r>
            <a:r>
              <a:rPr lang="en-US" sz="1800" b="1" kern="0" dirty="0">
                <a:solidFill>
                  <a:schemeClr val="tx1"/>
                </a:solidFill>
                <a:latin typeface="+mj-lt"/>
                <a:ea typeface="+mj-ea"/>
                <a:cs typeface="+mj-cs"/>
              </a:rPr>
              <a:t> </a:t>
            </a:r>
            <a:r>
              <a:rPr lang="en-US" sz="1800" b="1" kern="0" dirty="0" err="1">
                <a:solidFill>
                  <a:schemeClr val="tx1"/>
                </a:solidFill>
                <a:latin typeface="+mj-lt"/>
                <a:ea typeface="+mj-ea"/>
                <a:cs typeface="+mj-cs"/>
              </a:rPr>
              <a:t>Công</a:t>
            </a:r>
            <a:r>
              <a:rPr lang="en-US" sz="1800" b="1" kern="0" dirty="0">
                <a:solidFill>
                  <a:schemeClr val="tx1"/>
                </a:solidFill>
                <a:latin typeface="+mj-lt"/>
                <a:ea typeface="+mj-ea"/>
                <a:cs typeface="+mj-cs"/>
              </a:rPr>
              <a:t> </a:t>
            </a:r>
            <a:r>
              <a:rPr lang="en-US" sz="1800" b="1" kern="0" dirty="0" err="1">
                <a:solidFill>
                  <a:schemeClr val="tx1"/>
                </a:solidFill>
                <a:latin typeface="+mj-lt"/>
                <a:ea typeface="+mj-ea"/>
                <a:cs typeface="+mj-cs"/>
              </a:rPr>
              <a:t>Nghệ</a:t>
            </a:r>
            <a:r>
              <a:rPr lang="en-US" sz="1800" b="1" kern="0" dirty="0">
                <a:solidFill>
                  <a:schemeClr val="tx1"/>
                </a:solidFill>
                <a:latin typeface="+mj-lt"/>
                <a:ea typeface="+mj-ea"/>
                <a:cs typeface="+mj-cs"/>
              </a:rPr>
              <a:t> </a:t>
            </a:r>
            <a:r>
              <a:rPr lang="en-US" sz="1800" b="1" kern="0" dirty="0" err="1">
                <a:solidFill>
                  <a:schemeClr val="tx1"/>
                </a:solidFill>
                <a:latin typeface="+mj-lt"/>
                <a:ea typeface="+mj-ea"/>
                <a:cs typeface="+mj-cs"/>
              </a:rPr>
              <a:t>Thông</a:t>
            </a:r>
            <a:r>
              <a:rPr lang="en-US" sz="1800" b="1" kern="0" dirty="0">
                <a:solidFill>
                  <a:schemeClr val="tx1"/>
                </a:solidFill>
                <a:latin typeface="+mj-lt"/>
                <a:ea typeface="+mj-ea"/>
                <a:cs typeface="+mj-cs"/>
              </a:rPr>
              <a:t> Tin</a:t>
            </a:r>
          </a:p>
          <a:p>
            <a:pPr>
              <a:defRPr/>
            </a:pPr>
            <a:r>
              <a:rPr lang="en-US" sz="1800" b="1" kern="0" dirty="0">
                <a:solidFill>
                  <a:schemeClr val="tx1"/>
                </a:solidFill>
                <a:latin typeface="+mj-lt"/>
                <a:ea typeface="+mj-ea"/>
                <a:cs typeface="+mj-cs"/>
              </a:rPr>
              <a:t>-------</a:t>
            </a:r>
            <a:r>
              <a:rPr lang="en-US" sz="1800" b="1" kern="0" dirty="0">
                <a:solidFill>
                  <a:schemeClr val="tx1"/>
                </a:solidFill>
                <a:latin typeface="+mj-lt"/>
                <a:ea typeface="+mj-ea"/>
                <a:cs typeface="+mj-cs"/>
                <a:sym typeface="Wingdings"/>
              </a:rPr>
              <a:t></a:t>
            </a:r>
            <a:r>
              <a:rPr lang="en-US" sz="1800" b="1" kern="0" dirty="0">
                <a:solidFill>
                  <a:schemeClr val="tx1"/>
                </a:solidFill>
                <a:latin typeface="+mj-lt"/>
                <a:ea typeface="+mj-ea"/>
                <a:cs typeface="+mj-cs"/>
              </a:rPr>
              <a:t>------</a:t>
            </a:r>
          </a:p>
        </p:txBody>
      </p:sp>
      <p:pic>
        <p:nvPicPr>
          <p:cNvPr id="4106" name="Picture 2" descr="C:\Users\Admin\Downloads\logo-uneti2014.png"/>
          <p:cNvPicPr>
            <a:picLocks noChangeAspect="1" noChangeArrowheads="1"/>
          </p:cNvPicPr>
          <p:nvPr/>
        </p:nvPicPr>
        <p:blipFill>
          <a:blip r:embed="rId2"/>
          <a:srcRect/>
          <a:stretch>
            <a:fillRect/>
          </a:stretch>
        </p:blipFill>
        <p:spPr bwMode="auto">
          <a:xfrm>
            <a:off x="0" y="0"/>
            <a:ext cx="1447800" cy="1600200"/>
          </a:xfrm>
          <a:prstGeom prst="rect">
            <a:avLst/>
          </a:prstGeom>
          <a:noFill/>
          <a:ln w="9525">
            <a:noFill/>
            <a:miter lim="800000"/>
            <a:headEnd/>
            <a:tailEnd/>
          </a:ln>
        </p:spPr>
      </p:pic>
      <p:sp>
        <p:nvSpPr>
          <p:cNvPr id="8" name="Rectangle 2"/>
          <p:cNvSpPr txBox="1">
            <a:spLocks noChangeArrowheads="1"/>
          </p:cNvSpPr>
          <p:nvPr/>
        </p:nvSpPr>
        <p:spPr bwMode="gray">
          <a:xfrm>
            <a:off x="1524000" y="1235344"/>
            <a:ext cx="7620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vi-VN" sz="4000" b="1" kern="0" smtClean="0">
                <a:solidFill>
                  <a:srgbClr val="FF0000"/>
                </a:solidFill>
                <a:latin typeface="+mj-lt"/>
                <a:ea typeface="+mj-ea"/>
                <a:cs typeface="+mj-cs"/>
              </a:rPr>
              <a:t>Phần 2. NN lập trình C++</a:t>
            </a:r>
            <a:endParaRPr kumimoji="0" lang="en-US" sz="4000" b="1" i="0" u="none" strike="noStrike" kern="0" cap="none" spc="0" normalizeH="0" baseline="0" noProof="0" dirty="0" smtClean="0">
              <a:ln>
                <a:noFill/>
              </a:ln>
              <a:solidFill>
                <a:srgbClr val="FF0000"/>
              </a:solidFill>
              <a:effectLst/>
              <a:uLnTx/>
              <a:uFillTx/>
              <a:latin typeface="+mj-lt"/>
              <a:ea typeface="+mj-ea"/>
              <a:cs typeface="+mj-cs"/>
            </a:endParaRPr>
          </a:p>
        </p:txBody>
      </p:sp>
      <p:sp>
        <p:nvSpPr>
          <p:cNvPr id="7" name="Shape 43"/>
          <p:cNvSpPr txBox="1">
            <a:spLocks/>
          </p:cNvSpPr>
          <p:nvPr/>
        </p:nvSpPr>
        <p:spPr bwMode="auto">
          <a:xfrm>
            <a:off x="3109605" y="2183722"/>
            <a:ext cx="6034395" cy="2209800"/>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ctr">
              <a:spcBef>
                <a:spcPts val="900"/>
              </a:spcBef>
              <a:buFont typeface="Wingdings" pitchFamily="2" charset="2"/>
              <a:buNone/>
              <a:defRPr sz="4000" b="1">
                <a:solidFill>
                  <a:srgbClr val="260026"/>
                </a:solidFill>
              </a:defRPr>
            </a:pPr>
            <a:r>
              <a:rPr lang="vi-VN" sz="3600" b="1" kern="0" smtClean="0">
                <a:solidFill>
                  <a:schemeClr val="bg1"/>
                </a:solidFill>
              </a:rPr>
              <a:t>CHƯƠNG </a:t>
            </a:r>
            <a:r>
              <a:rPr lang="en-US" sz="3600" b="1" kern="0">
                <a:solidFill>
                  <a:schemeClr val="bg1"/>
                </a:solidFill>
              </a:rPr>
              <a:t>5</a:t>
            </a:r>
            <a:endParaRPr lang="vi-VN" sz="3600" b="1" kern="0" dirty="0" smtClean="0">
              <a:solidFill>
                <a:schemeClr val="bg1"/>
              </a:solidFill>
            </a:endParaRPr>
          </a:p>
          <a:p>
            <a:pPr marL="0" indent="0" algn="ctr">
              <a:spcBef>
                <a:spcPts val="900"/>
              </a:spcBef>
              <a:buFont typeface="Wingdings" pitchFamily="2" charset="2"/>
              <a:buNone/>
              <a:defRPr sz="4000" b="1">
                <a:solidFill>
                  <a:srgbClr val="260026"/>
                </a:solidFill>
              </a:defRPr>
            </a:pPr>
            <a:r>
              <a:rPr lang="en-US" sz="3600" b="1" kern="0" smtClean="0">
                <a:solidFill>
                  <a:schemeClr val="bg1"/>
                </a:solidFill>
              </a:rPr>
              <a:t>CÂU LỆNH LẶP</a:t>
            </a:r>
            <a:endParaRPr lang="vi-VN" sz="3600" b="1" kern="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10</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5.1 Lệnh for</a:t>
            </a:r>
            <a:endParaRPr lang="en-US" b="1" dirty="0"/>
          </a:p>
        </p:txBody>
      </p:sp>
      <p:sp>
        <p:nvSpPr>
          <p:cNvPr id="28" name="Shape 72"/>
          <p:cNvSpPr txBox="1">
            <a:spLocks/>
          </p:cNvSpPr>
          <p:nvPr/>
        </p:nvSpPr>
        <p:spPr bwMode="auto">
          <a:xfrm>
            <a:off x="457200" y="944563"/>
            <a:ext cx="8571854" cy="577799"/>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2400" b="1">
                <a:solidFill>
                  <a:srgbClr val="00B050"/>
                </a:solidFill>
              </a:rPr>
              <a:t>Ví </a:t>
            </a:r>
            <a:r>
              <a:rPr lang="en-US" sz="2400" b="1" smtClean="0">
                <a:solidFill>
                  <a:srgbClr val="00B050"/>
                </a:solidFill>
              </a:rPr>
              <a:t>dụ</a:t>
            </a:r>
            <a:r>
              <a:rPr lang="en-US" sz="2400" smtClean="0">
                <a:solidFill>
                  <a:srgbClr val="00B050"/>
                </a:solidFill>
              </a:rPr>
              <a:t>: </a:t>
            </a:r>
            <a:r>
              <a:rPr lang="en-US" sz="2400" smtClean="0">
                <a:solidFill>
                  <a:srgbClr val="002060"/>
                </a:solidFill>
              </a:rPr>
              <a:t>Tính tổng S = 1 + 2 + 3 + … + n</a:t>
            </a:r>
            <a:endParaRPr lang="en-US" sz="2400">
              <a:solidFill>
                <a:srgbClr val="002060"/>
              </a:solidFill>
            </a:endParaRPr>
          </a:p>
        </p:txBody>
      </p:sp>
      <p:sp>
        <p:nvSpPr>
          <p:cNvPr id="108" name="TextBox 107"/>
          <p:cNvSpPr txBox="1"/>
          <p:nvPr/>
        </p:nvSpPr>
        <p:spPr>
          <a:xfrm>
            <a:off x="609600" y="1488808"/>
            <a:ext cx="7315200" cy="4478149"/>
          </a:xfrm>
          <a:prstGeom prst="rect">
            <a:avLst/>
          </a:prstGeom>
          <a:noFill/>
        </p:spPr>
        <p:txBody>
          <a:bodyPr wrap="square" rtlCol="0">
            <a:spAutoFit/>
          </a:bodyPr>
          <a:lstStyle/>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B050"/>
                </a:solidFill>
                <a:latin typeface="Courier New" panose="02070309020205020404" pitchFamily="49" charset="0"/>
                <a:cs typeface="Courier New" panose="02070309020205020404" pitchFamily="49" charset="0"/>
              </a:rPr>
              <a:t>#include &lt;iostream.h&gt;</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B0F0"/>
                </a:solidFill>
                <a:latin typeface="Courier New" panose="02070309020205020404" pitchFamily="49" charset="0"/>
                <a:cs typeface="Courier New" panose="02070309020205020404" pitchFamily="49" charset="0"/>
              </a:rPr>
              <a:t>void</a:t>
            </a:r>
            <a:r>
              <a:rPr lang="en-US" sz="1900" smtClean="0">
                <a:solidFill>
                  <a:srgbClr val="002060"/>
                </a:solidFill>
                <a:latin typeface="Courier New" panose="02070309020205020404" pitchFamily="49" charset="0"/>
                <a:cs typeface="Courier New" panose="02070309020205020404" pitchFamily="49" charset="0"/>
              </a:rPr>
              <a:t>  main()</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int</a:t>
            </a: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r>
              <a:rPr lang="en-US" sz="1900">
                <a:solidFill>
                  <a:srgbClr val="002060"/>
                </a:solidFill>
                <a:latin typeface="Courier New" panose="02070309020205020404" pitchFamily="49" charset="0"/>
                <a:cs typeface="Courier New" panose="02070309020205020404" pitchFamily="49" charset="0"/>
              </a:rPr>
              <a:t>i</a:t>
            </a:r>
            <a:r>
              <a:rPr lang="en-US" sz="1900" smtClean="0">
                <a:solidFill>
                  <a:srgbClr val="002060"/>
                </a:solidFill>
                <a:latin typeface="Courier New" panose="02070309020205020404" pitchFamily="49" charset="0"/>
                <a:cs typeface="Courier New" panose="02070309020205020404" pitchFamily="49" charset="0"/>
              </a:rPr>
              <a:t>, n;</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long</a:t>
            </a:r>
            <a:r>
              <a:rPr lang="en-US" sz="1900" smtClean="0">
                <a:solidFill>
                  <a:srgbClr val="002060"/>
                </a:solidFill>
                <a:latin typeface="Courier New" panose="02070309020205020404" pitchFamily="49" charset="0"/>
                <a:cs typeface="Courier New" panose="02070309020205020404" pitchFamily="49" charset="0"/>
              </a:rPr>
              <a:t> S;</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cout</a:t>
            </a:r>
            <a:r>
              <a:rPr lang="en-US" sz="1900" smtClean="0">
                <a:solidFill>
                  <a:srgbClr val="002060"/>
                </a:solidFill>
                <a:latin typeface="Courier New" panose="02070309020205020404" pitchFamily="49" charset="0"/>
                <a:cs typeface="Courier New" panose="02070309020205020404" pitchFamily="49" charset="0"/>
              </a:rPr>
              <a:t>&lt;&lt;“Nhap n= “; </a:t>
            </a:r>
            <a:r>
              <a:rPr lang="en-US" sz="1900" smtClean="0">
                <a:solidFill>
                  <a:srgbClr val="00B0F0"/>
                </a:solidFill>
                <a:latin typeface="Courier New" panose="02070309020205020404" pitchFamily="49" charset="0"/>
                <a:cs typeface="Courier New" panose="02070309020205020404" pitchFamily="49" charset="0"/>
              </a:rPr>
              <a:t>cin</a:t>
            </a:r>
            <a:r>
              <a:rPr lang="en-US" sz="1900" smtClean="0">
                <a:solidFill>
                  <a:srgbClr val="002060"/>
                </a:solidFill>
                <a:latin typeface="Courier New" panose="02070309020205020404" pitchFamily="49" charset="0"/>
                <a:cs typeface="Courier New" panose="02070309020205020404" pitchFamily="49" charset="0"/>
              </a:rPr>
              <a:t>&gt;&gt;n;</a:t>
            </a:r>
          </a:p>
          <a:p>
            <a:pPr marL="342900" lvl="2" indent="-342900" algn="just">
              <a:lnSpc>
                <a:spcPct val="150000"/>
              </a:lnSpc>
              <a:buClr>
                <a:srgbClr val="C00000"/>
              </a:buClr>
              <a:buFont typeface="+mj-lt"/>
              <a:buAutoNum type="arabicPeriod"/>
              <a:defRPr>
                <a:solidFill>
                  <a:schemeClr val="accent2"/>
                </a:solidFill>
              </a:defRPr>
            </a:pPr>
            <a:r>
              <a:rPr lang="en-US" sz="1900" b="1" smtClean="0">
                <a:solidFill>
                  <a:srgbClr val="FF0000"/>
                </a:solidFill>
                <a:latin typeface="Courier New" panose="02070309020205020404" pitchFamily="49" charset="0"/>
                <a:cs typeface="Courier New" panose="02070309020205020404" pitchFamily="49" charset="0"/>
              </a:rPr>
              <a:t>   for</a:t>
            </a:r>
            <a:r>
              <a:rPr lang="en-US" sz="1900" smtClean="0">
                <a:solidFill>
                  <a:srgbClr val="002060"/>
                </a:solidFill>
                <a:latin typeface="Courier New" panose="02070309020205020404" pitchFamily="49" charset="0"/>
                <a:cs typeface="Courier New" panose="02070309020205020404" pitchFamily="49" charset="0"/>
              </a:rPr>
              <a:t> (i = 1,S = 0; i &lt;= n; i++)</a:t>
            </a:r>
            <a:endParaRPr lang="en-US" sz="1900" b="1" smtClean="0">
              <a:solidFill>
                <a:srgbClr val="002060"/>
              </a:solidFill>
              <a:latin typeface="Courier New" panose="02070309020205020404" pitchFamily="49" charset="0"/>
              <a:cs typeface="Courier New" panose="02070309020205020404" pitchFamily="49" charset="0"/>
            </a:endParaRP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S = S + i;</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cout</a:t>
            </a:r>
            <a:r>
              <a:rPr lang="en-US" sz="1900" smtClean="0">
                <a:solidFill>
                  <a:srgbClr val="002060"/>
                </a:solidFill>
                <a:latin typeface="Courier New" panose="02070309020205020404" pitchFamily="49" charset="0"/>
                <a:cs typeface="Courier New" panose="02070309020205020404" pitchFamily="49" charset="0"/>
              </a:rPr>
              <a:t>&lt;&lt;“Tong la “&lt;&lt;S&lt;&lt;</a:t>
            </a:r>
            <a:r>
              <a:rPr lang="en-US" sz="1900" smtClean="0">
                <a:solidFill>
                  <a:srgbClr val="00B0F0"/>
                </a:solidFill>
                <a:latin typeface="Courier New" panose="02070309020205020404" pitchFamily="49" charset="0"/>
                <a:cs typeface="Courier New" panose="02070309020205020404" pitchFamily="49" charset="0"/>
              </a:rPr>
              <a:t>endl</a:t>
            </a:r>
            <a:r>
              <a:rPr lang="en-US" sz="19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a:t>
            </a:r>
            <a:endParaRPr lang="en-US" sz="1900">
              <a:solidFill>
                <a:srgbClr val="002060"/>
              </a:solidFill>
              <a:latin typeface="Courier New" panose="02070309020205020404" pitchFamily="49" charset="0"/>
              <a:cs typeface="Courier New" panose="02070309020205020404" pitchFamily="49" charset="0"/>
            </a:endParaRPr>
          </a:p>
        </p:txBody>
      </p:sp>
      <p:sp>
        <p:nvSpPr>
          <p:cNvPr id="2" name="Rectangle 1"/>
          <p:cNvSpPr/>
          <p:nvPr/>
        </p:nvSpPr>
        <p:spPr bwMode="auto">
          <a:xfrm>
            <a:off x="2194302" y="4145717"/>
            <a:ext cx="1600200" cy="533400"/>
          </a:xfrm>
          <a:prstGeom prst="rect">
            <a:avLst/>
          </a:prstGeom>
          <a:noFill/>
          <a:ln w="28575" cap="flat" cmpd="sng" algn="ctr">
            <a:solidFill>
              <a:srgbClr val="FF0000"/>
            </a:solid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grpSp>
        <p:nvGrpSpPr>
          <p:cNvPr id="44" name="object 13"/>
          <p:cNvGrpSpPr/>
          <p:nvPr/>
        </p:nvGrpSpPr>
        <p:grpSpPr>
          <a:xfrm flipV="1">
            <a:off x="3856011" y="3165547"/>
            <a:ext cx="5059389" cy="1124670"/>
            <a:chOff x="4565903" y="2353055"/>
            <a:chExt cx="3898900" cy="929640"/>
          </a:xfrm>
          <a:solidFill>
            <a:srgbClr val="FFCC66"/>
          </a:solidFill>
        </p:grpSpPr>
        <p:sp>
          <p:nvSpPr>
            <p:cNvPr id="45" name="object 14"/>
            <p:cNvSpPr/>
            <p:nvPr/>
          </p:nvSpPr>
          <p:spPr>
            <a:xfrm>
              <a:off x="4599431" y="2368295"/>
              <a:ext cx="3858895" cy="908685"/>
            </a:xfrm>
            <a:custGeom>
              <a:avLst/>
              <a:gdLst/>
              <a:ahLst/>
              <a:cxnLst/>
              <a:rect l="l" t="t" r="r" b="b"/>
              <a:pathLst>
                <a:path w="3858895" h="908685">
                  <a:moveTo>
                    <a:pt x="0" y="0"/>
                  </a:moveTo>
                  <a:lnTo>
                    <a:pt x="810767" y="466343"/>
                  </a:lnTo>
                  <a:lnTo>
                    <a:pt x="810767" y="783336"/>
                  </a:lnTo>
                  <a:lnTo>
                    <a:pt x="820912" y="832437"/>
                  </a:lnTo>
                  <a:lnTo>
                    <a:pt x="848486" y="872108"/>
                  </a:lnTo>
                  <a:lnTo>
                    <a:pt x="889206" y="898636"/>
                  </a:lnTo>
                  <a:lnTo>
                    <a:pt x="938783" y="908303"/>
                  </a:lnTo>
                  <a:lnTo>
                    <a:pt x="3733799" y="908303"/>
                  </a:lnTo>
                  <a:lnTo>
                    <a:pt x="3782901" y="898636"/>
                  </a:lnTo>
                  <a:lnTo>
                    <a:pt x="3822572" y="872108"/>
                  </a:lnTo>
                  <a:lnTo>
                    <a:pt x="3849100" y="832437"/>
                  </a:lnTo>
                  <a:lnTo>
                    <a:pt x="3858767" y="783336"/>
                  </a:lnTo>
                  <a:lnTo>
                    <a:pt x="3858767" y="274319"/>
                  </a:lnTo>
                  <a:lnTo>
                    <a:pt x="810767" y="274319"/>
                  </a:lnTo>
                  <a:lnTo>
                    <a:pt x="0" y="0"/>
                  </a:lnTo>
                  <a:close/>
                </a:path>
                <a:path w="3858895" h="908685">
                  <a:moveTo>
                    <a:pt x="3733799" y="146303"/>
                  </a:moveTo>
                  <a:lnTo>
                    <a:pt x="938783" y="146303"/>
                  </a:lnTo>
                  <a:lnTo>
                    <a:pt x="889206" y="156448"/>
                  </a:lnTo>
                  <a:lnTo>
                    <a:pt x="848486" y="184022"/>
                  </a:lnTo>
                  <a:lnTo>
                    <a:pt x="820912" y="224742"/>
                  </a:lnTo>
                  <a:lnTo>
                    <a:pt x="810767" y="274319"/>
                  </a:lnTo>
                  <a:lnTo>
                    <a:pt x="3858767" y="274319"/>
                  </a:lnTo>
                  <a:lnTo>
                    <a:pt x="3849100" y="224742"/>
                  </a:lnTo>
                  <a:lnTo>
                    <a:pt x="3822572" y="184022"/>
                  </a:lnTo>
                  <a:lnTo>
                    <a:pt x="3782901" y="156448"/>
                  </a:lnTo>
                  <a:lnTo>
                    <a:pt x="3733799" y="146303"/>
                  </a:lnTo>
                  <a:close/>
                </a:path>
              </a:pathLst>
            </a:custGeom>
            <a:grpFill/>
            <a:ln>
              <a:solidFill>
                <a:srgbClr val="FFCC66"/>
              </a:solidFill>
            </a:ln>
          </p:spPr>
          <p:txBody>
            <a:bodyPr wrap="square" lIns="0" tIns="0" rIns="0" bIns="0" rtlCol="0"/>
            <a:lstStyle/>
            <a:p>
              <a:endParaRPr>
                <a:solidFill>
                  <a:srgbClr val="002060"/>
                </a:solidFill>
              </a:endParaRPr>
            </a:p>
          </p:txBody>
        </p:sp>
        <p:sp>
          <p:nvSpPr>
            <p:cNvPr id="46" name="object 15"/>
            <p:cNvSpPr/>
            <p:nvPr/>
          </p:nvSpPr>
          <p:spPr>
            <a:xfrm>
              <a:off x="4565903" y="2353055"/>
              <a:ext cx="3898900" cy="929640"/>
            </a:xfrm>
            <a:custGeom>
              <a:avLst/>
              <a:gdLst/>
              <a:ahLst/>
              <a:cxnLst/>
              <a:rect l="l" t="t" r="r" b="b"/>
              <a:pathLst>
                <a:path w="3898900" h="929639">
                  <a:moveTo>
                    <a:pt x="841248" y="482882"/>
                  </a:moveTo>
                  <a:lnTo>
                    <a:pt x="841248" y="810768"/>
                  </a:lnTo>
                  <a:lnTo>
                    <a:pt x="844296" y="826008"/>
                  </a:lnTo>
                  <a:lnTo>
                    <a:pt x="862584" y="871728"/>
                  </a:lnTo>
                  <a:lnTo>
                    <a:pt x="899160" y="908304"/>
                  </a:lnTo>
                  <a:lnTo>
                    <a:pt x="944880" y="926592"/>
                  </a:lnTo>
                  <a:lnTo>
                    <a:pt x="960120" y="929640"/>
                  </a:lnTo>
                  <a:lnTo>
                    <a:pt x="3779520" y="929640"/>
                  </a:lnTo>
                  <a:lnTo>
                    <a:pt x="3794760" y="926592"/>
                  </a:lnTo>
                  <a:lnTo>
                    <a:pt x="3819144" y="920496"/>
                  </a:lnTo>
                  <a:lnTo>
                    <a:pt x="960120" y="920496"/>
                  </a:lnTo>
                  <a:lnTo>
                    <a:pt x="923544" y="911352"/>
                  </a:lnTo>
                  <a:lnTo>
                    <a:pt x="926592" y="911352"/>
                  </a:lnTo>
                  <a:lnTo>
                    <a:pt x="905256" y="899160"/>
                  </a:lnTo>
                  <a:lnTo>
                    <a:pt x="886968" y="883920"/>
                  </a:lnTo>
                  <a:lnTo>
                    <a:pt x="871728" y="865632"/>
                  </a:lnTo>
                  <a:lnTo>
                    <a:pt x="861277" y="847344"/>
                  </a:lnTo>
                  <a:lnTo>
                    <a:pt x="859536" y="847344"/>
                  </a:lnTo>
                  <a:lnTo>
                    <a:pt x="850392" y="810768"/>
                  </a:lnTo>
                  <a:lnTo>
                    <a:pt x="850392" y="484632"/>
                  </a:lnTo>
                  <a:lnTo>
                    <a:pt x="844296" y="484632"/>
                  </a:lnTo>
                  <a:lnTo>
                    <a:pt x="841248" y="482882"/>
                  </a:lnTo>
                  <a:close/>
                </a:path>
                <a:path w="3898900" h="929639">
                  <a:moveTo>
                    <a:pt x="3880104" y="844296"/>
                  </a:moveTo>
                  <a:lnTo>
                    <a:pt x="3867912" y="865632"/>
                  </a:lnTo>
                  <a:lnTo>
                    <a:pt x="3852672" y="883920"/>
                  </a:lnTo>
                  <a:lnTo>
                    <a:pt x="3834384" y="899160"/>
                  </a:lnTo>
                  <a:lnTo>
                    <a:pt x="3813048" y="911352"/>
                  </a:lnTo>
                  <a:lnTo>
                    <a:pt x="3816096" y="911352"/>
                  </a:lnTo>
                  <a:lnTo>
                    <a:pt x="3779520" y="920496"/>
                  </a:lnTo>
                  <a:lnTo>
                    <a:pt x="3819144" y="920496"/>
                  </a:lnTo>
                  <a:lnTo>
                    <a:pt x="3840479" y="908304"/>
                  </a:lnTo>
                  <a:lnTo>
                    <a:pt x="3877055" y="871728"/>
                  </a:lnTo>
                  <a:lnTo>
                    <a:pt x="3889248" y="850392"/>
                  </a:lnTo>
                  <a:lnTo>
                    <a:pt x="3890010" y="847344"/>
                  </a:lnTo>
                  <a:lnTo>
                    <a:pt x="3880104" y="847344"/>
                  </a:lnTo>
                  <a:lnTo>
                    <a:pt x="3880104" y="844296"/>
                  </a:lnTo>
                  <a:close/>
                </a:path>
                <a:path w="3898900" h="929639">
                  <a:moveTo>
                    <a:pt x="859536" y="844296"/>
                  </a:moveTo>
                  <a:lnTo>
                    <a:pt x="859536" y="847344"/>
                  </a:lnTo>
                  <a:lnTo>
                    <a:pt x="861277" y="847344"/>
                  </a:lnTo>
                  <a:lnTo>
                    <a:pt x="859536" y="844296"/>
                  </a:lnTo>
                  <a:close/>
                </a:path>
                <a:path w="3898900" h="929639">
                  <a:moveTo>
                    <a:pt x="3890010" y="240792"/>
                  </a:moveTo>
                  <a:lnTo>
                    <a:pt x="3880104" y="240792"/>
                  </a:lnTo>
                  <a:lnTo>
                    <a:pt x="3889248" y="277368"/>
                  </a:lnTo>
                  <a:lnTo>
                    <a:pt x="3889248" y="810768"/>
                  </a:lnTo>
                  <a:lnTo>
                    <a:pt x="3880104" y="847344"/>
                  </a:lnTo>
                  <a:lnTo>
                    <a:pt x="3890010" y="847344"/>
                  </a:lnTo>
                  <a:lnTo>
                    <a:pt x="3895344" y="826008"/>
                  </a:lnTo>
                  <a:lnTo>
                    <a:pt x="3898392" y="810768"/>
                  </a:lnTo>
                  <a:lnTo>
                    <a:pt x="3898392" y="277368"/>
                  </a:lnTo>
                  <a:lnTo>
                    <a:pt x="3895344" y="262128"/>
                  </a:lnTo>
                  <a:lnTo>
                    <a:pt x="3890010" y="240792"/>
                  </a:lnTo>
                  <a:close/>
                </a:path>
                <a:path w="3898900" h="929639">
                  <a:moveTo>
                    <a:pt x="841248" y="481584"/>
                  </a:moveTo>
                  <a:lnTo>
                    <a:pt x="841248" y="482882"/>
                  </a:lnTo>
                  <a:lnTo>
                    <a:pt x="844296" y="484632"/>
                  </a:lnTo>
                  <a:lnTo>
                    <a:pt x="841248" y="481584"/>
                  </a:lnTo>
                  <a:close/>
                </a:path>
                <a:path w="3898900" h="929639">
                  <a:moveTo>
                    <a:pt x="850392" y="481584"/>
                  </a:moveTo>
                  <a:lnTo>
                    <a:pt x="841248" y="481584"/>
                  </a:lnTo>
                  <a:lnTo>
                    <a:pt x="844296" y="484632"/>
                  </a:lnTo>
                  <a:lnTo>
                    <a:pt x="850392" y="484632"/>
                  </a:lnTo>
                  <a:lnTo>
                    <a:pt x="850392" y="481584"/>
                  </a:lnTo>
                  <a:close/>
                </a:path>
                <a:path w="3898900" h="929639">
                  <a:moveTo>
                    <a:pt x="42305" y="24283"/>
                  </a:moveTo>
                  <a:lnTo>
                    <a:pt x="841248" y="482882"/>
                  </a:lnTo>
                  <a:lnTo>
                    <a:pt x="841248" y="481584"/>
                  </a:lnTo>
                  <a:lnTo>
                    <a:pt x="850392" y="481584"/>
                  </a:lnTo>
                  <a:lnTo>
                    <a:pt x="850392" y="478536"/>
                  </a:lnTo>
                  <a:lnTo>
                    <a:pt x="79438" y="36753"/>
                  </a:lnTo>
                  <a:lnTo>
                    <a:pt x="42305" y="24283"/>
                  </a:lnTo>
                  <a:close/>
                </a:path>
                <a:path w="3898900" h="929639">
                  <a:moveTo>
                    <a:pt x="37322" y="12619"/>
                  </a:moveTo>
                  <a:lnTo>
                    <a:pt x="79438" y="36753"/>
                  </a:lnTo>
                  <a:lnTo>
                    <a:pt x="850392" y="295656"/>
                  </a:lnTo>
                  <a:lnTo>
                    <a:pt x="850392" y="289560"/>
                  </a:lnTo>
                  <a:lnTo>
                    <a:pt x="841248" y="289560"/>
                  </a:lnTo>
                  <a:lnTo>
                    <a:pt x="841248" y="284450"/>
                  </a:lnTo>
                  <a:lnTo>
                    <a:pt x="37322" y="12619"/>
                  </a:lnTo>
                  <a:close/>
                </a:path>
                <a:path w="3898900" h="929639">
                  <a:moveTo>
                    <a:pt x="841248" y="284450"/>
                  </a:moveTo>
                  <a:lnTo>
                    <a:pt x="841248" y="289560"/>
                  </a:lnTo>
                  <a:lnTo>
                    <a:pt x="847344" y="286512"/>
                  </a:lnTo>
                  <a:lnTo>
                    <a:pt x="841248" y="284450"/>
                  </a:lnTo>
                  <a:close/>
                </a:path>
                <a:path w="3898900" h="929639">
                  <a:moveTo>
                    <a:pt x="3779520" y="158496"/>
                  </a:moveTo>
                  <a:lnTo>
                    <a:pt x="960120" y="158496"/>
                  </a:lnTo>
                  <a:lnTo>
                    <a:pt x="944880" y="161544"/>
                  </a:lnTo>
                  <a:lnTo>
                    <a:pt x="899160" y="179832"/>
                  </a:lnTo>
                  <a:lnTo>
                    <a:pt x="862584" y="216408"/>
                  </a:lnTo>
                  <a:lnTo>
                    <a:pt x="844296" y="262128"/>
                  </a:lnTo>
                  <a:lnTo>
                    <a:pt x="841248" y="277368"/>
                  </a:lnTo>
                  <a:lnTo>
                    <a:pt x="841248" y="284450"/>
                  </a:lnTo>
                  <a:lnTo>
                    <a:pt x="847344" y="286512"/>
                  </a:lnTo>
                  <a:lnTo>
                    <a:pt x="841248" y="289560"/>
                  </a:lnTo>
                  <a:lnTo>
                    <a:pt x="850392" y="289560"/>
                  </a:lnTo>
                  <a:lnTo>
                    <a:pt x="850392" y="277368"/>
                  </a:lnTo>
                  <a:lnTo>
                    <a:pt x="859536" y="240792"/>
                  </a:lnTo>
                  <a:lnTo>
                    <a:pt x="861277" y="240792"/>
                  </a:lnTo>
                  <a:lnTo>
                    <a:pt x="871728" y="222504"/>
                  </a:lnTo>
                  <a:lnTo>
                    <a:pt x="886968" y="204216"/>
                  </a:lnTo>
                  <a:lnTo>
                    <a:pt x="905256" y="188976"/>
                  </a:lnTo>
                  <a:lnTo>
                    <a:pt x="926592" y="176784"/>
                  </a:lnTo>
                  <a:lnTo>
                    <a:pt x="923544" y="176784"/>
                  </a:lnTo>
                  <a:lnTo>
                    <a:pt x="960120" y="167640"/>
                  </a:lnTo>
                  <a:lnTo>
                    <a:pt x="3819144" y="167640"/>
                  </a:lnTo>
                  <a:lnTo>
                    <a:pt x="3794760" y="161544"/>
                  </a:lnTo>
                  <a:lnTo>
                    <a:pt x="3779520" y="158496"/>
                  </a:lnTo>
                  <a:close/>
                </a:path>
                <a:path w="3898900" h="929639">
                  <a:moveTo>
                    <a:pt x="861277" y="240792"/>
                  </a:moveTo>
                  <a:lnTo>
                    <a:pt x="859536" y="240792"/>
                  </a:lnTo>
                  <a:lnTo>
                    <a:pt x="859536" y="243840"/>
                  </a:lnTo>
                  <a:lnTo>
                    <a:pt x="861277" y="240792"/>
                  </a:lnTo>
                  <a:close/>
                </a:path>
                <a:path w="3898900" h="929639">
                  <a:moveTo>
                    <a:pt x="3819144" y="167640"/>
                  </a:moveTo>
                  <a:lnTo>
                    <a:pt x="3779520" y="167640"/>
                  </a:lnTo>
                  <a:lnTo>
                    <a:pt x="3816096" y="176784"/>
                  </a:lnTo>
                  <a:lnTo>
                    <a:pt x="3813048" y="176784"/>
                  </a:lnTo>
                  <a:lnTo>
                    <a:pt x="3834384" y="188976"/>
                  </a:lnTo>
                  <a:lnTo>
                    <a:pt x="3852672" y="204216"/>
                  </a:lnTo>
                  <a:lnTo>
                    <a:pt x="3867912" y="222504"/>
                  </a:lnTo>
                  <a:lnTo>
                    <a:pt x="3880104" y="243840"/>
                  </a:lnTo>
                  <a:lnTo>
                    <a:pt x="3880104" y="240792"/>
                  </a:lnTo>
                  <a:lnTo>
                    <a:pt x="3890010" y="240792"/>
                  </a:lnTo>
                  <a:lnTo>
                    <a:pt x="3889248" y="237744"/>
                  </a:lnTo>
                  <a:lnTo>
                    <a:pt x="3877055" y="216408"/>
                  </a:lnTo>
                  <a:lnTo>
                    <a:pt x="3840479" y="179832"/>
                  </a:lnTo>
                  <a:lnTo>
                    <a:pt x="3819144" y="167640"/>
                  </a:lnTo>
                  <a:close/>
                </a:path>
                <a:path w="3898900" h="929639">
                  <a:moveTo>
                    <a:pt x="36523" y="12349"/>
                  </a:moveTo>
                  <a:lnTo>
                    <a:pt x="34112" y="19581"/>
                  </a:lnTo>
                  <a:lnTo>
                    <a:pt x="42305" y="24283"/>
                  </a:lnTo>
                  <a:lnTo>
                    <a:pt x="79438" y="36753"/>
                  </a:lnTo>
                  <a:lnTo>
                    <a:pt x="37322" y="12619"/>
                  </a:lnTo>
                  <a:lnTo>
                    <a:pt x="36523" y="12349"/>
                  </a:lnTo>
                  <a:close/>
                </a:path>
                <a:path w="3898900" h="929639">
                  <a:moveTo>
                    <a:pt x="34112" y="19581"/>
                  </a:moveTo>
                  <a:lnTo>
                    <a:pt x="33528" y="21336"/>
                  </a:lnTo>
                  <a:lnTo>
                    <a:pt x="42305" y="24283"/>
                  </a:lnTo>
                  <a:lnTo>
                    <a:pt x="34112" y="19581"/>
                  </a:lnTo>
                  <a:close/>
                </a:path>
                <a:path w="3898900" h="929639">
                  <a:moveTo>
                    <a:pt x="0" y="0"/>
                  </a:moveTo>
                  <a:lnTo>
                    <a:pt x="34112" y="19581"/>
                  </a:lnTo>
                  <a:lnTo>
                    <a:pt x="36523" y="12349"/>
                  </a:lnTo>
                  <a:lnTo>
                    <a:pt x="0" y="0"/>
                  </a:lnTo>
                  <a:close/>
                </a:path>
                <a:path w="3898900" h="929639">
                  <a:moveTo>
                    <a:pt x="36575" y="12192"/>
                  </a:moveTo>
                  <a:lnTo>
                    <a:pt x="36523" y="12349"/>
                  </a:lnTo>
                  <a:lnTo>
                    <a:pt x="37322" y="12619"/>
                  </a:lnTo>
                  <a:lnTo>
                    <a:pt x="36575" y="12192"/>
                  </a:lnTo>
                  <a:close/>
                </a:path>
              </a:pathLst>
            </a:custGeom>
            <a:grpFill/>
            <a:ln>
              <a:solidFill>
                <a:srgbClr val="FFCC66"/>
              </a:solidFill>
            </a:ln>
          </p:spPr>
          <p:txBody>
            <a:bodyPr wrap="square" lIns="0" tIns="0" rIns="0" bIns="0" rtlCol="0"/>
            <a:lstStyle/>
            <a:p>
              <a:endParaRPr>
                <a:solidFill>
                  <a:srgbClr val="002060"/>
                </a:solidFill>
              </a:endParaRPr>
            </a:p>
          </p:txBody>
        </p:sp>
      </p:grpSp>
      <p:sp>
        <p:nvSpPr>
          <p:cNvPr id="47" name="object 16"/>
          <p:cNvSpPr txBox="1"/>
          <p:nvPr/>
        </p:nvSpPr>
        <p:spPr>
          <a:xfrm>
            <a:off x="5186594" y="3301805"/>
            <a:ext cx="3497767" cy="566822"/>
          </a:xfrm>
          <a:prstGeom prst="rect">
            <a:avLst/>
          </a:prstGeom>
        </p:spPr>
        <p:txBody>
          <a:bodyPr vert="horz" wrap="square" lIns="0" tIns="12700" rIns="0" bIns="0" rtlCol="0">
            <a:spAutoFit/>
          </a:bodyPr>
          <a:lstStyle/>
          <a:p>
            <a:pPr marR="5080" algn="just">
              <a:lnSpc>
                <a:spcPct val="100000"/>
              </a:lnSpc>
              <a:spcBef>
                <a:spcPts val="100"/>
              </a:spcBef>
            </a:pPr>
            <a:r>
              <a:rPr lang="en-US" sz="1800" spc="5" smtClean="0">
                <a:solidFill>
                  <a:srgbClr val="FF0000"/>
                </a:solidFill>
                <a:latin typeface="Arial"/>
                <a:cs typeface="Arial"/>
              </a:rPr>
              <a:t>Lệnh khởi tạo có 2 lệnh ngăn cách nhau bởi dấu ,</a:t>
            </a:r>
            <a:endParaRPr sz="1800">
              <a:solidFill>
                <a:srgbClr val="FF0000"/>
              </a:solidFill>
              <a:latin typeface="Arial"/>
              <a:cs typeface="Arial"/>
            </a:endParaRPr>
          </a:p>
        </p:txBody>
      </p:sp>
    </p:spTree>
    <p:extLst>
      <p:ext uri="{BB962C8B-B14F-4D97-AF65-F5344CB8AC3E}">
        <p14:creationId xmlns:p14="http://schemas.microsoft.com/office/powerpoint/2010/main" val="399408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strVal val="#ppt_w+.3"/>
                                          </p:val>
                                        </p:tav>
                                        <p:tav tm="100000">
                                          <p:val>
                                            <p:strVal val="#ppt_w"/>
                                          </p:val>
                                        </p:tav>
                                      </p:tavLst>
                                    </p:anim>
                                    <p:anim calcmode="lin" valueType="num">
                                      <p:cBhvr>
                                        <p:cTn id="8" dur="1000" fill="hold"/>
                                        <p:tgtEl>
                                          <p:spTgt spid="28"/>
                                        </p:tgtEl>
                                        <p:attrNameLst>
                                          <p:attrName>ppt_h</p:attrName>
                                        </p:attrNameLst>
                                      </p:cBhvr>
                                      <p:tavLst>
                                        <p:tav tm="0">
                                          <p:val>
                                            <p:strVal val="#ppt_h"/>
                                          </p:val>
                                        </p:tav>
                                        <p:tav tm="100000">
                                          <p:val>
                                            <p:strVal val="#ppt_h"/>
                                          </p:val>
                                        </p:tav>
                                      </p:tavLst>
                                    </p:anim>
                                    <p:animEffect transition="in" filter="fade">
                                      <p:cBhvr>
                                        <p:cTn id="9" dur="10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08"/>
                                        </p:tgtEl>
                                        <p:attrNameLst>
                                          <p:attrName>style.visibility</p:attrName>
                                        </p:attrNameLst>
                                      </p:cBhvr>
                                      <p:to>
                                        <p:strVal val="visible"/>
                                      </p:to>
                                    </p:set>
                                    <p:anim calcmode="lin" valueType="num">
                                      <p:cBhvr>
                                        <p:cTn id="14" dur="1000" fill="hold"/>
                                        <p:tgtEl>
                                          <p:spTgt spid="108"/>
                                        </p:tgtEl>
                                        <p:attrNameLst>
                                          <p:attrName>ppt_w</p:attrName>
                                        </p:attrNameLst>
                                      </p:cBhvr>
                                      <p:tavLst>
                                        <p:tav tm="0">
                                          <p:val>
                                            <p:strVal val="#ppt_w+.3"/>
                                          </p:val>
                                        </p:tav>
                                        <p:tav tm="100000">
                                          <p:val>
                                            <p:strVal val="#ppt_w"/>
                                          </p:val>
                                        </p:tav>
                                      </p:tavLst>
                                    </p:anim>
                                    <p:anim calcmode="lin" valueType="num">
                                      <p:cBhvr>
                                        <p:cTn id="15" dur="1000" fill="hold"/>
                                        <p:tgtEl>
                                          <p:spTgt spid="108"/>
                                        </p:tgtEl>
                                        <p:attrNameLst>
                                          <p:attrName>ppt_h</p:attrName>
                                        </p:attrNameLst>
                                      </p:cBhvr>
                                      <p:tavLst>
                                        <p:tav tm="0">
                                          <p:val>
                                            <p:strVal val="#ppt_h"/>
                                          </p:val>
                                        </p:tav>
                                        <p:tav tm="100000">
                                          <p:val>
                                            <p:strVal val="#ppt_h"/>
                                          </p:val>
                                        </p:tav>
                                      </p:tavLst>
                                    </p:anim>
                                    <p:animEffect transition="in" filter="fade">
                                      <p:cBhvr>
                                        <p:cTn id="16" dur="1000"/>
                                        <p:tgtEl>
                                          <p:spTgt spid="10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1000" fill="hold"/>
                                        <p:tgtEl>
                                          <p:spTgt spid="47"/>
                                        </p:tgtEl>
                                        <p:attrNameLst>
                                          <p:attrName>ppt_w</p:attrName>
                                        </p:attrNameLst>
                                      </p:cBhvr>
                                      <p:tavLst>
                                        <p:tav tm="0">
                                          <p:val>
                                            <p:strVal val="#ppt_w+.3"/>
                                          </p:val>
                                        </p:tav>
                                        <p:tav tm="100000">
                                          <p:val>
                                            <p:strVal val="#ppt_w"/>
                                          </p:val>
                                        </p:tav>
                                      </p:tavLst>
                                    </p:anim>
                                    <p:anim calcmode="lin" valueType="num">
                                      <p:cBhvr>
                                        <p:cTn id="25" dur="1000" fill="hold"/>
                                        <p:tgtEl>
                                          <p:spTgt spid="47"/>
                                        </p:tgtEl>
                                        <p:attrNameLst>
                                          <p:attrName>ppt_h</p:attrName>
                                        </p:attrNameLst>
                                      </p:cBhvr>
                                      <p:tavLst>
                                        <p:tav tm="0">
                                          <p:val>
                                            <p:strVal val="#ppt_h"/>
                                          </p:val>
                                        </p:tav>
                                        <p:tav tm="100000">
                                          <p:val>
                                            <p:strVal val="#ppt_h"/>
                                          </p:val>
                                        </p:tav>
                                      </p:tavLst>
                                    </p:anim>
                                    <p:animEffect transition="in" filter="fade">
                                      <p:cBhvr>
                                        <p:cTn id="26" dur="1000"/>
                                        <p:tgtEl>
                                          <p:spTgt spid="4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8" grpId="0"/>
      <p:bldP spid="2" grpId="0" animBg="1"/>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11</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5.1 Lệnh for</a:t>
            </a:r>
            <a:endParaRPr lang="en-US" b="1" dirty="0"/>
          </a:p>
        </p:txBody>
      </p:sp>
      <p:sp>
        <p:nvSpPr>
          <p:cNvPr id="28" name="Shape 72"/>
          <p:cNvSpPr txBox="1">
            <a:spLocks/>
          </p:cNvSpPr>
          <p:nvPr/>
        </p:nvSpPr>
        <p:spPr bwMode="auto">
          <a:xfrm>
            <a:off x="457200" y="944563"/>
            <a:ext cx="8571854" cy="577799"/>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2400" b="1">
                <a:solidFill>
                  <a:srgbClr val="00B050"/>
                </a:solidFill>
              </a:rPr>
              <a:t>Ví </a:t>
            </a:r>
            <a:r>
              <a:rPr lang="en-US" sz="2400" b="1" smtClean="0">
                <a:solidFill>
                  <a:srgbClr val="00B050"/>
                </a:solidFill>
              </a:rPr>
              <a:t>dụ</a:t>
            </a:r>
            <a:r>
              <a:rPr lang="en-US" sz="2400" smtClean="0">
                <a:solidFill>
                  <a:srgbClr val="00B050"/>
                </a:solidFill>
              </a:rPr>
              <a:t>: </a:t>
            </a:r>
            <a:r>
              <a:rPr lang="en-US" sz="2400" smtClean="0">
                <a:solidFill>
                  <a:srgbClr val="002060"/>
                </a:solidFill>
              </a:rPr>
              <a:t>Tính tổng S = 1 + 2 + 3 + … + n</a:t>
            </a:r>
            <a:endParaRPr lang="en-US" sz="2400">
              <a:solidFill>
                <a:srgbClr val="002060"/>
              </a:solidFill>
            </a:endParaRPr>
          </a:p>
        </p:txBody>
      </p:sp>
      <p:sp>
        <p:nvSpPr>
          <p:cNvPr id="108" name="TextBox 107"/>
          <p:cNvSpPr txBox="1"/>
          <p:nvPr/>
        </p:nvSpPr>
        <p:spPr>
          <a:xfrm>
            <a:off x="609600" y="1318330"/>
            <a:ext cx="7315200" cy="5355312"/>
          </a:xfrm>
          <a:prstGeom prst="rect">
            <a:avLst/>
          </a:prstGeom>
          <a:noFill/>
        </p:spPr>
        <p:txBody>
          <a:bodyPr wrap="square" rtlCol="0">
            <a:spAutoFit/>
          </a:bodyPr>
          <a:lstStyle/>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B050"/>
                </a:solidFill>
                <a:latin typeface="Courier New" panose="02070309020205020404" pitchFamily="49" charset="0"/>
                <a:cs typeface="Courier New" panose="02070309020205020404" pitchFamily="49" charset="0"/>
              </a:rPr>
              <a:t>#include &lt;iostream.h&gt;</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B0F0"/>
                </a:solidFill>
                <a:latin typeface="Courier New" panose="02070309020205020404" pitchFamily="49" charset="0"/>
                <a:cs typeface="Courier New" panose="02070309020205020404" pitchFamily="49" charset="0"/>
              </a:rPr>
              <a:t>void</a:t>
            </a:r>
            <a:r>
              <a:rPr lang="en-US" sz="1900" smtClean="0">
                <a:solidFill>
                  <a:srgbClr val="002060"/>
                </a:solidFill>
                <a:latin typeface="Courier New" panose="02070309020205020404" pitchFamily="49" charset="0"/>
                <a:cs typeface="Courier New" panose="02070309020205020404" pitchFamily="49" charset="0"/>
              </a:rPr>
              <a:t>  main()</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int</a:t>
            </a: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r>
              <a:rPr lang="en-US" sz="1900">
                <a:solidFill>
                  <a:srgbClr val="002060"/>
                </a:solidFill>
                <a:latin typeface="Courier New" panose="02070309020205020404" pitchFamily="49" charset="0"/>
                <a:cs typeface="Courier New" panose="02070309020205020404" pitchFamily="49" charset="0"/>
              </a:rPr>
              <a:t>i</a:t>
            </a:r>
            <a:r>
              <a:rPr lang="en-US" sz="1900" smtClean="0">
                <a:solidFill>
                  <a:srgbClr val="002060"/>
                </a:solidFill>
                <a:latin typeface="Courier New" panose="02070309020205020404" pitchFamily="49" charset="0"/>
                <a:cs typeface="Courier New" panose="02070309020205020404" pitchFamily="49" charset="0"/>
              </a:rPr>
              <a:t> = 1, n;</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long</a:t>
            </a:r>
            <a:r>
              <a:rPr lang="en-US" sz="1900" smtClean="0">
                <a:solidFill>
                  <a:srgbClr val="002060"/>
                </a:solidFill>
                <a:latin typeface="Courier New" panose="02070309020205020404" pitchFamily="49" charset="0"/>
                <a:cs typeface="Courier New" panose="02070309020205020404" pitchFamily="49" charset="0"/>
              </a:rPr>
              <a:t> S = 0;</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cout</a:t>
            </a:r>
            <a:r>
              <a:rPr lang="en-US" sz="1900" smtClean="0">
                <a:solidFill>
                  <a:srgbClr val="002060"/>
                </a:solidFill>
                <a:latin typeface="Courier New" panose="02070309020205020404" pitchFamily="49" charset="0"/>
                <a:cs typeface="Courier New" panose="02070309020205020404" pitchFamily="49" charset="0"/>
              </a:rPr>
              <a:t>&lt;&lt;“Nhap n= “; </a:t>
            </a:r>
            <a:r>
              <a:rPr lang="en-US" sz="1900" smtClean="0">
                <a:solidFill>
                  <a:srgbClr val="00B0F0"/>
                </a:solidFill>
                <a:latin typeface="Courier New" panose="02070309020205020404" pitchFamily="49" charset="0"/>
                <a:cs typeface="Courier New" panose="02070309020205020404" pitchFamily="49" charset="0"/>
              </a:rPr>
              <a:t>cin</a:t>
            </a:r>
            <a:r>
              <a:rPr lang="en-US" sz="1900" smtClean="0">
                <a:solidFill>
                  <a:srgbClr val="002060"/>
                </a:solidFill>
                <a:latin typeface="Courier New" panose="02070309020205020404" pitchFamily="49" charset="0"/>
                <a:cs typeface="Courier New" panose="02070309020205020404" pitchFamily="49" charset="0"/>
              </a:rPr>
              <a:t>&gt;&gt;n;</a:t>
            </a:r>
          </a:p>
          <a:p>
            <a:pPr marL="342900" lvl="2" indent="-342900" algn="just">
              <a:lnSpc>
                <a:spcPct val="150000"/>
              </a:lnSpc>
              <a:buClr>
                <a:srgbClr val="C00000"/>
              </a:buClr>
              <a:buFont typeface="+mj-lt"/>
              <a:buAutoNum type="arabicPeriod"/>
              <a:defRPr>
                <a:solidFill>
                  <a:schemeClr val="accent2"/>
                </a:solidFill>
              </a:defRPr>
            </a:pPr>
            <a:r>
              <a:rPr lang="en-US" sz="1900" b="1" smtClean="0">
                <a:solidFill>
                  <a:srgbClr val="FF0000"/>
                </a:solidFill>
                <a:latin typeface="Courier New" panose="02070309020205020404" pitchFamily="49" charset="0"/>
                <a:cs typeface="Courier New" panose="02070309020205020404" pitchFamily="49" charset="0"/>
              </a:rPr>
              <a:t>   for</a:t>
            </a:r>
            <a:r>
              <a:rPr lang="en-US" sz="1900" smtClean="0">
                <a:solidFill>
                  <a:srgbClr val="002060"/>
                </a:solidFill>
                <a:latin typeface="Courier New" panose="02070309020205020404" pitchFamily="49" charset="0"/>
                <a:cs typeface="Courier New" panose="02070309020205020404" pitchFamily="49" charset="0"/>
              </a:rPr>
              <a:t> (;i &lt;= n;)</a:t>
            </a:r>
            <a:endParaRPr lang="en-US" sz="1900" b="1" smtClean="0">
              <a:solidFill>
                <a:srgbClr val="002060"/>
              </a:solidFill>
              <a:latin typeface="Courier New" panose="02070309020205020404" pitchFamily="49" charset="0"/>
              <a:cs typeface="Courier New" panose="02070309020205020404" pitchFamily="49" charset="0"/>
            </a:endParaRP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a:solidFill>
                  <a:srgbClr val="002060"/>
                </a:solidFill>
                <a:latin typeface="Courier New" panose="02070309020205020404" pitchFamily="49" charset="0"/>
                <a:cs typeface="Courier New" panose="02070309020205020404" pitchFamily="49" charset="0"/>
              </a:rPr>
              <a:t>{</a:t>
            </a:r>
            <a:r>
              <a:rPr lang="en-US" sz="1900" smtClean="0">
                <a:solidFill>
                  <a:srgbClr val="002060"/>
                </a:solidFill>
                <a:latin typeface="Courier New" panose="02070309020205020404" pitchFamily="49" charset="0"/>
                <a:cs typeface="Courier New" panose="02070309020205020404" pitchFamily="49" charset="0"/>
              </a:rPr>
              <a:t>    S = S + i;</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i = i + 1;</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cout</a:t>
            </a:r>
            <a:r>
              <a:rPr lang="en-US" sz="1900" smtClean="0">
                <a:solidFill>
                  <a:srgbClr val="002060"/>
                </a:solidFill>
                <a:latin typeface="Courier New" panose="02070309020205020404" pitchFamily="49" charset="0"/>
                <a:cs typeface="Courier New" panose="02070309020205020404" pitchFamily="49" charset="0"/>
              </a:rPr>
              <a:t>&lt;&lt;“Tong la “&lt;&lt;S&lt;&lt;</a:t>
            </a:r>
            <a:r>
              <a:rPr lang="en-US" sz="1900" smtClean="0">
                <a:solidFill>
                  <a:srgbClr val="00B0F0"/>
                </a:solidFill>
                <a:latin typeface="Courier New" panose="02070309020205020404" pitchFamily="49" charset="0"/>
                <a:cs typeface="Courier New" panose="02070309020205020404" pitchFamily="49" charset="0"/>
              </a:rPr>
              <a:t>endl</a:t>
            </a:r>
            <a:r>
              <a:rPr lang="en-US" sz="19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a:t>
            </a:r>
            <a:endParaRPr lang="en-US" sz="1900">
              <a:solidFill>
                <a:srgbClr val="002060"/>
              </a:solidFill>
              <a:latin typeface="Courier New" panose="02070309020205020404" pitchFamily="49" charset="0"/>
              <a:cs typeface="Courier New" panose="02070309020205020404" pitchFamily="49" charset="0"/>
            </a:endParaRPr>
          </a:p>
        </p:txBody>
      </p:sp>
      <p:sp>
        <p:nvSpPr>
          <p:cNvPr id="2" name="Rectangle 1"/>
          <p:cNvSpPr/>
          <p:nvPr/>
        </p:nvSpPr>
        <p:spPr bwMode="auto">
          <a:xfrm>
            <a:off x="2057400" y="3940826"/>
            <a:ext cx="1524000" cy="432280"/>
          </a:xfrm>
          <a:prstGeom prst="rect">
            <a:avLst/>
          </a:prstGeom>
          <a:noFill/>
          <a:ln w="28575" cap="flat" cmpd="sng" algn="ctr">
            <a:solidFill>
              <a:srgbClr val="FF0000"/>
            </a:solid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grpSp>
        <p:nvGrpSpPr>
          <p:cNvPr id="12" name="object 13"/>
          <p:cNvGrpSpPr/>
          <p:nvPr/>
        </p:nvGrpSpPr>
        <p:grpSpPr>
          <a:xfrm flipV="1">
            <a:off x="3684561" y="2745053"/>
            <a:ext cx="5059389" cy="1396520"/>
            <a:chOff x="4565903" y="2353055"/>
            <a:chExt cx="3898900" cy="929640"/>
          </a:xfrm>
          <a:solidFill>
            <a:srgbClr val="FFCC66"/>
          </a:solidFill>
        </p:grpSpPr>
        <p:sp>
          <p:nvSpPr>
            <p:cNvPr id="13" name="object 14"/>
            <p:cNvSpPr/>
            <p:nvPr/>
          </p:nvSpPr>
          <p:spPr>
            <a:xfrm>
              <a:off x="4599431" y="2368295"/>
              <a:ext cx="3858895" cy="908685"/>
            </a:xfrm>
            <a:custGeom>
              <a:avLst/>
              <a:gdLst/>
              <a:ahLst/>
              <a:cxnLst/>
              <a:rect l="l" t="t" r="r" b="b"/>
              <a:pathLst>
                <a:path w="3858895" h="908685">
                  <a:moveTo>
                    <a:pt x="0" y="0"/>
                  </a:moveTo>
                  <a:lnTo>
                    <a:pt x="810767" y="466343"/>
                  </a:lnTo>
                  <a:lnTo>
                    <a:pt x="810767" y="783336"/>
                  </a:lnTo>
                  <a:lnTo>
                    <a:pt x="820912" y="832437"/>
                  </a:lnTo>
                  <a:lnTo>
                    <a:pt x="848486" y="872108"/>
                  </a:lnTo>
                  <a:lnTo>
                    <a:pt x="889206" y="898636"/>
                  </a:lnTo>
                  <a:lnTo>
                    <a:pt x="938783" y="908303"/>
                  </a:lnTo>
                  <a:lnTo>
                    <a:pt x="3733799" y="908303"/>
                  </a:lnTo>
                  <a:lnTo>
                    <a:pt x="3782901" y="898636"/>
                  </a:lnTo>
                  <a:lnTo>
                    <a:pt x="3822572" y="872108"/>
                  </a:lnTo>
                  <a:lnTo>
                    <a:pt x="3849100" y="832437"/>
                  </a:lnTo>
                  <a:lnTo>
                    <a:pt x="3858767" y="783336"/>
                  </a:lnTo>
                  <a:lnTo>
                    <a:pt x="3858767" y="274319"/>
                  </a:lnTo>
                  <a:lnTo>
                    <a:pt x="810767" y="274319"/>
                  </a:lnTo>
                  <a:lnTo>
                    <a:pt x="0" y="0"/>
                  </a:lnTo>
                  <a:close/>
                </a:path>
                <a:path w="3858895" h="908685">
                  <a:moveTo>
                    <a:pt x="3733799" y="146303"/>
                  </a:moveTo>
                  <a:lnTo>
                    <a:pt x="938783" y="146303"/>
                  </a:lnTo>
                  <a:lnTo>
                    <a:pt x="889206" y="156448"/>
                  </a:lnTo>
                  <a:lnTo>
                    <a:pt x="848486" y="184022"/>
                  </a:lnTo>
                  <a:lnTo>
                    <a:pt x="820912" y="224742"/>
                  </a:lnTo>
                  <a:lnTo>
                    <a:pt x="810767" y="274319"/>
                  </a:lnTo>
                  <a:lnTo>
                    <a:pt x="3858767" y="274319"/>
                  </a:lnTo>
                  <a:lnTo>
                    <a:pt x="3849100" y="224742"/>
                  </a:lnTo>
                  <a:lnTo>
                    <a:pt x="3822572" y="184022"/>
                  </a:lnTo>
                  <a:lnTo>
                    <a:pt x="3782901" y="156448"/>
                  </a:lnTo>
                  <a:lnTo>
                    <a:pt x="3733799" y="146303"/>
                  </a:lnTo>
                  <a:close/>
                </a:path>
              </a:pathLst>
            </a:custGeom>
            <a:grpFill/>
          </p:spPr>
          <p:txBody>
            <a:bodyPr wrap="square" lIns="0" tIns="0" rIns="0" bIns="0" rtlCol="0"/>
            <a:lstStyle/>
            <a:p>
              <a:endParaRPr>
                <a:solidFill>
                  <a:srgbClr val="002060"/>
                </a:solidFill>
              </a:endParaRPr>
            </a:p>
          </p:txBody>
        </p:sp>
        <p:sp>
          <p:nvSpPr>
            <p:cNvPr id="14" name="object 15"/>
            <p:cNvSpPr/>
            <p:nvPr/>
          </p:nvSpPr>
          <p:spPr>
            <a:xfrm>
              <a:off x="4565903" y="2353055"/>
              <a:ext cx="3898900" cy="929640"/>
            </a:xfrm>
            <a:custGeom>
              <a:avLst/>
              <a:gdLst/>
              <a:ahLst/>
              <a:cxnLst/>
              <a:rect l="l" t="t" r="r" b="b"/>
              <a:pathLst>
                <a:path w="3898900" h="929639">
                  <a:moveTo>
                    <a:pt x="841248" y="482882"/>
                  </a:moveTo>
                  <a:lnTo>
                    <a:pt x="841248" y="810768"/>
                  </a:lnTo>
                  <a:lnTo>
                    <a:pt x="844296" y="826008"/>
                  </a:lnTo>
                  <a:lnTo>
                    <a:pt x="862584" y="871728"/>
                  </a:lnTo>
                  <a:lnTo>
                    <a:pt x="899160" y="908304"/>
                  </a:lnTo>
                  <a:lnTo>
                    <a:pt x="944880" y="926592"/>
                  </a:lnTo>
                  <a:lnTo>
                    <a:pt x="960120" y="929640"/>
                  </a:lnTo>
                  <a:lnTo>
                    <a:pt x="3779520" y="929640"/>
                  </a:lnTo>
                  <a:lnTo>
                    <a:pt x="3794760" y="926592"/>
                  </a:lnTo>
                  <a:lnTo>
                    <a:pt x="3819144" y="920496"/>
                  </a:lnTo>
                  <a:lnTo>
                    <a:pt x="960120" y="920496"/>
                  </a:lnTo>
                  <a:lnTo>
                    <a:pt x="923544" y="911352"/>
                  </a:lnTo>
                  <a:lnTo>
                    <a:pt x="926592" y="911352"/>
                  </a:lnTo>
                  <a:lnTo>
                    <a:pt x="905256" y="899160"/>
                  </a:lnTo>
                  <a:lnTo>
                    <a:pt x="886968" y="883920"/>
                  </a:lnTo>
                  <a:lnTo>
                    <a:pt x="871728" y="865632"/>
                  </a:lnTo>
                  <a:lnTo>
                    <a:pt x="861277" y="847344"/>
                  </a:lnTo>
                  <a:lnTo>
                    <a:pt x="859536" y="847344"/>
                  </a:lnTo>
                  <a:lnTo>
                    <a:pt x="850392" y="810768"/>
                  </a:lnTo>
                  <a:lnTo>
                    <a:pt x="850392" y="484632"/>
                  </a:lnTo>
                  <a:lnTo>
                    <a:pt x="844296" y="484632"/>
                  </a:lnTo>
                  <a:lnTo>
                    <a:pt x="841248" y="482882"/>
                  </a:lnTo>
                  <a:close/>
                </a:path>
                <a:path w="3898900" h="929639">
                  <a:moveTo>
                    <a:pt x="3880104" y="844296"/>
                  </a:moveTo>
                  <a:lnTo>
                    <a:pt x="3867912" y="865632"/>
                  </a:lnTo>
                  <a:lnTo>
                    <a:pt x="3852672" y="883920"/>
                  </a:lnTo>
                  <a:lnTo>
                    <a:pt x="3834384" y="899160"/>
                  </a:lnTo>
                  <a:lnTo>
                    <a:pt x="3813048" y="911352"/>
                  </a:lnTo>
                  <a:lnTo>
                    <a:pt x="3816096" y="911352"/>
                  </a:lnTo>
                  <a:lnTo>
                    <a:pt x="3779520" y="920496"/>
                  </a:lnTo>
                  <a:lnTo>
                    <a:pt x="3819144" y="920496"/>
                  </a:lnTo>
                  <a:lnTo>
                    <a:pt x="3840479" y="908304"/>
                  </a:lnTo>
                  <a:lnTo>
                    <a:pt x="3877055" y="871728"/>
                  </a:lnTo>
                  <a:lnTo>
                    <a:pt x="3889248" y="850392"/>
                  </a:lnTo>
                  <a:lnTo>
                    <a:pt x="3890010" y="847344"/>
                  </a:lnTo>
                  <a:lnTo>
                    <a:pt x="3880104" y="847344"/>
                  </a:lnTo>
                  <a:lnTo>
                    <a:pt x="3880104" y="844296"/>
                  </a:lnTo>
                  <a:close/>
                </a:path>
                <a:path w="3898900" h="929639">
                  <a:moveTo>
                    <a:pt x="859536" y="844296"/>
                  </a:moveTo>
                  <a:lnTo>
                    <a:pt x="859536" y="847344"/>
                  </a:lnTo>
                  <a:lnTo>
                    <a:pt x="861277" y="847344"/>
                  </a:lnTo>
                  <a:lnTo>
                    <a:pt x="859536" y="844296"/>
                  </a:lnTo>
                  <a:close/>
                </a:path>
                <a:path w="3898900" h="929639">
                  <a:moveTo>
                    <a:pt x="3890010" y="240792"/>
                  </a:moveTo>
                  <a:lnTo>
                    <a:pt x="3880104" y="240792"/>
                  </a:lnTo>
                  <a:lnTo>
                    <a:pt x="3889248" y="277368"/>
                  </a:lnTo>
                  <a:lnTo>
                    <a:pt x="3889248" y="810768"/>
                  </a:lnTo>
                  <a:lnTo>
                    <a:pt x="3880104" y="847344"/>
                  </a:lnTo>
                  <a:lnTo>
                    <a:pt x="3890010" y="847344"/>
                  </a:lnTo>
                  <a:lnTo>
                    <a:pt x="3895344" y="826008"/>
                  </a:lnTo>
                  <a:lnTo>
                    <a:pt x="3898392" y="810768"/>
                  </a:lnTo>
                  <a:lnTo>
                    <a:pt x="3898392" y="277368"/>
                  </a:lnTo>
                  <a:lnTo>
                    <a:pt x="3895344" y="262128"/>
                  </a:lnTo>
                  <a:lnTo>
                    <a:pt x="3890010" y="240792"/>
                  </a:lnTo>
                  <a:close/>
                </a:path>
                <a:path w="3898900" h="929639">
                  <a:moveTo>
                    <a:pt x="841248" y="481584"/>
                  </a:moveTo>
                  <a:lnTo>
                    <a:pt x="841248" y="482882"/>
                  </a:lnTo>
                  <a:lnTo>
                    <a:pt x="844296" y="484632"/>
                  </a:lnTo>
                  <a:lnTo>
                    <a:pt x="841248" y="481584"/>
                  </a:lnTo>
                  <a:close/>
                </a:path>
                <a:path w="3898900" h="929639">
                  <a:moveTo>
                    <a:pt x="850392" y="481584"/>
                  </a:moveTo>
                  <a:lnTo>
                    <a:pt x="841248" y="481584"/>
                  </a:lnTo>
                  <a:lnTo>
                    <a:pt x="844296" y="484632"/>
                  </a:lnTo>
                  <a:lnTo>
                    <a:pt x="850392" y="484632"/>
                  </a:lnTo>
                  <a:lnTo>
                    <a:pt x="850392" y="481584"/>
                  </a:lnTo>
                  <a:close/>
                </a:path>
                <a:path w="3898900" h="929639">
                  <a:moveTo>
                    <a:pt x="42305" y="24283"/>
                  </a:moveTo>
                  <a:lnTo>
                    <a:pt x="841248" y="482882"/>
                  </a:lnTo>
                  <a:lnTo>
                    <a:pt x="841248" y="481584"/>
                  </a:lnTo>
                  <a:lnTo>
                    <a:pt x="850392" y="481584"/>
                  </a:lnTo>
                  <a:lnTo>
                    <a:pt x="850392" y="478536"/>
                  </a:lnTo>
                  <a:lnTo>
                    <a:pt x="79438" y="36753"/>
                  </a:lnTo>
                  <a:lnTo>
                    <a:pt x="42305" y="24283"/>
                  </a:lnTo>
                  <a:close/>
                </a:path>
                <a:path w="3898900" h="929639">
                  <a:moveTo>
                    <a:pt x="37322" y="12619"/>
                  </a:moveTo>
                  <a:lnTo>
                    <a:pt x="79438" y="36753"/>
                  </a:lnTo>
                  <a:lnTo>
                    <a:pt x="850392" y="295656"/>
                  </a:lnTo>
                  <a:lnTo>
                    <a:pt x="850392" y="289560"/>
                  </a:lnTo>
                  <a:lnTo>
                    <a:pt x="841248" y="289560"/>
                  </a:lnTo>
                  <a:lnTo>
                    <a:pt x="841248" y="284450"/>
                  </a:lnTo>
                  <a:lnTo>
                    <a:pt x="37322" y="12619"/>
                  </a:lnTo>
                  <a:close/>
                </a:path>
                <a:path w="3898900" h="929639">
                  <a:moveTo>
                    <a:pt x="841248" y="284450"/>
                  </a:moveTo>
                  <a:lnTo>
                    <a:pt x="841248" y="289560"/>
                  </a:lnTo>
                  <a:lnTo>
                    <a:pt x="847344" y="286512"/>
                  </a:lnTo>
                  <a:lnTo>
                    <a:pt x="841248" y="284450"/>
                  </a:lnTo>
                  <a:close/>
                </a:path>
                <a:path w="3898900" h="929639">
                  <a:moveTo>
                    <a:pt x="3779520" y="158496"/>
                  </a:moveTo>
                  <a:lnTo>
                    <a:pt x="960120" y="158496"/>
                  </a:lnTo>
                  <a:lnTo>
                    <a:pt x="944880" y="161544"/>
                  </a:lnTo>
                  <a:lnTo>
                    <a:pt x="899160" y="179832"/>
                  </a:lnTo>
                  <a:lnTo>
                    <a:pt x="862584" y="216408"/>
                  </a:lnTo>
                  <a:lnTo>
                    <a:pt x="844296" y="262128"/>
                  </a:lnTo>
                  <a:lnTo>
                    <a:pt x="841248" y="277368"/>
                  </a:lnTo>
                  <a:lnTo>
                    <a:pt x="841248" y="284450"/>
                  </a:lnTo>
                  <a:lnTo>
                    <a:pt x="847344" y="286512"/>
                  </a:lnTo>
                  <a:lnTo>
                    <a:pt x="841248" y="289560"/>
                  </a:lnTo>
                  <a:lnTo>
                    <a:pt x="850392" y="289560"/>
                  </a:lnTo>
                  <a:lnTo>
                    <a:pt x="850392" y="277368"/>
                  </a:lnTo>
                  <a:lnTo>
                    <a:pt x="859536" y="240792"/>
                  </a:lnTo>
                  <a:lnTo>
                    <a:pt x="861277" y="240792"/>
                  </a:lnTo>
                  <a:lnTo>
                    <a:pt x="871728" y="222504"/>
                  </a:lnTo>
                  <a:lnTo>
                    <a:pt x="886968" y="204216"/>
                  </a:lnTo>
                  <a:lnTo>
                    <a:pt x="905256" y="188976"/>
                  </a:lnTo>
                  <a:lnTo>
                    <a:pt x="926592" y="176784"/>
                  </a:lnTo>
                  <a:lnTo>
                    <a:pt x="923544" y="176784"/>
                  </a:lnTo>
                  <a:lnTo>
                    <a:pt x="960120" y="167640"/>
                  </a:lnTo>
                  <a:lnTo>
                    <a:pt x="3819144" y="167640"/>
                  </a:lnTo>
                  <a:lnTo>
                    <a:pt x="3794760" y="161544"/>
                  </a:lnTo>
                  <a:lnTo>
                    <a:pt x="3779520" y="158496"/>
                  </a:lnTo>
                  <a:close/>
                </a:path>
                <a:path w="3898900" h="929639">
                  <a:moveTo>
                    <a:pt x="861277" y="240792"/>
                  </a:moveTo>
                  <a:lnTo>
                    <a:pt x="859536" y="240792"/>
                  </a:lnTo>
                  <a:lnTo>
                    <a:pt x="859536" y="243840"/>
                  </a:lnTo>
                  <a:lnTo>
                    <a:pt x="861277" y="240792"/>
                  </a:lnTo>
                  <a:close/>
                </a:path>
                <a:path w="3898900" h="929639">
                  <a:moveTo>
                    <a:pt x="3819144" y="167640"/>
                  </a:moveTo>
                  <a:lnTo>
                    <a:pt x="3779520" y="167640"/>
                  </a:lnTo>
                  <a:lnTo>
                    <a:pt x="3816096" y="176784"/>
                  </a:lnTo>
                  <a:lnTo>
                    <a:pt x="3813048" y="176784"/>
                  </a:lnTo>
                  <a:lnTo>
                    <a:pt x="3834384" y="188976"/>
                  </a:lnTo>
                  <a:lnTo>
                    <a:pt x="3852672" y="204216"/>
                  </a:lnTo>
                  <a:lnTo>
                    <a:pt x="3867912" y="222504"/>
                  </a:lnTo>
                  <a:lnTo>
                    <a:pt x="3880104" y="243840"/>
                  </a:lnTo>
                  <a:lnTo>
                    <a:pt x="3880104" y="240792"/>
                  </a:lnTo>
                  <a:lnTo>
                    <a:pt x="3890010" y="240792"/>
                  </a:lnTo>
                  <a:lnTo>
                    <a:pt x="3889248" y="237744"/>
                  </a:lnTo>
                  <a:lnTo>
                    <a:pt x="3877055" y="216408"/>
                  </a:lnTo>
                  <a:lnTo>
                    <a:pt x="3840479" y="179832"/>
                  </a:lnTo>
                  <a:lnTo>
                    <a:pt x="3819144" y="167640"/>
                  </a:lnTo>
                  <a:close/>
                </a:path>
                <a:path w="3898900" h="929639">
                  <a:moveTo>
                    <a:pt x="36523" y="12349"/>
                  </a:moveTo>
                  <a:lnTo>
                    <a:pt x="34112" y="19581"/>
                  </a:lnTo>
                  <a:lnTo>
                    <a:pt x="42305" y="24283"/>
                  </a:lnTo>
                  <a:lnTo>
                    <a:pt x="79438" y="36753"/>
                  </a:lnTo>
                  <a:lnTo>
                    <a:pt x="37322" y="12619"/>
                  </a:lnTo>
                  <a:lnTo>
                    <a:pt x="36523" y="12349"/>
                  </a:lnTo>
                  <a:close/>
                </a:path>
                <a:path w="3898900" h="929639">
                  <a:moveTo>
                    <a:pt x="34112" y="19581"/>
                  </a:moveTo>
                  <a:lnTo>
                    <a:pt x="33528" y="21336"/>
                  </a:lnTo>
                  <a:lnTo>
                    <a:pt x="42305" y="24283"/>
                  </a:lnTo>
                  <a:lnTo>
                    <a:pt x="34112" y="19581"/>
                  </a:lnTo>
                  <a:close/>
                </a:path>
                <a:path w="3898900" h="929639">
                  <a:moveTo>
                    <a:pt x="0" y="0"/>
                  </a:moveTo>
                  <a:lnTo>
                    <a:pt x="34112" y="19581"/>
                  </a:lnTo>
                  <a:lnTo>
                    <a:pt x="36523" y="12349"/>
                  </a:lnTo>
                  <a:lnTo>
                    <a:pt x="0" y="0"/>
                  </a:lnTo>
                  <a:close/>
                </a:path>
                <a:path w="3898900" h="929639">
                  <a:moveTo>
                    <a:pt x="36575" y="12192"/>
                  </a:moveTo>
                  <a:lnTo>
                    <a:pt x="36523" y="12349"/>
                  </a:lnTo>
                  <a:lnTo>
                    <a:pt x="37322" y="12619"/>
                  </a:lnTo>
                  <a:lnTo>
                    <a:pt x="36575" y="12192"/>
                  </a:lnTo>
                  <a:close/>
                </a:path>
              </a:pathLst>
            </a:custGeom>
            <a:grpFill/>
          </p:spPr>
          <p:txBody>
            <a:bodyPr wrap="square" lIns="0" tIns="0" rIns="0" bIns="0" rtlCol="0"/>
            <a:lstStyle/>
            <a:p>
              <a:endParaRPr>
                <a:solidFill>
                  <a:srgbClr val="002060"/>
                </a:solidFill>
              </a:endParaRPr>
            </a:p>
          </p:txBody>
        </p:sp>
      </p:grpSp>
      <p:sp>
        <p:nvSpPr>
          <p:cNvPr id="15" name="object 16"/>
          <p:cNvSpPr txBox="1"/>
          <p:nvPr/>
        </p:nvSpPr>
        <p:spPr>
          <a:xfrm>
            <a:off x="4940892" y="2864395"/>
            <a:ext cx="3664700" cy="843821"/>
          </a:xfrm>
          <a:prstGeom prst="rect">
            <a:avLst/>
          </a:prstGeom>
          <a:noFill/>
          <a:ln>
            <a:solidFill>
              <a:srgbClr val="FFCC66"/>
            </a:solidFill>
          </a:ln>
        </p:spPr>
        <p:txBody>
          <a:bodyPr vert="horz" wrap="square" lIns="0" tIns="12700" rIns="0" bIns="0" rtlCol="0">
            <a:spAutoFit/>
          </a:bodyPr>
          <a:lstStyle/>
          <a:p>
            <a:pPr marR="5080" algn="just">
              <a:lnSpc>
                <a:spcPct val="100000"/>
              </a:lnSpc>
              <a:spcBef>
                <a:spcPts val="100"/>
              </a:spcBef>
            </a:pPr>
            <a:r>
              <a:rPr lang="en-US" sz="1800" spc="5" smtClean="0">
                <a:solidFill>
                  <a:srgbClr val="FF0000"/>
                </a:solidFill>
                <a:latin typeface="Arial"/>
                <a:cs typeface="Arial"/>
              </a:rPr>
              <a:t>Vòng for khuyết lệnh khởi tạo, lệnh tăng/giảm nhưng dấu ; vẫn được giữ nguyên</a:t>
            </a:r>
            <a:endParaRPr sz="1800">
              <a:solidFill>
                <a:srgbClr val="FF0000"/>
              </a:solidFill>
              <a:latin typeface="Arial"/>
              <a:cs typeface="Arial"/>
            </a:endParaRPr>
          </a:p>
        </p:txBody>
      </p:sp>
      <p:sp>
        <p:nvSpPr>
          <p:cNvPr id="3" name="Rounded Rectangular Callout 2"/>
          <p:cNvSpPr/>
          <p:nvPr/>
        </p:nvSpPr>
        <p:spPr bwMode="auto">
          <a:xfrm>
            <a:off x="4940892" y="4945164"/>
            <a:ext cx="3517308" cy="838200"/>
          </a:xfrm>
          <a:prstGeom prst="wedgeRoundRectCallout">
            <a:avLst>
              <a:gd name="adj1" fmla="val -83894"/>
              <a:gd name="adj2" fmla="val -35497"/>
              <a:gd name="adj3" fmla="val 16667"/>
            </a:avLst>
          </a:prstGeom>
          <a:solidFill>
            <a:srgbClr val="FFCC66"/>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5" name="Rectangle 4"/>
          <p:cNvSpPr/>
          <p:nvPr/>
        </p:nvSpPr>
        <p:spPr bwMode="auto">
          <a:xfrm>
            <a:off x="1447800" y="4419600"/>
            <a:ext cx="2280268" cy="1363764"/>
          </a:xfrm>
          <a:prstGeom prst="rect">
            <a:avLst/>
          </a:prstGeom>
          <a:noFill/>
          <a:ln w="28575" cap="flat" cmpd="sng" algn="ctr">
            <a:solidFill>
              <a:srgbClr val="FF0000"/>
            </a:solid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47" name="object 16"/>
          <p:cNvSpPr txBox="1"/>
          <p:nvPr/>
        </p:nvSpPr>
        <p:spPr>
          <a:xfrm>
            <a:off x="5100074" y="5043830"/>
            <a:ext cx="3328421" cy="566822"/>
          </a:xfrm>
          <a:prstGeom prst="rect">
            <a:avLst/>
          </a:prstGeom>
        </p:spPr>
        <p:txBody>
          <a:bodyPr vert="horz" wrap="square" lIns="0" tIns="12700" rIns="0" bIns="0" rtlCol="0">
            <a:spAutoFit/>
          </a:bodyPr>
          <a:lstStyle/>
          <a:p>
            <a:pPr marR="5080" algn="just">
              <a:lnSpc>
                <a:spcPct val="100000"/>
              </a:lnSpc>
              <a:spcBef>
                <a:spcPts val="100"/>
              </a:spcBef>
            </a:pPr>
            <a:r>
              <a:rPr lang="en-US" sz="1800" spc="5" smtClean="0">
                <a:solidFill>
                  <a:srgbClr val="FF0000"/>
                </a:solidFill>
                <a:latin typeface="Arial"/>
                <a:cs typeface="Arial"/>
              </a:rPr>
              <a:t>Lệnh trong vòng lặp có từ 2 lệnh trở lên đặt trong cặp dấu { … }</a:t>
            </a:r>
            <a:endParaRPr sz="1800">
              <a:solidFill>
                <a:srgbClr val="FF0000"/>
              </a:solidFill>
              <a:latin typeface="Arial"/>
              <a:cs typeface="Arial"/>
            </a:endParaRPr>
          </a:p>
        </p:txBody>
      </p:sp>
    </p:spTree>
    <p:extLst>
      <p:ext uri="{BB962C8B-B14F-4D97-AF65-F5344CB8AC3E}">
        <p14:creationId xmlns:p14="http://schemas.microsoft.com/office/powerpoint/2010/main" val="118507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strVal val="#ppt_w+.3"/>
                                          </p:val>
                                        </p:tav>
                                        <p:tav tm="100000">
                                          <p:val>
                                            <p:strVal val="#ppt_w"/>
                                          </p:val>
                                        </p:tav>
                                      </p:tavLst>
                                    </p:anim>
                                    <p:anim calcmode="lin" valueType="num">
                                      <p:cBhvr>
                                        <p:cTn id="8" dur="1000" fill="hold"/>
                                        <p:tgtEl>
                                          <p:spTgt spid="28"/>
                                        </p:tgtEl>
                                        <p:attrNameLst>
                                          <p:attrName>ppt_h</p:attrName>
                                        </p:attrNameLst>
                                      </p:cBhvr>
                                      <p:tavLst>
                                        <p:tav tm="0">
                                          <p:val>
                                            <p:strVal val="#ppt_h"/>
                                          </p:val>
                                        </p:tav>
                                        <p:tav tm="100000">
                                          <p:val>
                                            <p:strVal val="#ppt_h"/>
                                          </p:val>
                                        </p:tav>
                                      </p:tavLst>
                                    </p:anim>
                                    <p:animEffect transition="in" filter="fade">
                                      <p:cBhvr>
                                        <p:cTn id="9" dur="10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08"/>
                                        </p:tgtEl>
                                        <p:attrNameLst>
                                          <p:attrName>style.visibility</p:attrName>
                                        </p:attrNameLst>
                                      </p:cBhvr>
                                      <p:to>
                                        <p:strVal val="visible"/>
                                      </p:to>
                                    </p:set>
                                    <p:anim calcmode="lin" valueType="num">
                                      <p:cBhvr>
                                        <p:cTn id="14" dur="1000" fill="hold"/>
                                        <p:tgtEl>
                                          <p:spTgt spid="108"/>
                                        </p:tgtEl>
                                        <p:attrNameLst>
                                          <p:attrName>ppt_w</p:attrName>
                                        </p:attrNameLst>
                                      </p:cBhvr>
                                      <p:tavLst>
                                        <p:tav tm="0">
                                          <p:val>
                                            <p:strVal val="#ppt_w+.3"/>
                                          </p:val>
                                        </p:tav>
                                        <p:tav tm="100000">
                                          <p:val>
                                            <p:strVal val="#ppt_w"/>
                                          </p:val>
                                        </p:tav>
                                      </p:tavLst>
                                    </p:anim>
                                    <p:anim calcmode="lin" valueType="num">
                                      <p:cBhvr>
                                        <p:cTn id="15" dur="1000" fill="hold"/>
                                        <p:tgtEl>
                                          <p:spTgt spid="108"/>
                                        </p:tgtEl>
                                        <p:attrNameLst>
                                          <p:attrName>ppt_h</p:attrName>
                                        </p:attrNameLst>
                                      </p:cBhvr>
                                      <p:tavLst>
                                        <p:tav tm="0">
                                          <p:val>
                                            <p:strVal val="#ppt_h"/>
                                          </p:val>
                                        </p:tav>
                                        <p:tav tm="100000">
                                          <p:val>
                                            <p:strVal val="#ppt_h"/>
                                          </p:val>
                                        </p:tav>
                                      </p:tavLst>
                                    </p:anim>
                                    <p:animEffect transition="in" filter="fade">
                                      <p:cBhvr>
                                        <p:cTn id="16" dur="1000"/>
                                        <p:tgtEl>
                                          <p:spTgt spid="108"/>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strVal val="#ppt_w+.3"/>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Effect transition="in" filter="fade">
                                      <p:cBhvr>
                                        <p:cTn id="23" dur="1000"/>
                                        <p:tgtEl>
                                          <p:spTgt spid="2"/>
                                        </p:tgtEl>
                                      </p:cBhvr>
                                    </p:animEffect>
                                  </p:childTnLst>
                                </p:cTn>
                              </p:par>
                              <p:par>
                                <p:cTn id="24" presetID="50" presetClass="entr" presetSubtype="0" decel="10000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strVal val="#ppt_w+.3"/>
                                          </p:val>
                                        </p:tav>
                                        <p:tav tm="100000">
                                          <p:val>
                                            <p:strVal val="#ppt_w"/>
                                          </p:val>
                                        </p:tav>
                                      </p:tavLst>
                                    </p:anim>
                                    <p:anim calcmode="lin" valueType="num">
                                      <p:cBhvr>
                                        <p:cTn id="27" dur="1000" fill="hold"/>
                                        <p:tgtEl>
                                          <p:spTgt spid="12"/>
                                        </p:tgtEl>
                                        <p:attrNameLst>
                                          <p:attrName>ppt_h</p:attrName>
                                        </p:attrNameLst>
                                      </p:cBhvr>
                                      <p:tavLst>
                                        <p:tav tm="0">
                                          <p:val>
                                            <p:strVal val="#ppt_h"/>
                                          </p:val>
                                        </p:tav>
                                        <p:tav tm="100000">
                                          <p:val>
                                            <p:strVal val="#ppt_h"/>
                                          </p:val>
                                        </p:tav>
                                      </p:tavLst>
                                    </p:anim>
                                    <p:animEffect transition="in" filter="fade">
                                      <p:cBhvr>
                                        <p:cTn id="28" dur="1000"/>
                                        <p:tgtEl>
                                          <p:spTgt spid="12"/>
                                        </p:tgtEl>
                                      </p:cBhvr>
                                    </p:animEffect>
                                  </p:childTnLst>
                                </p:cTn>
                              </p:par>
                              <p:par>
                                <p:cTn id="29" presetID="50" presetClass="entr" presetSubtype="0" decel="10000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strVal val="#ppt_w+.3"/>
                                          </p:val>
                                        </p:tav>
                                        <p:tav tm="100000">
                                          <p:val>
                                            <p:strVal val="#ppt_w"/>
                                          </p:val>
                                        </p:tav>
                                      </p:tavLst>
                                    </p:anim>
                                    <p:anim calcmode="lin" valueType="num">
                                      <p:cBhvr>
                                        <p:cTn id="32" dur="1000" fill="hold"/>
                                        <p:tgtEl>
                                          <p:spTgt spid="15"/>
                                        </p:tgtEl>
                                        <p:attrNameLst>
                                          <p:attrName>ppt_h</p:attrName>
                                        </p:attrNameLst>
                                      </p:cBhvr>
                                      <p:tavLst>
                                        <p:tav tm="0">
                                          <p:val>
                                            <p:strVal val="#ppt_h"/>
                                          </p:val>
                                        </p:tav>
                                        <p:tav tm="100000">
                                          <p:val>
                                            <p:strVal val="#ppt_h"/>
                                          </p:val>
                                        </p:tav>
                                      </p:tavLst>
                                    </p:anim>
                                    <p:animEffect transition="in" filter="fade">
                                      <p:cBhvr>
                                        <p:cTn id="33" dur="1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strVal val="#ppt_w+.3"/>
                                          </p:val>
                                        </p:tav>
                                        <p:tav tm="100000">
                                          <p:val>
                                            <p:strVal val="#ppt_w"/>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animEffect transition="in" filter="fade">
                                      <p:cBhvr>
                                        <p:cTn id="40" dur="1000"/>
                                        <p:tgtEl>
                                          <p:spTgt spid="5"/>
                                        </p:tgtEl>
                                      </p:cBhvr>
                                    </p:animEffect>
                                  </p:childTnLst>
                                </p:cTn>
                              </p:par>
                              <p:par>
                                <p:cTn id="41" presetID="50" presetClass="entr" presetSubtype="0" decel="100000" fill="hold" grpId="1"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1000" fill="hold"/>
                                        <p:tgtEl>
                                          <p:spTgt spid="47"/>
                                        </p:tgtEl>
                                        <p:attrNameLst>
                                          <p:attrName>ppt_w</p:attrName>
                                        </p:attrNameLst>
                                      </p:cBhvr>
                                      <p:tavLst>
                                        <p:tav tm="0">
                                          <p:val>
                                            <p:strVal val="#ppt_w+.3"/>
                                          </p:val>
                                        </p:tav>
                                        <p:tav tm="100000">
                                          <p:val>
                                            <p:strVal val="#ppt_w"/>
                                          </p:val>
                                        </p:tav>
                                      </p:tavLst>
                                    </p:anim>
                                    <p:anim calcmode="lin" valueType="num">
                                      <p:cBhvr>
                                        <p:cTn id="44" dur="1000" fill="hold"/>
                                        <p:tgtEl>
                                          <p:spTgt spid="47"/>
                                        </p:tgtEl>
                                        <p:attrNameLst>
                                          <p:attrName>ppt_h</p:attrName>
                                        </p:attrNameLst>
                                      </p:cBhvr>
                                      <p:tavLst>
                                        <p:tav tm="0">
                                          <p:val>
                                            <p:strVal val="#ppt_h"/>
                                          </p:val>
                                        </p:tav>
                                        <p:tav tm="100000">
                                          <p:val>
                                            <p:strVal val="#ppt_h"/>
                                          </p:val>
                                        </p:tav>
                                      </p:tavLst>
                                    </p:anim>
                                    <p:animEffect transition="in" filter="fade">
                                      <p:cBhvr>
                                        <p:cTn id="45" dur="1000"/>
                                        <p:tgtEl>
                                          <p:spTgt spid="47"/>
                                        </p:tgtEl>
                                      </p:cBhvr>
                                    </p:animEffect>
                                  </p:childTnLst>
                                </p:cTn>
                              </p:par>
                              <p:par>
                                <p:cTn id="46" presetID="50" presetClass="entr" presetSubtype="0" decel="100000"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1000" fill="hold"/>
                                        <p:tgtEl>
                                          <p:spTgt spid="3"/>
                                        </p:tgtEl>
                                        <p:attrNameLst>
                                          <p:attrName>ppt_w</p:attrName>
                                        </p:attrNameLst>
                                      </p:cBhvr>
                                      <p:tavLst>
                                        <p:tav tm="0">
                                          <p:val>
                                            <p:strVal val="#ppt_w+.3"/>
                                          </p:val>
                                        </p:tav>
                                        <p:tav tm="100000">
                                          <p:val>
                                            <p:strVal val="#ppt_w"/>
                                          </p:val>
                                        </p:tav>
                                      </p:tavLst>
                                    </p:anim>
                                    <p:anim calcmode="lin" valueType="num">
                                      <p:cBhvr>
                                        <p:cTn id="49" dur="1000" fill="hold"/>
                                        <p:tgtEl>
                                          <p:spTgt spid="3"/>
                                        </p:tgtEl>
                                        <p:attrNameLst>
                                          <p:attrName>ppt_h</p:attrName>
                                        </p:attrNameLst>
                                      </p:cBhvr>
                                      <p:tavLst>
                                        <p:tav tm="0">
                                          <p:val>
                                            <p:strVal val="#ppt_h"/>
                                          </p:val>
                                        </p:tav>
                                        <p:tav tm="100000">
                                          <p:val>
                                            <p:strVal val="#ppt_h"/>
                                          </p:val>
                                        </p:tav>
                                      </p:tavLst>
                                    </p:anim>
                                    <p:animEffect transition="in" filter="fade">
                                      <p:cBhvr>
                                        <p:cTn id="5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8" grpId="0"/>
      <p:bldP spid="2" grpId="0" animBg="1"/>
      <p:bldP spid="15" grpId="0" animBg="1"/>
      <p:bldP spid="3" grpId="0" animBg="1"/>
      <p:bldP spid="5" grpId="0" animBg="1"/>
      <p:bldP spid="4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5</a:t>
            </a:r>
            <a:r>
              <a:rPr lang="en-US" b="1" smtClean="0"/>
              <a:t>.1 Lệnh for</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12</a:t>
            </a:fld>
            <a:endParaRPr lang="en-US" dirty="0"/>
          </a:p>
        </p:txBody>
      </p:sp>
      <p:sp>
        <p:nvSpPr>
          <p:cNvPr id="8" name="object 4"/>
          <p:cNvSpPr/>
          <p:nvPr/>
        </p:nvSpPr>
        <p:spPr>
          <a:xfrm>
            <a:off x="1164956" y="1525332"/>
            <a:ext cx="5616844" cy="1533525"/>
          </a:xfrm>
          <a:custGeom>
            <a:avLst/>
            <a:gdLst/>
            <a:ahLst/>
            <a:cxnLst/>
            <a:rect l="l" t="t" r="r" b="b"/>
            <a:pathLst>
              <a:path w="4733925" h="1533525">
                <a:moveTo>
                  <a:pt x="4733544" y="0"/>
                </a:moveTo>
                <a:lnTo>
                  <a:pt x="0" y="0"/>
                </a:lnTo>
                <a:lnTo>
                  <a:pt x="0" y="1533144"/>
                </a:lnTo>
                <a:lnTo>
                  <a:pt x="4733544" y="1533144"/>
                </a:lnTo>
                <a:lnTo>
                  <a:pt x="4733544" y="1527048"/>
                </a:lnTo>
                <a:lnTo>
                  <a:pt x="9143" y="1527048"/>
                </a:lnTo>
                <a:lnTo>
                  <a:pt x="3047" y="1524000"/>
                </a:lnTo>
                <a:lnTo>
                  <a:pt x="9143" y="1524000"/>
                </a:lnTo>
                <a:lnTo>
                  <a:pt x="9143" y="9144"/>
                </a:lnTo>
                <a:lnTo>
                  <a:pt x="3047" y="9144"/>
                </a:lnTo>
                <a:lnTo>
                  <a:pt x="9143" y="3048"/>
                </a:lnTo>
                <a:lnTo>
                  <a:pt x="4733544" y="3048"/>
                </a:lnTo>
                <a:lnTo>
                  <a:pt x="4733544" y="0"/>
                </a:lnTo>
                <a:close/>
              </a:path>
              <a:path w="4733925" h="1533525">
                <a:moveTo>
                  <a:pt x="9143" y="1524000"/>
                </a:moveTo>
                <a:lnTo>
                  <a:pt x="3047" y="1524000"/>
                </a:lnTo>
                <a:lnTo>
                  <a:pt x="9143" y="1527048"/>
                </a:lnTo>
                <a:lnTo>
                  <a:pt x="9143" y="1524000"/>
                </a:lnTo>
                <a:close/>
              </a:path>
              <a:path w="4733925" h="1533525">
                <a:moveTo>
                  <a:pt x="4724400" y="1524000"/>
                </a:moveTo>
                <a:lnTo>
                  <a:pt x="9143" y="1524000"/>
                </a:lnTo>
                <a:lnTo>
                  <a:pt x="9143" y="1527048"/>
                </a:lnTo>
                <a:lnTo>
                  <a:pt x="4724400" y="1527048"/>
                </a:lnTo>
                <a:lnTo>
                  <a:pt x="4724400" y="1524000"/>
                </a:lnTo>
                <a:close/>
              </a:path>
              <a:path w="4733925" h="1533525">
                <a:moveTo>
                  <a:pt x="4724400" y="3048"/>
                </a:moveTo>
                <a:lnTo>
                  <a:pt x="4724400" y="1527048"/>
                </a:lnTo>
                <a:lnTo>
                  <a:pt x="4727448" y="1524000"/>
                </a:lnTo>
                <a:lnTo>
                  <a:pt x="4733544" y="1524000"/>
                </a:lnTo>
                <a:lnTo>
                  <a:pt x="4733544" y="9144"/>
                </a:lnTo>
                <a:lnTo>
                  <a:pt x="4727448" y="9144"/>
                </a:lnTo>
                <a:lnTo>
                  <a:pt x="4724400" y="3048"/>
                </a:lnTo>
                <a:close/>
              </a:path>
              <a:path w="4733925" h="1533525">
                <a:moveTo>
                  <a:pt x="4733544" y="1524000"/>
                </a:moveTo>
                <a:lnTo>
                  <a:pt x="4727448" y="1524000"/>
                </a:lnTo>
                <a:lnTo>
                  <a:pt x="4724400" y="1527048"/>
                </a:lnTo>
                <a:lnTo>
                  <a:pt x="4733544" y="1527048"/>
                </a:lnTo>
                <a:lnTo>
                  <a:pt x="4733544" y="1524000"/>
                </a:lnTo>
                <a:close/>
              </a:path>
              <a:path w="4733925" h="1533525">
                <a:moveTo>
                  <a:pt x="9143" y="3048"/>
                </a:moveTo>
                <a:lnTo>
                  <a:pt x="3047" y="9144"/>
                </a:lnTo>
                <a:lnTo>
                  <a:pt x="9143" y="9144"/>
                </a:lnTo>
                <a:lnTo>
                  <a:pt x="9143" y="3048"/>
                </a:lnTo>
                <a:close/>
              </a:path>
              <a:path w="4733925" h="1533525">
                <a:moveTo>
                  <a:pt x="4724400" y="3048"/>
                </a:moveTo>
                <a:lnTo>
                  <a:pt x="9143" y="3048"/>
                </a:lnTo>
                <a:lnTo>
                  <a:pt x="9143" y="9144"/>
                </a:lnTo>
                <a:lnTo>
                  <a:pt x="4724400" y="9144"/>
                </a:lnTo>
                <a:lnTo>
                  <a:pt x="4724400" y="3048"/>
                </a:lnTo>
                <a:close/>
              </a:path>
              <a:path w="4733925" h="1533525">
                <a:moveTo>
                  <a:pt x="4733544" y="3048"/>
                </a:moveTo>
                <a:lnTo>
                  <a:pt x="4724400" y="3048"/>
                </a:lnTo>
                <a:lnTo>
                  <a:pt x="4727448" y="9144"/>
                </a:lnTo>
                <a:lnTo>
                  <a:pt x="4733544" y="9144"/>
                </a:lnTo>
                <a:lnTo>
                  <a:pt x="4733544" y="3048"/>
                </a:lnTo>
                <a:close/>
              </a:path>
            </a:pathLst>
          </a:custGeom>
          <a:solidFill>
            <a:srgbClr val="000000"/>
          </a:solidFill>
        </p:spPr>
        <p:txBody>
          <a:bodyPr wrap="square" lIns="0" tIns="0" rIns="0" bIns="0" rtlCol="0"/>
          <a:lstStyle/>
          <a:p>
            <a:endParaRPr>
              <a:solidFill>
                <a:srgbClr val="002060"/>
              </a:solidFill>
            </a:endParaRPr>
          </a:p>
        </p:txBody>
      </p:sp>
      <p:sp>
        <p:nvSpPr>
          <p:cNvPr id="9" name="object 5"/>
          <p:cNvSpPr txBox="1"/>
          <p:nvPr/>
        </p:nvSpPr>
        <p:spPr>
          <a:xfrm>
            <a:off x="1198412" y="1499602"/>
            <a:ext cx="4597908" cy="1554913"/>
          </a:xfrm>
          <a:prstGeom prst="rect">
            <a:avLst/>
          </a:prstGeom>
        </p:spPr>
        <p:txBody>
          <a:bodyPr vert="horz" wrap="square" lIns="0" tIns="13335" rIns="0" bIns="0" rtlCol="0">
            <a:spAutoFit/>
          </a:bodyPr>
          <a:lstStyle/>
          <a:p>
            <a:pPr marL="12700" algn="l">
              <a:lnSpc>
                <a:spcPct val="100000"/>
              </a:lnSpc>
              <a:spcBef>
                <a:spcPts val="105"/>
              </a:spcBef>
            </a:pPr>
            <a:r>
              <a:rPr sz="1600" b="1" dirty="0">
                <a:solidFill>
                  <a:srgbClr val="002060"/>
                </a:solidFill>
                <a:latin typeface="Courier New"/>
                <a:cs typeface="Courier New"/>
              </a:rPr>
              <a:t>for</a:t>
            </a:r>
            <a:r>
              <a:rPr sz="1600" b="1" spc="5" dirty="0">
                <a:solidFill>
                  <a:srgbClr val="002060"/>
                </a:solidFill>
                <a:latin typeface="Courier New"/>
                <a:cs typeface="Courier New"/>
              </a:rPr>
              <a:t> </a:t>
            </a:r>
            <a:r>
              <a:rPr sz="1600" b="1" dirty="0">
                <a:solidFill>
                  <a:srgbClr val="002060"/>
                </a:solidFill>
                <a:latin typeface="Courier New"/>
                <a:cs typeface="Courier New"/>
              </a:rPr>
              <a:t>(count=0;</a:t>
            </a:r>
            <a:r>
              <a:rPr sz="1600" b="1" spc="5" dirty="0">
                <a:solidFill>
                  <a:srgbClr val="002060"/>
                </a:solidFill>
                <a:latin typeface="Courier New"/>
                <a:cs typeface="Courier New"/>
              </a:rPr>
              <a:t> </a:t>
            </a:r>
            <a:r>
              <a:rPr sz="1600" b="1" spc="-5">
                <a:solidFill>
                  <a:srgbClr val="002060"/>
                </a:solidFill>
                <a:latin typeface="Courier New"/>
                <a:cs typeface="Courier New"/>
              </a:rPr>
              <a:t>count&lt;totalNumbers</a:t>
            </a:r>
            <a:r>
              <a:rPr sz="1600" b="1" spc="-5" smtClean="0">
                <a:solidFill>
                  <a:srgbClr val="002060"/>
                </a:solidFill>
                <a:latin typeface="Courier New"/>
                <a:cs typeface="Courier New"/>
              </a:rPr>
              <a:t>;)</a:t>
            </a:r>
            <a:endParaRPr lang="en-US" sz="1600" b="1" spc="-5" smtClean="0">
              <a:solidFill>
                <a:srgbClr val="002060"/>
              </a:solidFill>
              <a:latin typeface="Courier New"/>
              <a:cs typeface="Courier New"/>
            </a:endParaRPr>
          </a:p>
          <a:p>
            <a:pPr marL="12700" algn="l">
              <a:lnSpc>
                <a:spcPct val="100000"/>
              </a:lnSpc>
              <a:spcBef>
                <a:spcPts val="105"/>
              </a:spcBef>
            </a:pPr>
            <a:r>
              <a:rPr lang="en-US" sz="1600" b="1" spc="-5" smtClean="0">
                <a:solidFill>
                  <a:srgbClr val="002060"/>
                </a:solidFill>
                <a:latin typeface="Courier New"/>
                <a:cs typeface="Courier New"/>
              </a:rPr>
              <a:t>{</a:t>
            </a:r>
          </a:p>
          <a:p>
            <a:pPr marL="12700" algn="l">
              <a:spcBef>
                <a:spcPts val="105"/>
              </a:spcBef>
            </a:pPr>
            <a:r>
              <a:rPr lang="pt-BR" sz="1600" b="1" smtClean="0">
                <a:solidFill>
                  <a:srgbClr val="002060"/>
                </a:solidFill>
                <a:latin typeface="Courier New"/>
                <a:cs typeface="Courier New"/>
              </a:rPr>
              <a:t>	cin&gt;&gt;aNum; </a:t>
            </a:r>
          </a:p>
          <a:p>
            <a:pPr marL="12700" algn="l">
              <a:spcBef>
                <a:spcPts val="105"/>
              </a:spcBef>
            </a:pPr>
            <a:r>
              <a:rPr lang="pt-BR" sz="1600" b="1" spc="-944" smtClean="0">
                <a:solidFill>
                  <a:srgbClr val="002060"/>
                </a:solidFill>
                <a:latin typeface="Courier New"/>
                <a:cs typeface="Courier New"/>
              </a:rPr>
              <a:t> 	</a:t>
            </a:r>
            <a:r>
              <a:rPr lang="pt-BR" sz="1600" b="1" smtClean="0">
                <a:solidFill>
                  <a:srgbClr val="002060"/>
                </a:solidFill>
                <a:latin typeface="Courier New"/>
                <a:cs typeface="Courier New"/>
              </a:rPr>
              <a:t>sum</a:t>
            </a:r>
            <a:r>
              <a:rPr lang="pt-BR" sz="1600" b="1" spc="-15" smtClean="0">
                <a:solidFill>
                  <a:srgbClr val="002060"/>
                </a:solidFill>
                <a:latin typeface="Courier New"/>
                <a:cs typeface="Courier New"/>
              </a:rPr>
              <a:t> </a:t>
            </a:r>
            <a:r>
              <a:rPr lang="pt-BR" sz="1600" b="1">
                <a:solidFill>
                  <a:srgbClr val="002060"/>
                </a:solidFill>
                <a:latin typeface="Courier New"/>
                <a:cs typeface="Courier New"/>
              </a:rPr>
              <a:t>+=</a:t>
            </a:r>
            <a:r>
              <a:rPr lang="pt-BR" sz="1600" b="1" spc="-10">
                <a:solidFill>
                  <a:srgbClr val="002060"/>
                </a:solidFill>
                <a:latin typeface="Courier New"/>
                <a:cs typeface="Courier New"/>
              </a:rPr>
              <a:t> </a:t>
            </a:r>
            <a:r>
              <a:rPr lang="pt-BR" sz="1600" b="1">
                <a:solidFill>
                  <a:srgbClr val="002060"/>
                </a:solidFill>
                <a:latin typeface="Courier New"/>
                <a:cs typeface="Courier New"/>
              </a:rPr>
              <a:t>aNum</a:t>
            </a:r>
            <a:r>
              <a:rPr lang="pt-BR" sz="1600" b="1" smtClean="0">
                <a:solidFill>
                  <a:srgbClr val="002060"/>
                </a:solidFill>
                <a:latin typeface="Courier New"/>
                <a:cs typeface="Courier New"/>
              </a:rPr>
              <a:t>;</a:t>
            </a:r>
          </a:p>
          <a:p>
            <a:pPr marL="12700" algn="l">
              <a:spcBef>
                <a:spcPts val="105"/>
              </a:spcBef>
            </a:pPr>
            <a:r>
              <a:rPr lang="pt-BR" sz="1600" b="1" smtClean="0">
                <a:solidFill>
                  <a:srgbClr val="002060"/>
                </a:solidFill>
                <a:latin typeface="Courier New"/>
                <a:cs typeface="Courier New"/>
              </a:rPr>
              <a:t>}</a:t>
            </a:r>
            <a:endParaRPr lang="pt-BR" sz="1600">
              <a:solidFill>
                <a:srgbClr val="002060"/>
              </a:solidFill>
              <a:latin typeface="Courier New"/>
              <a:cs typeface="Courier New"/>
            </a:endParaRPr>
          </a:p>
          <a:p>
            <a:pPr marL="12700" algn="l">
              <a:lnSpc>
                <a:spcPct val="100000"/>
              </a:lnSpc>
              <a:spcBef>
                <a:spcPts val="105"/>
              </a:spcBef>
            </a:pPr>
            <a:endParaRPr sz="1600">
              <a:solidFill>
                <a:srgbClr val="002060"/>
              </a:solidFill>
              <a:latin typeface="Courier New"/>
              <a:cs typeface="Courier New"/>
            </a:endParaRPr>
          </a:p>
        </p:txBody>
      </p:sp>
      <p:sp>
        <p:nvSpPr>
          <p:cNvPr id="13" name="object 9"/>
          <p:cNvSpPr/>
          <p:nvPr/>
        </p:nvSpPr>
        <p:spPr>
          <a:xfrm>
            <a:off x="1164956" y="3201733"/>
            <a:ext cx="5616844" cy="1533525"/>
          </a:xfrm>
          <a:custGeom>
            <a:avLst/>
            <a:gdLst/>
            <a:ahLst/>
            <a:cxnLst/>
            <a:rect l="l" t="t" r="r" b="b"/>
            <a:pathLst>
              <a:path w="4733925" h="1533525">
                <a:moveTo>
                  <a:pt x="4733544" y="0"/>
                </a:moveTo>
                <a:lnTo>
                  <a:pt x="0" y="0"/>
                </a:lnTo>
                <a:lnTo>
                  <a:pt x="0" y="1533144"/>
                </a:lnTo>
                <a:lnTo>
                  <a:pt x="4733544" y="1533144"/>
                </a:lnTo>
                <a:lnTo>
                  <a:pt x="4733544" y="1527048"/>
                </a:lnTo>
                <a:lnTo>
                  <a:pt x="9143" y="1527048"/>
                </a:lnTo>
                <a:lnTo>
                  <a:pt x="3047" y="1524000"/>
                </a:lnTo>
                <a:lnTo>
                  <a:pt x="9143" y="1524000"/>
                </a:lnTo>
                <a:lnTo>
                  <a:pt x="9143" y="9144"/>
                </a:lnTo>
                <a:lnTo>
                  <a:pt x="3047" y="9144"/>
                </a:lnTo>
                <a:lnTo>
                  <a:pt x="9143" y="3048"/>
                </a:lnTo>
                <a:lnTo>
                  <a:pt x="4733544" y="3048"/>
                </a:lnTo>
                <a:lnTo>
                  <a:pt x="4733544" y="0"/>
                </a:lnTo>
                <a:close/>
              </a:path>
              <a:path w="4733925" h="1533525">
                <a:moveTo>
                  <a:pt x="9143" y="1524000"/>
                </a:moveTo>
                <a:lnTo>
                  <a:pt x="3047" y="1524000"/>
                </a:lnTo>
                <a:lnTo>
                  <a:pt x="9143" y="1527048"/>
                </a:lnTo>
                <a:lnTo>
                  <a:pt x="9143" y="1524000"/>
                </a:lnTo>
                <a:close/>
              </a:path>
              <a:path w="4733925" h="1533525">
                <a:moveTo>
                  <a:pt x="4724400" y="1524000"/>
                </a:moveTo>
                <a:lnTo>
                  <a:pt x="9143" y="1524000"/>
                </a:lnTo>
                <a:lnTo>
                  <a:pt x="9143" y="1527048"/>
                </a:lnTo>
                <a:lnTo>
                  <a:pt x="4724400" y="1527048"/>
                </a:lnTo>
                <a:lnTo>
                  <a:pt x="4724400" y="1524000"/>
                </a:lnTo>
                <a:close/>
              </a:path>
              <a:path w="4733925" h="1533525">
                <a:moveTo>
                  <a:pt x="4724400" y="3048"/>
                </a:moveTo>
                <a:lnTo>
                  <a:pt x="4724400" y="1527048"/>
                </a:lnTo>
                <a:lnTo>
                  <a:pt x="4727448" y="1524000"/>
                </a:lnTo>
                <a:lnTo>
                  <a:pt x="4733544" y="1524000"/>
                </a:lnTo>
                <a:lnTo>
                  <a:pt x="4733544" y="9144"/>
                </a:lnTo>
                <a:lnTo>
                  <a:pt x="4727448" y="9144"/>
                </a:lnTo>
                <a:lnTo>
                  <a:pt x="4724400" y="3048"/>
                </a:lnTo>
                <a:close/>
              </a:path>
              <a:path w="4733925" h="1533525">
                <a:moveTo>
                  <a:pt x="4733544" y="1524000"/>
                </a:moveTo>
                <a:lnTo>
                  <a:pt x="4727448" y="1524000"/>
                </a:lnTo>
                <a:lnTo>
                  <a:pt x="4724400" y="1527048"/>
                </a:lnTo>
                <a:lnTo>
                  <a:pt x="4733544" y="1527048"/>
                </a:lnTo>
                <a:lnTo>
                  <a:pt x="4733544" y="1524000"/>
                </a:lnTo>
                <a:close/>
              </a:path>
              <a:path w="4733925" h="1533525">
                <a:moveTo>
                  <a:pt x="9143" y="3048"/>
                </a:moveTo>
                <a:lnTo>
                  <a:pt x="3047" y="9144"/>
                </a:lnTo>
                <a:lnTo>
                  <a:pt x="9143" y="9144"/>
                </a:lnTo>
                <a:lnTo>
                  <a:pt x="9143" y="3048"/>
                </a:lnTo>
                <a:close/>
              </a:path>
              <a:path w="4733925" h="1533525">
                <a:moveTo>
                  <a:pt x="4724400" y="3048"/>
                </a:moveTo>
                <a:lnTo>
                  <a:pt x="9143" y="3048"/>
                </a:lnTo>
                <a:lnTo>
                  <a:pt x="9143" y="9144"/>
                </a:lnTo>
                <a:lnTo>
                  <a:pt x="4724400" y="9144"/>
                </a:lnTo>
                <a:lnTo>
                  <a:pt x="4724400" y="3048"/>
                </a:lnTo>
                <a:close/>
              </a:path>
              <a:path w="4733925" h="1533525">
                <a:moveTo>
                  <a:pt x="4733544" y="3048"/>
                </a:moveTo>
                <a:lnTo>
                  <a:pt x="4724400" y="3048"/>
                </a:lnTo>
                <a:lnTo>
                  <a:pt x="4727448" y="9144"/>
                </a:lnTo>
                <a:lnTo>
                  <a:pt x="4733544" y="9144"/>
                </a:lnTo>
                <a:lnTo>
                  <a:pt x="4733544" y="3048"/>
                </a:lnTo>
                <a:close/>
              </a:path>
            </a:pathLst>
          </a:custGeom>
          <a:solidFill>
            <a:srgbClr val="000000"/>
          </a:solidFill>
        </p:spPr>
        <p:txBody>
          <a:bodyPr wrap="square" lIns="0" tIns="0" rIns="0" bIns="0" rtlCol="0"/>
          <a:lstStyle/>
          <a:p>
            <a:endParaRPr>
              <a:solidFill>
                <a:srgbClr val="002060"/>
              </a:solidFill>
            </a:endParaRPr>
          </a:p>
        </p:txBody>
      </p:sp>
      <p:sp>
        <p:nvSpPr>
          <p:cNvPr id="14" name="object 10"/>
          <p:cNvSpPr txBox="1"/>
          <p:nvPr/>
        </p:nvSpPr>
        <p:spPr>
          <a:xfrm>
            <a:off x="1250490" y="3247889"/>
            <a:ext cx="5302710" cy="1148135"/>
          </a:xfrm>
          <a:prstGeom prst="rect">
            <a:avLst/>
          </a:prstGeom>
        </p:spPr>
        <p:txBody>
          <a:bodyPr vert="horz" wrap="square" lIns="0" tIns="13335" rIns="0" bIns="0" rtlCol="0">
            <a:spAutoFit/>
          </a:bodyPr>
          <a:lstStyle/>
          <a:p>
            <a:pPr marL="113030" marR="5080" indent="-100965" algn="l">
              <a:lnSpc>
                <a:spcPct val="100000"/>
              </a:lnSpc>
              <a:spcBef>
                <a:spcPts val="105"/>
              </a:spcBef>
            </a:pPr>
            <a:r>
              <a:rPr sz="1600" b="1" dirty="0">
                <a:solidFill>
                  <a:srgbClr val="002060"/>
                </a:solidFill>
                <a:latin typeface="Courier New"/>
                <a:cs typeface="Courier New"/>
              </a:rPr>
              <a:t>for (count=0; </a:t>
            </a:r>
            <a:r>
              <a:rPr sz="1600" b="1" spc="5" dirty="0">
                <a:solidFill>
                  <a:srgbClr val="002060"/>
                </a:solidFill>
                <a:latin typeface="Courier New"/>
                <a:cs typeface="Courier New"/>
              </a:rPr>
              <a:t> </a:t>
            </a:r>
            <a:r>
              <a:rPr sz="1600" b="1" spc="-5" dirty="0">
                <a:solidFill>
                  <a:srgbClr val="002060"/>
                </a:solidFill>
                <a:latin typeface="Courier New"/>
                <a:cs typeface="Courier New"/>
              </a:rPr>
              <a:t>count</a:t>
            </a:r>
            <a:r>
              <a:rPr sz="1600" b="1" spc="-15" dirty="0">
                <a:solidFill>
                  <a:srgbClr val="002060"/>
                </a:solidFill>
                <a:latin typeface="Courier New"/>
                <a:cs typeface="Courier New"/>
              </a:rPr>
              <a:t>&lt;</a:t>
            </a:r>
            <a:r>
              <a:rPr sz="1600" b="1" spc="-5" dirty="0">
                <a:solidFill>
                  <a:srgbClr val="002060"/>
                </a:solidFill>
                <a:latin typeface="Courier New"/>
                <a:cs typeface="Courier New"/>
              </a:rPr>
              <a:t>totalNu</a:t>
            </a:r>
            <a:r>
              <a:rPr sz="1600" b="1" spc="15" dirty="0">
                <a:solidFill>
                  <a:srgbClr val="002060"/>
                </a:solidFill>
                <a:latin typeface="Courier New"/>
                <a:cs typeface="Courier New"/>
              </a:rPr>
              <a:t>m</a:t>
            </a:r>
            <a:r>
              <a:rPr sz="1600" b="1" spc="-5" dirty="0">
                <a:solidFill>
                  <a:srgbClr val="002060"/>
                </a:solidFill>
                <a:latin typeface="Courier New"/>
                <a:cs typeface="Courier New"/>
              </a:rPr>
              <a:t>ber</a:t>
            </a:r>
            <a:r>
              <a:rPr sz="1600" b="1" spc="-20" dirty="0">
                <a:solidFill>
                  <a:srgbClr val="002060"/>
                </a:solidFill>
                <a:latin typeface="Courier New"/>
                <a:cs typeface="Courier New"/>
              </a:rPr>
              <a:t>s</a:t>
            </a:r>
            <a:r>
              <a:rPr sz="1600" b="1" spc="-5" dirty="0">
                <a:solidFill>
                  <a:srgbClr val="002060"/>
                </a:solidFill>
                <a:latin typeface="Courier New"/>
                <a:cs typeface="Courier New"/>
              </a:rPr>
              <a:t>;cou</a:t>
            </a:r>
            <a:r>
              <a:rPr sz="1600" b="1" spc="15" dirty="0">
                <a:solidFill>
                  <a:srgbClr val="002060"/>
                </a:solidFill>
                <a:latin typeface="Courier New"/>
                <a:cs typeface="Courier New"/>
              </a:rPr>
              <a:t>n</a:t>
            </a:r>
            <a:r>
              <a:rPr sz="1600" b="1" spc="-5" dirty="0">
                <a:solidFill>
                  <a:srgbClr val="002060"/>
                </a:solidFill>
                <a:latin typeface="Courier New"/>
                <a:cs typeface="Courier New"/>
              </a:rPr>
              <a:t>t</a:t>
            </a:r>
            <a:r>
              <a:rPr sz="1600" b="1" spc="15" dirty="0">
                <a:solidFill>
                  <a:srgbClr val="002060"/>
                </a:solidFill>
                <a:latin typeface="Courier New"/>
                <a:cs typeface="Courier New"/>
              </a:rPr>
              <a:t>+</a:t>
            </a:r>
            <a:r>
              <a:rPr sz="1600" b="1" spc="-5" dirty="0">
                <a:solidFill>
                  <a:srgbClr val="002060"/>
                </a:solidFill>
                <a:latin typeface="Courier New"/>
                <a:cs typeface="Courier New"/>
              </a:rPr>
              <a:t>+)</a:t>
            </a:r>
            <a:r>
              <a:rPr sz="1600" b="1" dirty="0">
                <a:solidFill>
                  <a:srgbClr val="002060"/>
                </a:solidFill>
                <a:latin typeface="Courier New"/>
                <a:cs typeface="Courier New"/>
              </a:rPr>
              <a:t>;</a:t>
            </a:r>
            <a:endParaRPr sz="1600">
              <a:solidFill>
                <a:srgbClr val="002060"/>
              </a:solidFill>
              <a:latin typeface="Courier New"/>
              <a:cs typeface="Courier New"/>
            </a:endParaRPr>
          </a:p>
          <a:p>
            <a:pPr marL="256540" marR="962025" indent="-243840" algn="l">
              <a:lnSpc>
                <a:spcPct val="120000"/>
              </a:lnSpc>
            </a:pPr>
            <a:r>
              <a:rPr sz="1600" b="1">
                <a:solidFill>
                  <a:srgbClr val="002060"/>
                </a:solidFill>
                <a:latin typeface="Courier New"/>
                <a:cs typeface="Courier New"/>
              </a:rPr>
              <a:t>{</a:t>
            </a:r>
            <a:r>
              <a:rPr sz="1600" b="1" spc="-40">
                <a:solidFill>
                  <a:srgbClr val="002060"/>
                </a:solidFill>
                <a:latin typeface="Courier New"/>
                <a:cs typeface="Courier New"/>
              </a:rPr>
              <a:t> </a:t>
            </a:r>
            <a:r>
              <a:rPr lang="en-US" sz="1600" b="1" smtClean="0">
                <a:solidFill>
                  <a:srgbClr val="002060"/>
                </a:solidFill>
                <a:latin typeface="Courier New"/>
                <a:cs typeface="Courier New"/>
              </a:rPr>
              <a:t>		cin&gt;&gt;aNum</a:t>
            </a:r>
            <a:r>
              <a:rPr sz="1600" b="1" smtClean="0">
                <a:solidFill>
                  <a:srgbClr val="002060"/>
                </a:solidFill>
                <a:latin typeface="Courier New"/>
                <a:cs typeface="Courier New"/>
              </a:rPr>
              <a:t>; </a:t>
            </a:r>
            <a:r>
              <a:rPr sz="1600" b="1" spc="-944" smtClean="0">
                <a:solidFill>
                  <a:srgbClr val="002060"/>
                </a:solidFill>
                <a:latin typeface="Courier New"/>
                <a:cs typeface="Courier New"/>
              </a:rPr>
              <a:t> </a:t>
            </a:r>
            <a:endParaRPr lang="en-US" sz="1600" b="1" spc="-944" smtClean="0">
              <a:solidFill>
                <a:srgbClr val="002060"/>
              </a:solidFill>
              <a:latin typeface="Courier New"/>
              <a:cs typeface="Courier New"/>
            </a:endParaRPr>
          </a:p>
          <a:p>
            <a:pPr marL="256540" marR="962025" indent="-243840" algn="l">
              <a:lnSpc>
                <a:spcPct val="120000"/>
              </a:lnSpc>
            </a:pPr>
            <a:r>
              <a:rPr lang="en-US" sz="1600" b="1" smtClean="0">
                <a:solidFill>
                  <a:srgbClr val="002060"/>
                </a:solidFill>
                <a:latin typeface="Courier New"/>
                <a:cs typeface="Courier New"/>
              </a:rPr>
              <a:t>		s</a:t>
            </a:r>
            <a:r>
              <a:rPr sz="1600" b="1" smtClean="0">
                <a:solidFill>
                  <a:srgbClr val="002060"/>
                </a:solidFill>
                <a:latin typeface="Courier New"/>
                <a:cs typeface="Courier New"/>
              </a:rPr>
              <a:t>um</a:t>
            </a:r>
            <a:r>
              <a:rPr sz="1600" b="1" spc="-15" smtClean="0">
                <a:solidFill>
                  <a:srgbClr val="002060"/>
                </a:solidFill>
                <a:latin typeface="Courier New"/>
                <a:cs typeface="Courier New"/>
              </a:rPr>
              <a:t> </a:t>
            </a:r>
            <a:r>
              <a:rPr sz="1600" b="1" dirty="0">
                <a:solidFill>
                  <a:srgbClr val="002060"/>
                </a:solidFill>
                <a:latin typeface="Courier New"/>
                <a:cs typeface="Courier New"/>
              </a:rPr>
              <a:t>+=</a:t>
            </a:r>
            <a:r>
              <a:rPr sz="1600" b="1" spc="-10" dirty="0">
                <a:solidFill>
                  <a:srgbClr val="002060"/>
                </a:solidFill>
                <a:latin typeface="Courier New"/>
                <a:cs typeface="Courier New"/>
              </a:rPr>
              <a:t> </a:t>
            </a:r>
            <a:r>
              <a:rPr sz="1600" b="1" dirty="0">
                <a:solidFill>
                  <a:srgbClr val="002060"/>
                </a:solidFill>
                <a:latin typeface="Courier New"/>
                <a:cs typeface="Courier New"/>
              </a:rPr>
              <a:t>aNum;</a:t>
            </a:r>
            <a:endParaRPr sz="1600">
              <a:solidFill>
                <a:srgbClr val="002060"/>
              </a:solidFill>
              <a:latin typeface="Courier New"/>
              <a:cs typeface="Courier New"/>
            </a:endParaRPr>
          </a:p>
          <a:p>
            <a:pPr marL="12700" algn="l">
              <a:lnSpc>
                <a:spcPct val="100000"/>
              </a:lnSpc>
              <a:spcBef>
                <a:spcPts val="385"/>
              </a:spcBef>
            </a:pPr>
            <a:r>
              <a:rPr sz="1600" b="1" dirty="0">
                <a:solidFill>
                  <a:srgbClr val="002060"/>
                </a:solidFill>
                <a:latin typeface="Courier New"/>
                <a:cs typeface="Courier New"/>
              </a:rPr>
              <a:t>}</a:t>
            </a:r>
            <a:endParaRPr sz="1600">
              <a:solidFill>
                <a:srgbClr val="002060"/>
              </a:solidFill>
              <a:latin typeface="Courier New"/>
              <a:cs typeface="Courier New"/>
            </a:endParaRPr>
          </a:p>
        </p:txBody>
      </p:sp>
      <p:sp>
        <p:nvSpPr>
          <p:cNvPr id="15" name="object 11"/>
          <p:cNvSpPr/>
          <p:nvPr/>
        </p:nvSpPr>
        <p:spPr>
          <a:xfrm>
            <a:off x="1164956" y="4878133"/>
            <a:ext cx="5616844" cy="1533525"/>
          </a:xfrm>
          <a:custGeom>
            <a:avLst/>
            <a:gdLst/>
            <a:ahLst/>
            <a:cxnLst/>
            <a:rect l="l" t="t" r="r" b="b"/>
            <a:pathLst>
              <a:path w="4733925" h="1533525">
                <a:moveTo>
                  <a:pt x="4733544" y="0"/>
                </a:moveTo>
                <a:lnTo>
                  <a:pt x="0" y="0"/>
                </a:lnTo>
                <a:lnTo>
                  <a:pt x="0" y="1533144"/>
                </a:lnTo>
                <a:lnTo>
                  <a:pt x="4733544" y="1533144"/>
                </a:lnTo>
                <a:lnTo>
                  <a:pt x="4733544" y="1527048"/>
                </a:lnTo>
                <a:lnTo>
                  <a:pt x="9143" y="1527048"/>
                </a:lnTo>
                <a:lnTo>
                  <a:pt x="3047" y="1524000"/>
                </a:lnTo>
                <a:lnTo>
                  <a:pt x="9143" y="1524000"/>
                </a:lnTo>
                <a:lnTo>
                  <a:pt x="9143" y="9143"/>
                </a:lnTo>
                <a:lnTo>
                  <a:pt x="3047" y="9143"/>
                </a:lnTo>
                <a:lnTo>
                  <a:pt x="9143" y="3048"/>
                </a:lnTo>
                <a:lnTo>
                  <a:pt x="4733544" y="3048"/>
                </a:lnTo>
                <a:lnTo>
                  <a:pt x="4733544" y="0"/>
                </a:lnTo>
                <a:close/>
              </a:path>
              <a:path w="4733925" h="1533525">
                <a:moveTo>
                  <a:pt x="9143" y="1524000"/>
                </a:moveTo>
                <a:lnTo>
                  <a:pt x="3047" y="1524000"/>
                </a:lnTo>
                <a:lnTo>
                  <a:pt x="9143" y="1527048"/>
                </a:lnTo>
                <a:lnTo>
                  <a:pt x="9143" y="1524000"/>
                </a:lnTo>
                <a:close/>
              </a:path>
              <a:path w="4733925" h="1533525">
                <a:moveTo>
                  <a:pt x="4724400" y="1524000"/>
                </a:moveTo>
                <a:lnTo>
                  <a:pt x="9143" y="1524000"/>
                </a:lnTo>
                <a:lnTo>
                  <a:pt x="9143" y="1527048"/>
                </a:lnTo>
                <a:lnTo>
                  <a:pt x="4724400" y="1527048"/>
                </a:lnTo>
                <a:lnTo>
                  <a:pt x="4724400" y="1524000"/>
                </a:lnTo>
                <a:close/>
              </a:path>
              <a:path w="4733925" h="1533525">
                <a:moveTo>
                  <a:pt x="4724400" y="3048"/>
                </a:moveTo>
                <a:lnTo>
                  <a:pt x="4724400" y="1527048"/>
                </a:lnTo>
                <a:lnTo>
                  <a:pt x="4727448" y="1524000"/>
                </a:lnTo>
                <a:lnTo>
                  <a:pt x="4733544" y="1523999"/>
                </a:lnTo>
                <a:lnTo>
                  <a:pt x="4733544" y="9143"/>
                </a:lnTo>
                <a:lnTo>
                  <a:pt x="4727448" y="9143"/>
                </a:lnTo>
                <a:lnTo>
                  <a:pt x="4724400" y="3048"/>
                </a:lnTo>
                <a:close/>
              </a:path>
              <a:path w="4733925" h="1533525">
                <a:moveTo>
                  <a:pt x="4733544" y="1523999"/>
                </a:moveTo>
                <a:lnTo>
                  <a:pt x="4727448" y="1524000"/>
                </a:lnTo>
                <a:lnTo>
                  <a:pt x="4724400" y="1527048"/>
                </a:lnTo>
                <a:lnTo>
                  <a:pt x="4733544" y="1527048"/>
                </a:lnTo>
                <a:lnTo>
                  <a:pt x="4733544" y="1523999"/>
                </a:lnTo>
                <a:close/>
              </a:path>
              <a:path w="4733925" h="1533525">
                <a:moveTo>
                  <a:pt x="9143" y="3048"/>
                </a:moveTo>
                <a:lnTo>
                  <a:pt x="3047" y="9143"/>
                </a:lnTo>
                <a:lnTo>
                  <a:pt x="9143" y="9143"/>
                </a:lnTo>
                <a:lnTo>
                  <a:pt x="9143" y="3048"/>
                </a:lnTo>
                <a:close/>
              </a:path>
              <a:path w="4733925" h="1533525">
                <a:moveTo>
                  <a:pt x="4724400" y="3048"/>
                </a:moveTo>
                <a:lnTo>
                  <a:pt x="9143" y="3048"/>
                </a:lnTo>
                <a:lnTo>
                  <a:pt x="9143" y="9143"/>
                </a:lnTo>
                <a:lnTo>
                  <a:pt x="4724400" y="9143"/>
                </a:lnTo>
                <a:lnTo>
                  <a:pt x="4724400" y="3048"/>
                </a:lnTo>
                <a:close/>
              </a:path>
              <a:path w="4733925" h="1533525">
                <a:moveTo>
                  <a:pt x="4733544" y="3048"/>
                </a:moveTo>
                <a:lnTo>
                  <a:pt x="4724400" y="3048"/>
                </a:lnTo>
                <a:lnTo>
                  <a:pt x="4727448" y="9143"/>
                </a:lnTo>
                <a:lnTo>
                  <a:pt x="4733544" y="9143"/>
                </a:lnTo>
                <a:lnTo>
                  <a:pt x="4733544" y="3048"/>
                </a:lnTo>
                <a:close/>
              </a:path>
            </a:pathLst>
          </a:custGeom>
          <a:solidFill>
            <a:srgbClr val="000000"/>
          </a:solidFill>
        </p:spPr>
        <p:txBody>
          <a:bodyPr wrap="square" lIns="0" tIns="0" rIns="0" bIns="0" rtlCol="0"/>
          <a:lstStyle/>
          <a:p>
            <a:endParaRPr>
              <a:solidFill>
                <a:srgbClr val="002060"/>
              </a:solidFill>
            </a:endParaRPr>
          </a:p>
        </p:txBody>
      </p:sp>
      <p:sp>
        <p:nvSpPr>
          <p:cNvPr id="16" name="object 12"/>
          <p:cNvSpPr txBox="1"/>
          <p:nvPr/>
        </p:nvSpPr>
        <p:spPr>
          <a:xfrm>
            <a:off x="1338182" y="4889818"/>
            <a:ext cx="5215018" cy="1075294"/>
          </a:xfrm>
          <a:prstGeom prst="rect">
            <a:avLst/>
          </a:prstGeom>
        </p:spPr>
        <p:txBody>
          <a:bodyPr vert="horz" wrap="square" lIns="0" tIns="13335" rIns="0" bIns="0" rtlCol="0">
            <a:spAutoFit/>
          </a:bodyPr>
          <a:lstStyle/>
          <a:p>
            <a:pPr marL="356870" marR="5080" indent="-344805" algn="l">
              <a:lnSpc>
                <a:spcPct val="100000"/>
              </a:lnSpc>
              <a:spcBef>
                <a:spcPts val="105"/>
              </a:spcBef>
            </a:pPr>
            <a:r>
              <a:rPr sz="1600" b="1" dirty="0">
                <a:solidFill>
                  <a:srgbClr val="002060"/>
                </a:solidFill>
                <a:latin typeface="Courier New"/>
                <a:cs typeface="Courier New"/>
              </a:rPr>
              <a:t>for (count=0</a:t>
            </a:r>
            <a:r>
              <a:rPr sz="1600" b="1">
                <a:solidFill>
                  <a:srgbClr val="002060"/>
                </a:solidFill>
                <a:latin typeface="Courier New"/>
                <a:cs typeface="Courier New"/>
              </a:rPr>
              <a:t>, </a:t>
            </a:r>
            <a:r>
              <a:rPr sz="1600" b="1" spc="-5" smtClean="0">
                <a:solidFill>
                  <a:srgbClr val="002060"/>
                </a:solidFill>
                <a:latin typeface="Courier New"/>
                <a:cs typeface="Courier New"/>
              </a:rPr>
              <a:t>count</a:t>
            </a:r>
            <a:r>
              <a:rPr sz="1600" b="1" spc="-15" smtClean="0">
                <a:solidFill>
                  <a:srgbClr val="002060"/>
                </a:solidFill>
                <a:latin typeface="Courier New"/>
                <a:cs typeface="Courier New"/>
              </a:rPr>
              <a:t>&lt;</a:t>
            </a:r>
            <a:r>
              <a:rPr sz="1600" b="1" spc="-5" smtClean="0">
                <a:solidFill>
                  <a:srgbClr val="002060"/>
                </a:solidFill>
                <a:latin typeface="Courier New"/>
                <a:cs typeface="Courier New"/>
              </a:rPr>
              <a:t>totalNu</a:t>
            </a:r>
            <a:r>
              <a:rPr sz="1600" b="1" spc="15" smtClean="0">
                <a:solidFill>
                  <a:srgbClr val="002060"/>
                </a:solidFill>
                <a:latin typeface="Courier New"/>
                <a:cs typeface="Courier New"/>
              </a:rPr>
              <a:t>m</a:t>
            </a:r>
            <a:r>
              <a:rPr sz="1600" b="1" spc="-5" smtClean="0">
                <a:solidFill>
                  <a:srgbClr val="002060"/>
                </a:solidFill>
                <a:latin typeface="Courier New"/>
                <a:cs typeface="Courier New"/>
              </a:rPr>
              <a:t>bers</a:t>
            </a:r>
            <a:r>
              <a:rPr lang="en-US" sz="1600" b="1" spc="-25">
                <a:solidFill>
                  <a:srgbClr val="002060"/>
                </a:solidFill>
                <a:latin typeface="Courier New"/>
                <a:cs typeface="Courier New"/>
              </a:rPr>
              <a:t>,</a:t>
            </a:r>
            <a:r>
              <a:rPr sz="1600" b="1" spc="-5" smtClean="0">
                <a:solidFill>
                  <a:srgbClr val="002060"/>
                </a:solidFill>
                <a:latin typeface="Courier New"/>
                <a:cs typeface="Courier New"/>
              </a:rPr>
              <a:t>cou</a:t>
            </a:r>
            <a:r>
              <a:rPr sz="1600" b="1" spc="15" smtClean="0">
                <a:solidFill>
                  <a:srgbClr val="002060"/>
                </a:solidFill>
                <a:latin typeface="Courier New"/>
                <a:cs typeface="Courier New"/>
              </a:rPr>
              <a:t>n</a:t>
            </a:r>
            <a:r>
              <a:rPr sz="1600" b="1" spc="-5" smtClean="0">
                <a:solidFill>
                  <a:srgbClr val="002060"/>
                </a:solidFill>
                <a:latin typeface="Courier New"/>
                <a:cs typeface="Courier New"/>
              </a:rPr>
              <a:t>t</a:t>
            </a:r>
            <a:r>
              <a:rPr sz="1600" b="1" spc="15" smtClean="0">
                <a:solidFill>
                  <a:srgbClr val="002060"/>
                </a:solidFill>
                <a:latin typeface="Courier New"/>
                <a:cs typeface="Courier New"/>
              </a:rPr>
              <a:t>+</a:t>
            </a:r>
            <a:r>
              <a:rPr sz="1600" b="1" spc="-5" smtClean="0">
                <a:solidFill>
                  <a:srgbClr val="002060"/>
                </a:solidFill>
                <a:latin typeface="Courier New"/>
                <a:cs typeface="Courier New"/>
              </a:rPr>
              <a:t>+</a:t>
            </a:r>
            <a:r>
              <a:rPr sz="1600" b="1" smtClean="0">
                <a:solidFill>
                  <a:srgbClr val="002060"/>
                </a:solidFill>
                <a:latin typeface="Courier New"/>
                <a:cs typeface="Courier New"/>
              </a:rPr>
              <a:t>)</a:t>
            </a:r>
            <a:endParaRPr lang="en-US" sz="1600">
              <a:solidFill>
                <a:srgbClr val="002060"/>
              </a:solidFill>
              <a:latin typeface="Courier New"/>
              <a:cs typeface="Courier New"/>
            </a:endParaRPr>
          </a:p>
          <a:p>
            <a:pPr marL="356870" marR="5080" indent="-344805" algn="l">
              <a:lnSpc>
                <a:spcPct val="100000"/>
              </a:lnSpc>
              <a:spcBef>
                <a:spcPts val="105"/>
              </a:spcBef>
            </a:pPr>
            <a:r>
              <a:rPr sz="1600" b="1" smtClean="0">
                <a:solidFill>
                  <a:srgbClr val="002060"/>
                </a:solidFill>
                <a:latin typeface="Courier New"/>
                <a:cs typeface="Courier New"/>
              </a:rPr>
              <a:t>{</a:t>
            </a:r>
            <a:r>
              <a:rPr sz="1600" b="1" spc="-40" smtClean="0">
                <a:solidFill>
                  <a:srgbClr val="002060"/>
                </a:solidFill>
                <a:latin typeface="Courier New"/>
                <a:cs typeface="Courier New"/>
              </a:rPr>
              <a:t> </a:t>
            </a:r>
            <a:r>
              <a:rPr lang="en-US" sz="1600" b="1" spc="-40" smtClean="0">
                <a:solidFill>
                  <a:srgbClr val="002060"/>
                </a:solidFill>
                <a:latin typeface="Courier New"/>
                <a:cs typeface="Courier New"/>
              </a:rPr>
              <a:t>		</a:t>
            </a:r>
            <a:r>
              <a:rPr lang="en-US" sz="1600" b="1" smtClean="0">
                <a:solidFill>
                  <a:srgbClr val="002060"/>
                </a:solidFill>
                <a:latin typeface="Courier New"/>
                <a:cs typeface="Courier New"/>
              </a:rPr>
              <a:t>cin&gt;&gt;</a:t>
            </a:r>
            <a:r>
              <a:rPr sz="1600" b="1" smtClean="0">
                <a:solidFill>
                  <a:srgbClr val="002060"/>
                </a:solidFill>
                <a:latin typeface="Courier New"/>
                <a:cs typeface="Courier New"/>
              </a:rPr>
              <a:t>aNum; </a:t>
            </a:r>
            <a:r>
              <a:rPr sz="1600" b="1" spc="-944" smtClean="0">
                <a:solidFill>
                  <a:srgbClr val="002060"/>
                </a:solidFill>
                <a:latin typeface="Courier New"/>
                <a:cs typeface="Courier New"/>
              </a:rPr>
              <a:t> </a:t>
            </a:r>
            <a:endParaRPr lang="en-US" sz="1600" b="1" spc="-944" smtClean="0">
              <a:solidFill>
                <a:srgbClr val="002060"/>
              </a:solidFill>
              <a:latin typeface="Courier New"/>
              <a:cs typeface="Courier New"/>
            </a:endParaRPr>
          </a:p>
          <a:p>
            <a:pPr marL="356870" marR="5080" indent="-344805" algn="l">
              <a:lnSpc>
                <a:spcPct val="100000"/>
              </a:lnSpc>
              <a:spcBef>
                <a:spcPts val="105"/>
              </a:spcBef>
            </a:pPr>
            <a:r>
              <a:rPr lang="en-US" sz="1600" b="1" spc="-944">
                <a:solidFill>
                  <a:srgbClr val="002060"/>
                </a:solidFill>
                <a:latin typeface="Courier New"/>
                <a:cs typeface="Courier New"/>
              </a:rPr>
              <a:t>	</a:t>
            </a:r>
            <a:r>
              <a:rPr lang="en-US" sz="1600" b="1" spc="-944" smtClean="0">
                <a:solidFill>
                  <a:srgbClr val="002060"/>
                </a:solidFill>
                <a:latin typeface="Courier New"/>
                <a:cs typeface="Courier New"/>
              </a:rPr>
              <a:t>	</a:t>
            </a:r>
            <a:r>
              <a:rPr sz="1600" b="1" smtClean="0">
                <a:solidFill>
                  <a:srgbClr val="002060"/>
                </a:solidFill>
                <a:latin typeface="Courier New"/>
                <a:cs typeface="Courier New"/>
              </a:rPr>
              <a:t>sum</a:t>
            </a:r>
            <a:r>
              <a:rPr sz="1600" b="1" spc="-15" smtClean="0">
                <a:solidFill>
                  <a:srgbClr val="002060"/>
                </a:solidFill>
                <a:latin typeface="Courier New"/>
                <a:cs typeface="Courier New"/>
              </a:rPr>
              <a:t> </a:t>
            </a:r>
            <a:r>
              <a:rPr sz="1600" b="1" dirty="0">
                <a:solidFill>
                  <a:srgbClr val="002060"/>
                </a:solidFill>
                <a:latin typeface="Courier New"/>
                <a:cs typeface="Courier New"/>
              </a:rPr>
              <a:t>+=</a:t>
            </a:r>
            <a:r>
              <a:rPr sz="1600" b="1" spc="-10" dirty="0">
                <a:solidFill>
                  <a:srgbClr val="002060"/>
                </a:solidFill>
                <a:latin typeface="Courier New"/>
                <a:cs typeface="Courier New"/>
              </a:rPr>
              <a:t> </a:t>
            </a:r>
            <a:r>
              <a:rPr sz="1600" b="1" dirty="0">
                <a:solidFill>
                  <a:srgbClr val="002060"/>
                </a:solidFill>
                <a:latin typeface="Courier New"/>
                <a:cs typeface="Courier New"/>
              </a:rPr>
              <a:t>aNum;</a:t>
            </a:r>
            <a:endParaRPr sz="1600">
              <a:solidFill>
                <a:srgbClr val="002060"/>
              </a:solidFill>
              <a:latin typeface="Courier New"/>
              <a:cs typeface="Courier New"/>
            </a:endParaRPr>
          </a:p>
          <a:p>
            <a:pPr algn="l">
              <a:lnSpc>
                <a:spcPct val="100000"/>
              </a:lnSpc>
              <a:spcBef>
                <a:spcPts val="385"/>
              </a:spcBef>
            </a:pPr>
            <a:r>
              <a:rPr sz="1600" b="1" dirty="0">
                <a:solidFill>
                  <a:srgbClr val="002060"/>
                </a:solidFill>
                <a:latin typeface="Courier New"/>
                <a:cs typeface="Courier New"/>
              </a:rPr>
              <a:t>}</a:t>
            </a:r>
            <a:endParaRPr sz="1600">
              <a:solidFill>
                <a:srgbClr val="002060"/>
              </a:solidFill>
              <a:latin typeface="Courier New"/>
              <a:cs typeface="Courier New"/>
            </a:endParaRPr>
          </a:p>
        </p:txBody>
      </p:sp>
      <p:grpSp>
        <p:nvGrpSpPr>
          <p:cNvPr id="17" name="object 13"/>
          <p:cNvGrpSpPr/>
          <p:nvPr/>
        </p:nvGrpSpPr>
        <p:grpSpPr>
          <a:xfrm>
            <a:off x="5257798" y="1719242"/>
            <a:ext cx="3722269" cy="1207066"/>
            <a:chOff x="4565903" y="2353055"/>
            <a:chExt cx="3898900" cy="929640"/>
          </a:xfrm>
          <a:solidFill>
            <a:srgbClr val="FFCC66"/>
          </a:solidFill>
        </p:grpSpPr>
        <p:sp>
          <p:nvSpPr>
            <p:cNvPr id="18" name="object 14"/>
            <p:cNvSpPr/>
            <p:nvPr/>
          </p:nvSpPr>
          <p:spPr>
            <a:xfrm>
              <a:off x="4599431" y="2368295"/>
              <a:ext cx="3858895" cy="908685"/>
            </a:xfrm>
            <a:custGeom>
              <a:avLst/>
              <a:gdLst/>
              <a:ahLst/>
              <a:cxnLst/>
              <a:rect l="l" t="t" r="r" b="b"/>
              <a:pathLst>
                <a:path w="3858895" h="908685">
                  <a:moveTo>
                    <a:pt x="0" y="0"/>
                  </a:moveTo>
                  <a:lnTo>
                    <a:pt x="810767" y="466343"/>
                  </a:lnTo>
                  <a:lnTo>
                    <a:pt x="810767" y="783336"/>
                  </a:lnTo>
                  <a:lnTo>
                    <a:pt x="820912" y="832437"/>
                  </a:lnTo>
                  <a:lnTo>
                    <a:pt x="848486" y="872108"/>
                  </a:lnTo>
                  <a:lnTo>
                    <a:pt x="889206" y="898636"/>
                  </a:lnTo>
                  <a:lnTo>
                    <a:pt x="938783" y="908303"/>
                  </a:lnTo>
                  <a:lnTo>
                    <a:pt x="3733799" y="908303"/>
                  </a:lnTo>
                  <a:lnTo>
                    <a:pt x="3782901" y="898636"/>
                  </a:lnTo>
                  <a:lnTo>
                    <a:pt x="3822572" y="872108"/>
                  </a:lnTo>
                  <a:lnTo>
                    <a:pt x="3849100" y="832437"/>
                  </a:lnTo>
                  <a:lnTo>
                    <a:pt x="3858767" y="783336"/>
                  </a:lnTo>
                  <a:lnTo>
                    <a:pt x="3858767" y="274319"/>
                  </a:lnTo>
                  <a:lnTo>
                    <a:pt x="810767" y="274319"/>
                  </a:lnTo>
                  <a:lnTo>
                    <a:pt x="0" y="0"/>
                  </a:lnTo>
                  <a:close/>
                </a:path>
                <a:path w="3858895" h="908685">
                  <a:moveTo>
                    <a:pt x="3733799" y="146303"/>
                  </a:moveTo>
                  <a:lnTo>
                    <a:pt x="938783" y="146303"/>
                  </a:lnTo>
                  <a:lnTo>
                    <a:pt x="889206" y="156448"/>
                  </a:lnTo>
                  <a:lnTo>
                    <a:pt x="848486" y="184022"/>
                  </a:lnTo>
                  <a:lnTo>
                    <a:pt x="820912" y="224742"/>
                  </a:lnTo>
                  <a:lnTo>
                    <a:pt x="810767" y="274319"/>
                  </a:lnTo>
                  <a:lnTo>
                    <a:pt x="3858767" y="274319"/>
                  </a:lnTo>
                  <a:lnTo>
                    <a:pt x="3849100" y="224742"/>
                  </a:lnTo>
                  <a:lnTo>
                    <a:pt x="3822572" y="184022"/>
                  </a:lnTo>
                  <a:lnTo>
                    <a:pt x="3782901" y="156448"/>
                  </a:lnTo>
                  <a:lnTo>
                    <a:pt x="3733799" y="146303"/>
                  </a:lnTo>
                  <a:close/>
                </a:path>
              </a:pathLst>
            </a:custGeom>
            <a:grpFill/>
          </p:spPr>
          <p:txBody>
            <a:bodyPr wrap="square" lIns="0" tIns="0" rIns="0" bIns="0" rtlCol="0"/>
            <a:lstStyle/>
            <a:p>
              <a:endParaRPr>
                <a:solidFill>
                  <a:srgbClr val="002060"/>
                </a:solidFill>
              </a:endParaRPr>
            </a:p>
          </p:txBody>
        </p:sp>
        <p:sp>
          <p:nvSpPr>
            <p:cNvPr id="19" name="object 15"/>
            <p:cNvSpPr/>
            <p:nvPr/>
          </p:nvSpPr>
          <p:spPr>
            <a:xfrm>
              <a:off x="4565903" y="2353055"/>
              <a:ext cx="3898900" cy="929640"/>
            </a:xfrm>
            <a:custGeom>
              <a:avLst/>
              <a:gdLst/>
              <a:ahLst/>
              <a:cxnLst/>
              <a:rect l="l" t="t" r="r" b="b"/>
              <a:pathLst>
                <a:path w="3898900" h="929639">
                  <a:moveTo>
                    <a:pt x="841248" y="482882"/>
                  </a:moveTo>
                  <a:lnTo>
                    <a:pt x="841248" y="810768"/>
                  </a:lnTo>
                  <a:lnTo>
                    <a:pt x="844296" y="826008"/>
                  </a:lnTo>
                  <a:lnTo>
                    <a:pt x="862584" y="871728"/>
                  </a:lnTo>
                  <a:lnTo>
                    <a:pt x="899160" y="908304"/>
                  </a:lnTo>
                  <a:lnTo>
                    <a:pt x="944880" y="926592"/>
                  </a:lnTo>
                  <a:lnTo>
                    <a:pt x="960120" y="929640"/>
                  </a:lnTo>
                  <a:lnTo>
                    <a:pt x="3779520" y="929640"/>
                  </a:lnTo>
                  <a:lnTo>
                    <a:pt x="3794760" y="926592"/>
                  </a:lnTo>
                  <a:lnTo>
                    <a:pt x="3819144" y="920496"/>
                  </a:lnTo>
                  <a:lnTo>
                    <a:pt x="960120" y="920496"/>
                  </a:lnTo>
                  <a:lnTo>
                    <a:pt x="923544" y="911352"/>
                  </a:lnTo>
                  <a:lnTo>
                    <a:pt x="926592" y="911352"/>
                  </a:lnTo>
                  <a:lnTo>
                    <a:pt x="905256" y="899160"/>
                  </a:lnTo>
                  <a:lnTo>
                    <a:pt x="886968" y="883920"/>
                  </a:lnTo>
                  <a:lnTo>
                    <a:pt x="871728" y="865632"/>
                  </a:lnTo>
                  <a:lnTo>
                    <a:pt x="861277" y="847344"/>
                  </a:lnTo>
                  <a:lnTo>
                    <a:pt x="859536" y="847344"/>
                  </a:lnTo>
                  <a:lnTo>
                    <a:pt x="850392" y="810768"/>
                  </a:lnTo>
                  <a:lnTo>
                    <a:pt x="850392" y="484632"/>
                  </a:lnTo>
                  <a:lnTo>
                    <a:pt x="844296" y="484632"/>
                  </a:lnTo>
                  <a:lnTo>
                    <a:pt x="841248" y="482882"/>
                  </a:lnTo>
                  <a:close/>
                </a:path>
                <a:path w="3898900" h="929639">
                  <a:moveTo>
                    <a:pt x="3880104" y="844296"/>
                  </a:moveTo>
                  <a:lnTo>
                    <a:pt x="3867912" y="865632"/>
                  </a:lnTo>
                  <a:lnTo>
                    <a:pt x="3852672" y="883920"/>
                  </a:lnTo>
                  <a:lnTo>
                    <a:pt x="3834384" y="899160"/>
                  </a:lnTo>
                  <a:lnTo>
                    <a:pt x="3813048" y="911352"/>
                  </a:lnTo>
                  <a:lnTo>
                    <a:pt x="3816096" y="911352"/>
                  </a:lnTo>
                  <a:lnTo>
                    <a:pt x="3779520" y="920496"/>
                  </a:lnTo>
                  <a:lnTo>
                    <a:pt x="3819144" y="920496"/>
                  </a:lnTo>
                  <a:lnTo>
                    <a:pt x="3840479" y="908304"/>
                  </a:lnTo>
                  <a:lnTo>
                    <a:pt x="3877055" y="871728"/>
                  </a:lnTo>
                  <a:lnTo>
                    <a:pt x="3889248" y="850392"/>
                  </a:lnTo>
                  <a:lnTo>
                    <a:pt x="3890010" y="847344"/>
                  </a:lnTo>
                  <a:lnTo>
                    <a:pt x="3880104" y="847344"/>
                  </a:lnTo>
                  <a:lnTo>
                    <a:pt x="3880104" y="844296"/>
                  </a:lnTo>
                  <a:close/>
                </a:path>
                <a:path w="3898900" h="929639">
                  <a:moveTo>
                    <a:pt x="859536" y="844296"/>
                  </a:moveTo>
                  <a:lnTo>
                    <a:pt x="859536" y="847344"/>
                  </a:lnTo>
                  <a:lnTo>
                    <a:pt x="861277" y="847344"/>
                  </a:lnTo>
                  <a:lnTo>
                    <a:pt x="859536" y="844296"/>
                  </a:lnTo>
                  <a:close/>
                </a:path>
                <a:path w="3898900" h="929639">
                  <a:moveTo>
                    <a:pt x="3890010" y="240792"/>
                  </a:moveTo>
                  <a:lnTo>
                    <a:pt x="3880104" y="240792"/>
                  </a:lnTo>
                  <a:lnTo>
                    <a:pt x="3889248" y="277368"/>
                  </a:lnTo>
                  <a:lnTo>
                    <a:pt x="3889248" y="810768"/>
                  </a:lnTo>
                  <a:lnTo>
                    <a:pt x="3880104" y="847344"/>
                  </a:lnTo>
                  <a:lnTo>
                    <a:pt x="3890010" y="847344"/>
                  </a:lnTo>
                  <a:lnTo>
                    <a:pt x="3895344" y="826008"/>
                  </a:lnTo>
                  <a:lnTo>
                    <a:pt x="3898392" y="810768"/>
                  </a:lnTo>
                  <a:lnTo>
                    <a:pt x="3898392" y="277368"/>
                  </a:lnTo>
                  <a:lnTo>
                    <a:pt x="3895344" y="262128"/>
                  </a:lnTo>
                  <a:lnTo>
                    <a:pt x="3890010" y="240792"/>
                  </a:lnTo>
                  <a:close/>
                </a:path>
                <a:path w="3898900" h="929639">
                  <a:moveTo>
                    <a:pt x="841248" y="481584"/>
                  </a:moveTo>
                  <a:lnTo>
                    <a:pt x="841248" y="482882"/>
                  </a:lnTo>
                  <a:lnTo>
                    <a:pt x="844296" y="484632"/>
                  </a:lnTo>
                  <a:lnTo>
                    <a:pt x="841248" y="481584"/>
                  </a:lnTo>
                  <a:close/>
                </a:path>
                <a:path w="3898900" h="929639">
                  <a:moveTo>
                    <a:pt x="850392" y="481584"/>
                  </a:moveTo>
                  <a:lnTo>
                    <a:pt x="841248" y="481584"/>
                  </a:lnTo>
                  <a:lnTo>
                    <a:pt x="844296" y="484632"/>
                  </a:lnTo>
                  <a:lnTo>
                    <a:pt x="850392" y="484632"/>
                  </a:lnTo>
                  <a:lnTo>
                    <a:pt x="850392" y="481584"/>
                  </a:lnTo>
                  <a:close/>
                </a:path>
                <a:path w="3898900" h="929639">
                  <a:moveTo>
                    <a:pt x="42305" y="24283"/>
                  </a:moveTo>
                  <a:lnTo>
                    <a:pt x="841248" y="482882"/>
                  </a:lnTo>
                  <a:lnTo>
                    <a:pt x="841248" y="481584"/>
                  </a:lnTo>
                  <a:lnTo>
                    <a:pt x="850392" y="481584"/>
                  </a:lnTo>
                  <a:lnTo>
                    <a:pt x="850392" y="478536"/>
                  </a:lnTo>
                  <a:lnTo>
                    <a:pt x="79438" y="36753"/>
                  </a:lnTo>
                  <a:lnTo>
                    <a:pt x="42305" y="24283"/>
                  </a:lnTo>
                  <a:close/>
                </a:path>
                <a:path w="3898900" h="929639">
                  <a:moveTo>
                    <a:pt x="37322" y="12619"/>
                  </a:moveTo>
                  <a:lnTo>
                    <a:pt x="79438" y="36753"/>
                  </a:lnTo>
                  <a:lnTo>
                    <a:pt x="850392" y="295656"/>
                  </a:lnTo>
                  <a:lnTo>
                    <a:pt x="850392" y="289560"/>
                  </a:lnTo>
                  <a:lnTo>
                    <a:pt x="841248" y="289560"/>
                  </a:lnTo>
                  <a:lnTo>
                    <a:pt x="841248" y="284450"/>
                  </a:lnTo>
                  <a:lnTo>
                    <a:pt x="37322" y="12619"/>
                  </a:lnTo>
                  <a:close/>
                </a:path>
                <a:path w="3898900" h="929639">
                  <a:moveTo>
                    <a:pt x="841248" y="284450"/>
                  </a:moveTo>
                  <a:lnTo>
                    <a:pt x="841248" y="289560"/>
                  </a:lnTo>
                  <a:lnTo>
                    <a:pt x="847344" y="286512"/>
                  </a:lnTo>
                  <a:lnTo>
                    <a:pt x="841248" y="284450"/>
                  </a:lnTo>
                  <a:close/>
                </a:path>
                <a:path w="3898900" h="929639">
                  <a:moveTo>
                    <a:pt x="3779520" y="158496"/>
                  </a:moveTo>
                  <a:lnTo>
                    <a:pt x="960120" y="158496"/>
                  </a:lnTo>
                  <a:lnTo>
                    <a:pt x="944880" y="161544"/>
                  </a:lnTo>
                  <a:lnTo>
                    <a:pt x="899160" y="179832"/>
                  </a:lnTo>
                  <a:lnTo>
                    <a:pt x="862584" y="216408"/>
                  </a:lnTo>
                  <a:lnTo>
                    <a:pt x="844296" y="262128"/>
                  </a:lnTo>
                  <a:lnTo>
                    <a:pt x="841248" y="277368"/>
                  </a:lnTo>
                  <a:lnTo>
                    <a:pt x="841248" y="284450"/>
                  </a:lnTo>
                  <a:lnTo>
                    <a:pt x="847344" y="286512"/>
                  </a:lnTo>
                  <a:lnTo>
                    <a:pt x="841248" y="289560"/>
                  </a:lnTo>
                  <a:lnTo>
                    <a:pt x="850392" y="289560"/>
                  </a:lnTo>
                  <a:lnTo>
                    <a:pt x="850392" y="277368"/>
                  </a:lnTo>
                  <a:lnTo>
                    <a:pt x="859536" y="240792"/>
                  </a:lnTo>
                  <a:lnTo>
                    <a:pt x="861277" y="240792"/>
                  </a:lnTo>
                  <a:lnTo>
                    <a:pt x="871728" y="222504"/>
                  </a:lnTo>
                  <a:lnTo>
                    <a:pt x="886968" y="204216"/>
                  </a:lnTo>
                  <a:lnTo>
                    <a:pt x="905256" y="188976"/>
                  </a:lnTo>
                  <a:lnTo>
                    <a:pt x="926592" y="176784"/>
                  </a:lnTo>
                  <a:lnTo>
                    <a:pt x="923544" y="176784"/>
                  </a:lnTo>
                  <a:lnTo>
                    <a:pt x="960120" y="167640"/>
                  </a:lnTo>
                  <a:lnTo>
                    <a:pt x="3819144" y="167640"/>
                  </a:lnTo>
                  <a:lnTo>
                    <a:pt x="3794760" y="161544"/>
                  </a:lnTo>
                  <a:lnTo>
                    <a:pt x="3779520" y="158496"/>
                  </a:lnTo>
                  <a:close/>
                </a:path>
                <a:path w="3898900" h="929639">
                  <a:moveTo>
                    <a:pt x="861277" y="240792"/>
                  </a:moveTo>
                  <a:lnTo>
                    <a:pt x="859536" y="240792"/>
                  </a:lnTo>
                  <a:lnTo>
                    <a:pt x="859536" y="243840"/>
                  </a:lnTo>
                  <a:lnTo>
                    <a:pt x="861277" y="240792"/>
                  </a:lnTo>
                  <a:close/>
                </a:path>
                <a:path w="3898900" h="929639">
                  <a:moveTo>
                    <a:pt x="3819144" y="167640"/>
                  </a:moveTo>
                  <a:lnTo>
                    <a:pt x="3779520" y="167640"/>
                  </a:lnTo>
                  <a:lnTo>
                    <a:pt x="3816096" y="176784"/>
                  </a:lnTo>
                  <a:lnTo>
                    <a:pt x="3813048" y="176784"/>
                  </a:lnTo>
                  <a:lnTo>
                    <a:pt x="3834384" y="188976"/>
                  </a:lnTo>
                  <a:lnTo>
                    <a:pt x="3852672" y="204216"/>
                  </a:lnTo>
                  <a:lnTo>
                    <a:pt x="3867912" y="222504"/>
                  </a:lnTo>
                  <a:lnTo>
                    <a:pt x="3880104" y="243840"/>
                  </a:lnTo>
                  <a:lnTo>
                    <a:pt x="3880104" y="240792"/>
                  </a:lnTo>
                  <a:lnTo>
                    <a:pt x="3890010" y="240792"/>
                  </a:lnTo>
                  <a:lnTo>
                    <a:pt x="3889248" y="237744"/>
                  </a:lnTo>
                  <a:lnTo>
                    <a:pt x="3877055" y="216408"/>
                  </a:lnTo>
                  <a:lnTo>
                    <a:pt x="3840479" y="179832"/>
                  </a:lnTo>
                  <a:lnTo>
                    <a:pt x="3819144" y="167640"/>
                  </a:lnTo>
                  <a:close/>
                </a:path>
                <a:path w="3898900" h="929639">
                  <a:moveTo>
                    <a:pt x="36523" y="12349"/>
                  </a:moveTo>
                  <a:lnTo>
                    <a:pt x="34112" y="19581"/>
                  </a:lnTo>
                  <a:lnTo>
                    <a:pt x="42305" y="24283"/>
                  </a:lnTo>
                  <a:lnTo>
                    <a:pt x="79438" y="36753"/>
                  </a:lnTo>
                  <a:lnTo>
                    <a:pt x="37322" y="12619"/>
                  </a:lnTo>
                  <a:lnTo>
                    <a:pt x="36523" y="12349"/>
                  </a:lnTo>
                  <a:close/>
                </a:path>
                <a:path w="3898900" h="929639">
                  <a:moveTo>
                    <a:pt x="34112" y="19581"/>
                  </a:moveTo>
                  <a:lnTo>
                    <a:pt x="33528" y="21336"/>
                  </a:lnTo>
                  <a:lnTo>
                    <a:pt x="42305" y="24283"/>
                  </a:lnTo>
                  <a:lnTo>
                    <a:pt x="34112" y="19581"/>
                  </a:lnTo>
                  <a:close/>
                </a:path>
                <a:path w="3898900" h="929639">
                  <a:moveTo>
                    <a:pt x="0" y="0"/>
                  </a:moveTo>
                  <a:lnTo>
                    <a:pt x="34112" y="19581"/>
                  </a:lnTo>
                  <a:lnTo>
                    <a:pt x="36523" y="12349"/>
                  </a:lnTo>
                  <a:lnTo>
                    <a:pt x="0" y="0"/>
                  </a:lnTo>
                  <a:close/>
                </a:path>
                <a:path w="3898900" h="929639">
                  <a:moveTo>
                    <a:pt x="36575" y="12192"/>
                  </a:moveTo>
                  <a:lnTo>
                    <a:pt x="36523" y="12349"/>
                  </a:lnTo>
                  <a:lnTo>
                    <a:pt x="37322" y="12619"/>
                  </a:lnTo>
                  <a:lnTo>
                    <a:pt x="36575" y="12192"/>
                  </a:lnTo>
                  <a:close/>
                </a:path>
              </a:pathLst>
            </a:custGeom>
            <a:grpFill/>
          </p:spPr>
          <p:txBody>
            <a:bodyPr wrap="square" lIns="0" tIns="0" rIns="0" bIns="0" rtlCol="0"/>
            <a:lstStyle/>
            <a:p>
              <a:endParaRPr>
                <a:solidFill>
                  <a:srgbClr val="002060"/>
                </a:solidFill>
              </a:endParaRPr>
            </a:p>
          </p:txBody>
        </p:sp>
      </p:grpSp>
      <p:sp>
        <p:nvSpPr>
          <p:cNvPr id="20" name="object 16"/>
          <p:cNvSpPr txBox="1"/>
          <p:nvPr/>
        </p:nvSpPr>
        <p:spPr>
          <a:xfrm>
            <a:off x="6149796" y="1997057"/>
            <a:ext cx="2739680" cy="843821"/>
          </a:xfrm>
          <a:prstGeom prst="rect">
            <a:avLst/>
          </a:prstGeom>
          <a:noFill/>
        </p:spPr>
        <p:txBody>
          <a:bodyPr vert="horz" wrap="square" lIns="0" tIns="12700" rIns="0" bIns="0" rtlCol="0">
            <a:spAutoFit/>
          </a:bodyPr>
          <a:lstStyle/>
          <a:p>
            <a:pPr marR="5080">
              <a:lnSpc>
                <a:spcPct val="100000"/>
              </a:lnSpc>
              <a:spcBef>
                <a:spcPts val="100"/>
              </a:spcBef>
            </a:pPr>
            <a:r>
              <a:rPr lang="en-US" sz="1800" spc="5" smtClean="0">
                <a:solidFill>
                  <a:srgbClr val="FF0000"/>
                </a:solidFill>
                <a:latin typeface="Arial"/>
                <a:cs typeface="Arial"/>
              </a:rPr>
              <a:t>Biến điều khiển không được cập nhật sau mỗi </a:t>
            </a:r>
            <a:br>
              <a:rPr lang="en-US" sz="1800" spc="5" smtClean="0">
                <a:solidFill>
                  <a:srgbClr val="FF0000"/>
                </a:solidFill>
                <a:latin typeface="Arial"/>
                <a:cs typeface="Arial"/>
              </a:rPr>
            </a:br>
            <a:r>
              <a:rPr lang="en-US" sz="1800" spc="5" smtClean="0">
                <a:solidFill>
                  <a:srgbClr val="FF0000"/>
                </a:solidFill>
                <a:latin typeface="Arial"/>
                <a:cs typeface="Arial"/>
              </a:rPr>
              <a:t>lần lặp</a:t>
            </a:r>
            <a:endParaRPr sz="1800">
              <a:solidFill>
                <a:srgbClr val="FF0000"/>
              </a:solidFill>
              <a:latin typeface="Arial"/>
              <a:cs typeface="Arial"/>
            </a:endParaRPr>
          </a:p>
        </p:txBody>
      </p:sp>
      <p:sp>
        <p:nvSpPr>
          <p:cNvPr id="22" name="object 18"/>
          <p:cNvSpPr/>
          <p:nvPr/>
        </p:nvSpPr>
        <p:spPr>
          <a:xfrm>
            <a:off x="6405240" y="3348966"/>
            <a:ext cx="2574828" cy="820419"/>
          </a:xfrm>
          <a:custGeom>
            <a:avLst/>
            <a:gdLst/>
            <a:ahLst/>
            <a:cxnLst/>
            <a:rect l="l" t="t" r="r" b="b"/>
            <a:pathLst>
              <a:path w="3286125" h="820420">
                <a:moveTo>
                  <a:pt x="3185160" y="210312"/>
                </a:moveTo>
                <a:lnTo>
                  <a:pt x="798576" y="210312"/>
                </a:lnTo>
                <a:lnTo>
                  <a:pt x="757951" y="218360"/>
                </a:lnTo>
                <a:lnTo>
                  <a:pt x="725043" y="240411"/>
                </a:lnTo>
                <a:lnTo>
                  <a:pt x="702992" y="273319"/>
                </a:lnTo>
                <a:lnTo>
                  <a:pt x="694944" y="313944"/>
                </a:lnTo>
                <a:lnTo>
                  <a:pt x="694944" y="719328"/>
                </a:lnTo>
                <a:lnTo>
                  <a:pt x="702992" y="759475"/>
                </a:lnTo>
                <a:lnTo>
                  <a:pt x="725043" y="791337"/>
                </a:lnTo>
                <a:lnTo>
                  <a:pt x="757951" y="812339"/>
                </a:lnTo>
                <a:lnTo>
                  <a:pt x="798576" y="819912"/>
                </a:lnTo>
                <a:lnTo>
                  <a:pt x="3185160" y="819912"/>
                </a:lnTo>
                <a:lnTo>
                  <a:pt x="3225307" y="812339"/>
                </a:lnTo>
                <a:lnTo>
                  <a:pt x="3257169" y="791337"/>
                </a:lnTo>
                <a:lnTo>
                  <a:pt x="3278171" y="759475"/>
                </a:lnTo>
                <a:lnTo>
                  <a:pt x="3285744" y="719328"/>
                </a:lnTo>
                <a:lnTo>
                  <a:pt x="3285744" y="313944"/>
                </a:lnTo>
                <a:lnTo>
                  <a:pt x="3278171" y="273319"/>
                </a:lnTo>
                <a:lnTo>
                  <a:pt x="3257169" y="240411"/>
                </a:lnTo>
                <a:lnTo>
                  <a:pt x="3225307" y="218360"/>
                </a:lnTo>
                <a:lnTo>
                  <a:pt x="3185160" y="210312"/>
                </a:lnTo>
                <a:close/>
              </a:path>
              <a:path w="3286125" h="820420">
                <a:moveTo>
                  <a:pt x="0" y="0"/>
                </a:moveTo>
                <a:lnTo>
                  <a:pt x="1127760" y="210312"/>
                </a:lnTo>
                <a:lnTo>
                  <a:pt x="1776984" y="210312"/>
                </a:lnTo>
                <a:lnTo>
                  <a:pt x="0" y="0"/>
                </a:lnTo>
                <a:close/>
              </a:path>
            </a:pathLst>
          </a:custGeom>
          <a:solidFill>
            <a:srgbClr val="FFCC66"/>
          </a:solidFill>
        </p:spPr>
        <p:txBody>
          <a:bodyPr wrap="square" lIns="0" tIns="0" rIns="0" bIns="0" rtlCol="0"/>
          <a:lstStyle/>
          <a:p>
            <a:endParaRPr>
              <a:solidFill>
                <a:srgbClr val="002060"/>
              </a:solidFill>
            </a:endParaRPr>
          </a:p>
        </p:txBody>
      </p:sp>
      <p:sp>
        <p:nvSpPr>
          <p:cNvPr id="24" name="object 20"/>
          <p:cNvSpPr txBox="1"/>
          <p:nvPr/>
        </p:nvSpPr>
        <p:spPr>
          <a:xfrm>
            <a:off x="7063831" y="3602089"/>
            <a:ext cx="1777300" cy="566822"/>
          </a:xfrm>
          <a:prstGeom prst="rect">
            <a:avLst/>
          </a:prstGeom>
          <a:noFill/>
        </p:spPr>
        <p:txBody>
          <a:bodyPr vert="horz" wrap="square" lIns="0" tIns="12700" rIns="0" bIns="0" rtlCol="0">
            <a:spAutoFit/>
          </a:bodyPr>
          <a:lstStyle/>
          <a:p>
            <a:pPr marL="12700">
              <a:lnSpc>
                <a:spcPct val="100000"/>
              </a:lnSpc>
              <a:spcBef>
                <a:spcPts val="100"/>
              </a:spcBef>
            </a:pPr>
            <a:r>
              <a:rPr lang="en-US" sz="1800" smtClean="0">
                <a:solidFill>
                  <a:srgbClr val="FF0000"/>
                </a:solidFill>
                <a:latin typeface="Arial"/>
                <a:cs typeface="Arial"/>
              </a:rPr>
              <a:t>Không có dấu ; </a:t>
            </a:r>
            <a:br>
              <a:rPr lang="en-US" sz="1800" smtClean="0">
                <a:solidFill>
                  <a:srgbClr val="FF0000"/>
                </a:solidFill>
                <a:latin typeface="Arial"/>
                <a:cs typeface="Arial"/>
              </a:rPr>
            </a:br>
            <a:r>
              <a:rPr lang="en-US" sz="1800" smtClean="0">
                <a:solidFill>
                  <a:srgbClr val="FF0000"/>
                </a:solidFill>
                <a:latin typeface="Arial"/>
                <a:cs typeface="Arial"/>
              </a:rPr>
              <a:t>ở đây</a:t>
            </a:r>
            <a:endParaRPr sz="1800">
              <a:solidFill>
                <a:srgbClr val="FF0000"/>
              </a:solidFill>
              <a:latin typeface="Arial"/>
              <a:cs typeface="Arial"/>
            </a:endParaRPr>
          </a:p>
        </p:txBody>
      </p:sp>
      <p:grpSp>
        <p:nvGrpSpPr>
          <p:cNvPr id="25" name="object 21"/>
          <p:cNvGrpSpPr/>
          <p:nvPr/>
        </p:nvGrpSpPr>
        <p:grpSpPr>
          <a:xfrm>
            <a:off x="2938912" y="5107799"/>
            <a:ext cx="3810154" cy="881201"/>
            <a:chOff x="4614671" y="5718047"/>
            <a:chExt cx="2554605" cy="841375"/>
          </a:xfrm>
          <a:solidFill>
            <a:srgbClr val="FFCC66"/>
          </a:solidFill>
        </p:grpSpPr>
        <p:sp>
          <p:nvSpPr>
            <p:cNvPr id="26" name="object 22"/>
            <p:cNvSpPr/>
            <p:nvPr/>
          </p:nvSpPr>
          <p:spPr>
            <a:xfrm>
              <a:off x="4651247" y="5733287"/>
              <a:ext cx="2512060" cy="820419"/>
            </a:xfrm>
            <a:custGeom>
              <a:avLst/>
              <a:gdLst/>
              <a:ahLst/>
              <a:cxnLst/>
              <a:rect l="l" t="t" r="r" b="b"/>
              <a:pathLst>
                <a:path w="2512059" h="820420">
                  <a:moveTo>
                    <a:pt x="0" y="0"/>
                  </a:moveTo>
                  <a:lnTo>
                    <a:pt x="911351" y="466344"/>
                  </a:lnTo>
                  <a:lnTo>
                    <a:pt x="911351" y="719328"/>
                  </a:lnTo>
                  <a:lnTo>
                    <a:pt x="919400" y="759475"/>
                  </a:lnTo>
                  <a:lnTo>
                    <a:pt x="941451" y="791337"/>
                  </a:lnTo>
                  <a:lnTo>
                    <a:pt x="974359" y="812339"/>
                  </a:lnTo>
                  <a:lnTo>
                    <a:pt x="1014984" y="819912"/>
                  </a:lnTo>
                  <a:lnTo>
                    <a:pt x="2410968" y="819912"/>
                  </a:lnTo>
                  <a:lnTo>
                    <a:pt x="2451115" y="812339"/>
                  </a:lnTo>
                  <a:lnTo>
                    <a:pt x="2482977" y="791337"/>
                  </a:lnTo>
                  <a:lnTo>
                    <a:pt x="2503979" y="759475"/>
                  </a:lnTo>
                  <a:lnTo>
                    <a:pt x="2511552" y="719328"/>
                  </a:lnTo>
                  <a:lnTo>
                    <a:pt x="2511552" y="313944"/>
                  </a:lnTo>
                  <a:lnTo>
                    <a:pt x="911351" y="313944"/>
                  </a:lnTo>
                  <a:lnTo>
                    <a:pt x="0" y="0"/>
                  </a:lnTo>
                  <a:close/>
                </a:path>
                <a:path w="2512059" h="820420">
                  <a:moveTo>
                    <a:pt x="2410968" y="210312"/>
                  </a:moveTo>
                  <a:lnTo>
                    <a:pt x="1014984" y="210312"/>
                  </a:lnTo>
                  <a:lnTo>
                    <a:pt x="974359" y="218360"/>
                  </a:lnTo>
                  <a:lnTo>
                    <a:pt x="941451" y="240411"/>
                  </a:lnTo>
                  <a:lnTo>
                    <a:pt x="919400" y="273319"/>
                  </a:lnTo>
                  <a:lnTo>
                    <a:pt x="911351" y="313944"/>
                  </a:lnTo>
                  <a:lnTo>
                    <a:pt x="2511552" y="313944"/>
                  </a:lnTo>
                  <a:lnTo>
                    <a:pt x="2503979" y="273319"/>
                  </a:lnTo>
                  <a:lnTo>
                    <a:pt x="2482977" y="240411"/>
                  </a:lnTo>
                  <a:lnTo>
                    <a:pt x="2451115" y="218360"/>
                  </a:lnTo>
                  <a:lnTo>
                    <a:pt x="2410968" y="210312"/>
                  </a:lnTo>
                  <a:close/>
                </a:path>
              </a:pathLst>
            </a:custGeom>
            <a:grpFill/>
          </p:spPr>
          <p:txBody>
            <a:bodyPr wrap="square" lIns="0" tIns="0" rIns="0" bIns="0" rtlCol="0"/>
            <a:lstStyle/>
            <a:p>
              <a:endParaRPr>
                <a:solidFill>
                  <a:srgbClr val="002060"/>
                </a:solidFill>
              </a:endParaRPr>
            </a:p>
          </p:txBody>
        </p:sp>
        <p:sp>
          <p:nvSpPr>
            <p:cNvPr id="27" name="object 23"/>
            <p:cNvSpPr/>
            <p:nvPr/>
          </p:nvSpPr>
          <p:spPr>
            <a:xfrm>
              <a:off x="4614671" y="5718047"/>
              <a:ext cx="2554605" cy="841375"/>
            </a:xfrm>
            <a:custGeom>
              <a:avLst/>
              <a:gdLst/>
              <a:ahLst/>
              <a:cxnLst/>
              <a:rect l="l" t="t" r="r" b="b"/>
              <a:pathLst>
                <a:path w="2554604" h="841375">
                  <a:moveTo>
                    <a:pt x="944879" y="483083"/>
                  </a:moveTo>
                  <a:lnTo>
                    <a:pt x="944879" y="734567"/>
                  </a:lnTo>
                  <a:lnTo>
                    <a:pt x="947927" y="755904"/>
                  </a:lnTo>
                  <a:lnTo>
                    <a:pt x="963167" y="795527"/>
                  </a:lnTo>
                  <a:lnTo>
                    <a:pt x="990600" y="822961"/>
                  </a:lnTo>
                  <a:lnTo>
                    <a:pt x="1030224" y="838199"/>
                  </a:lnTo>
                  <a:lnTo>
                    <a:pt x="1051560" y="841247"/>
                  </a:lnTo>
                  <a:lnTo>
                    <a:pt x="2447544" y="841247"/>
                  </a:lnTo>
                  <a:lnTo>
                    <a:pt x="2468879" y="838199"/>
                  </a:lnTo>
                  <a:lnTo>
                    <a:pt x="2490216" y="832104"/>
                  </a:lnTo>
                  <a:lnTo>
                    <a:pt x="1051560" y="832104"/>
                  </a:lnTo>
                  <a:lnTo>
                    <a:pt x="1030224" y="829055"/>
                  </a:lnTo>
                  <a:lnTo>
                    <a:pt x="1033272" y="829055"/>
                  </a:lnTo>
                  <a:lnTo>
                    <a:pt x="1011936" y="822961"/>
                  </a:lnTo>
                  <a:lnTo>
                    <a:pt x="1014983" y="822961"/>
                  </a:lnTo>
                  <a:lnTo>
                    <a:pt x="1002791" y="816863"/>
                  </a:lnTo>
                  <a:lnTo>
                    <a:pt x="996695" y="816863"/>
                  </a:lnTo>
                  <a:lnTo>
                    <a:pt x="981455" y="804671"/>
                  </a:lnTo>
                  <a:lnTo>
                    <a:pt x="969263" y="789432"/>
                  </a:lnTo>
                  <a:lnTo>
                    <a:pt x="972312" y="789432"/>
                  </a:lnTo>
                  <a:lnTo>
                    <a:pt x="960119" y="771143"/>
                  </a:lnTo>
                  <a:lnTo>
                    <a:pt x="962297" y="771143"/>
                  </a:lnTo>
                  <a:lnTo>
                    <a:pt x="957942" y="755904"/>
                  </a:lnTo>
                  <a:lnTo>
                    <a:pt x="957072" y="755904"/>
                  </a:lnTo>
                  <a:lnTo>
                    <a:pt x="954024" y="734567"/>
                  </a:lnTo>
                  <a:lnTo>
                    <a:pt x="954024" y="484631"/>
                  </a:lnTo>
                  <a:lnTo>
                    <a:pt x="947927" y="484631"/>
                  </a:lnTo>
                  <a:lnTo>
                    <a:pt x="944879" y="483083"/>
                  </a:lnTo>
                  <a:close/>
                </a:path>
                <a:path w="2554604" h="841375">
                  <a:moveTo>
                    <a:pt x="2502407" y="813815"/>
                  </a:moveTo>
                  <a:lnTo>
                    <a:pt x="2484120" y="822961"/>
                  </a:lnTo>
                  <a:lnTo>
                    <a:pt x="2487168" y="822961"/>
                  </a:lnTo>
                  <a:lnTo>
                    <a:pt x="2465831" y="829055"/>
                  </a:lnTo>
                  <a:lnTo>
                    <a:pt x="2468879" y="829055"/>
                  </a:lnTo>
                  <a:lnTo>
                    <a:pt x="2447544" y="832104"/>
                  </a:lnTo>
                  <a:lnTo>
                    <a:pt x="2490216" y="832104"/>
                  </a:lnTo>
                  <a:lnTo>
                    <a:pt x="2508504" y="822961"/>
                  </a:lnTo>
                  <a:lnTo>
                    <a:pt x="2516124" y="816863"/>
                  </a:lnTo>
                  <a:lnTo>
                    <a:pt x="2502407" y="816863"/>
                  </a:lnTo>
                  <a:lnTo>
                    <a:pt x="2502407" y="813815"/>
                  </a:lnTo>
                  <a:close/>
                </a:path>
                <a:path w="2554604" h="841375">
                  <a:moveTo>
                    <a:pt x="996695" y="813815"/>
                  </a:moveTo>
                  <a:lnTo>
                    <a:pt x="996695" y="816863"/>
                  </a:lnTo>
                  <a:lnTo>
                    <a:pt x="1002791" y="816863"/>
                  </a:lnTo>
                  <a:lnTo>
                    <a:pt x="996695" y="813815"/>
                  </a:lnTo>
                  <a:close/>
                </a:path>
                <a:path w="2554604" h="841375">
                  <a:moveTo>
                    <a:pt x="2535935" y="771143"/>
                  </a:moveTo>
                  <a:lnTo>
                    <a:pt x="2526792" y="789432"/>
                  </a:lnTo>
                  <a:lnTo>
                    <a:pt x="2529839" y="789432"/>
                  </a:lnTo>
                  <a:lnTo>
                    <a:pt x="2517648" y="804671"/>
                  </a:lnTo>
                  <a:lnTo>
                    <a:pt x="2502407" y="816863"/>
                  </a:lnTo>
                  <a:lnTo>
                    <a:pt x="2516124" y="816863"/>
                  </a:lnTo>
                  <a:lnTo>
                    <a:pt x="2523744" y="810767"/>
                  </a:lnTo>
                  <a:lnTo>
                    <a:pt x="2535935" y="795527"/>
                  </a:lnTo>
                  <a:lnTo>
                    <a:pt x="2545079" y="777239"/>
                  </a:lnTo>
                  <a:lnTo>
                    <a:pt x="2545950" y="774191"/>
                  </a:lnTo>
                  <a:lnTo>
                    <a:pt x="2535935" y="774191"/>
                  </a:lnTo>
                  <a:lnTo>
                    <a:pt x="2535935" y="771143"/>
                  </a:lnTo>
                  <a:close/>
                </a:path>
                <a:path w="2554604" h="841375">
                  <a:moveTo>
                    <a:pt x="962297" y="771143"/>
                  </a:moveTo>
                  <a:lnTo>
                    <a:pt x="960119" y="771143"/>
                  </a:lnTo>
                  <a:lnTo>
                    <a:pt x="963167" y="774191"/>
                  </a:lnTo>
                  <a:lnTo>
                    <a:pt x="962297" y="771143"/>
                  </a:lnTo>
                  <a:close/>
                </a:path>
                <a:path w="2554604" h="841375">
                  <a:moveTo>
                    <a:pt x="2542031" y="752855"/>
                  </a:moveTo>
                  <a:lnTo>
                    <a:pt x="2535935" y="774191"/>
                  </a:lnTo>
                  <a:lnTo>
                    <a:pt x="2545950" y="774191"/>
                  </a:lnTo>
                  <a:lnTo>
                    <a:pt x="2551176" y="755904"/>
                  </a:lnTo>
                  <a:lnTo>
                    <a:pt x="2542031" y="755904"/>
                  </a:lnTo>
                  <a:lnTo>
                    <a:pt x="2542031" y="752855"/>
                  </a:lnTo>
                  <a:close/>
                </a:path>
                <a:path w="2554604" h="841375">
                  <a:moveTo>
                    <a:pt x="957072" y="752855"/>
                  </a:moveTo>
                  <a:lnTo>
                    <a:pt x="957072" y="755904"/>
                  </a:lnTo>
                  <a:lnTo>
                    <a:pt x="957942" y="755904"/>
                  </a:lnTo>
                  <a:lnTo>
                    <a:pt x="957072" y="752855"/>
                  </a:lnTo>
                  <a:close/>
                </a:path>
                <a:path w="2554604" h="841375">
                  <a:moveTo>
                    <a:pt x="2551176" y="307847"/>
                  </a:moveTo>
                  <a:lnTo>
                    <a:pt x="2542031" y="307847"/>
                  </a:lnTo>
                  <a:lnTo>
                    <a:pt x="2545079" y="329183"/>
                  </a:lnTo>
                  <a:lnTo>
                    <a:pt x="2545079" y="734567"/>
                  </a:lnTo>
                  <a:lnTo>
                    <a:pt x="2542031" y="755904"/>
                  </a:lnTo>
                  <a:lnTo>
                    <a:pt x="2551176" y="755904"/>
                  </a:lnTo>
                  <a:lnTo>
                    <a:pt x="2554224" y="734567"/>
                  </a:lnTo>
                  <a:lnTo>
                    <a:pt x="2554224" y="329183"/>
                  </a:lnTo>
                  <a:lnTo>
                    <a:pt x="2551176" y="307847"/>
                  </a:lnTo>
                  <a:close/>
                </a:path>
                <a:path w="2554604" h="841375">
                  <a:moveTo>
                    <a:pt x="944879" y="481583"/>
                  </a:moveTo>
                  <a:lnTo>
                    <a:pt x="944879" y="483083"/>
                  </a:lnTo>
                  <a:lnTo>
                    <a:pt x="947927" y="484631"/>
                  </a:lnTo>
                  <a:lnTo>
                    <a:pt x="944879" y="481583"/>
                  </a:lnTo>
                  <a:close/>
                </a:path>
                <a:path w="2554604" h="841375">
                  <a:moveTo>
                    <a:pt x="954024" y="481583"/>
                  </a:moveTo>
                  <a:lnTo>
                    <a:pt x="944879" y="481583"/>
                  </a:lnTo>
                  <a:lnTo>
                    <a:pt x="947927" y="484631"/>
                  </a:lnTo>
                  <a:lnTo>
                    <a:pt x="954024" y="484631"/>
                  </a:lnTo>
                  <a:lnTo>
                    <a:pt x="954024" y="481583"/>
                  </a:lnTo>
                  <a:close/>
                </a:path>
                <a:path w="2554604" h="841375">
                  <a:moveTo>
                    <a:pt x="3048" y="0"/>
                  </a:moveTo>
                  <a:lnTo>
                    <a:pt x="0" y="3047"/>
                  </a:lnTo>
                  <a:lnTo>
                    <a:pt x="944879" y="483083"/>
                  </a:lnTo>
                  <a:lnTo>
                    <a:pt x="944879" y="481583"/>
                  </a:lnTo>
                  <a:lnTo>
                    <a:pt x="954024" y="481583"/>
                  </a:lnTo>
                  <a:lnTo>
                    <a:pt x="954024" y="478535"/>
                  </a:lnTo>
                  <a:lnTo>
                    <a:pt x="100330" y="43152"/>
                  </a:lnTo>
                  <a:lnTo>
                    <a:pt x="36575" y="21335"/>
                  </a:lnTo>
                  <a:lnTo>
                    <a:pt x="39541" y="12438"/>
                  </a:lnTo>
                  <a:lnTo>
                    <a:pt x="3048" y="0"/>
                  </a:lnTo>
                  <a:close/>
                </a:path>
                <a:path w="2554604" h="841375">
                  <a:moveTo>
                    <a:pt x="41246" y="13019"/>
                  </a:moveTo>
                  <a:lnTo>
                    <a:pt x="100330" y="43152"/>
                  </a:lnTo>
                  <a:lnTo>
                    <a:pt x="954024" y="335279"/>
                  </a:lnTo>
                  <a:lnTo>
                    <a:pt x="954701" y="329183"/>
                  </a:lnTo>
                  <a:lnTo>
                    <a:pt x="944879" y="329183"/>
                  </a:lnTo>
                  <a:lnTo>
                    <a:pt x="945993" y="321389"/>
                  </a:lnTo>
                  <a:lnTo>
                    <a:pt x="41246" y="13019"/>
                  </a:lnTo>
                  <a:close/>
                </a:path>
                <a:path w="2554604" h="841375">
                  <a:moveTo>
                    <a:pt x="945993" y="321389"/>
                  </a:moveTo>
                  <a:lnTo>
                    <a:pt x="944879" y="329183"/>
                  </a:lnTo>
                  <a:lnTo>
                    <a:pt x="950976" y="323088"/>
                  </a:lnTo>
                  <a:lnTo>
                    <a:pt x="945993" y="321389"/>
                  </a:lnTo>
                  <a:close/>
                </a:path>
                <a:path w="2554604" h="841375">
                  <a:moveTo>
                    <a:pt x="2447544" y="222503"/>
                  </a:moveTo>
                  <a:lnTo>
                    <a:pt x="1051560" y="222503"/>
                  </a:lnTo>
                  <a:lnTo>
                    <a:pt x="1030224" y="225551"/>
                  </a:lnTo>
                  <a:lnTo>
                    <a:pt x="990600" y="240791"/>
                  </a:lnTo>
                  <a:lnTo>
                    <a:pt x="963167" y="268224"/>
                  </a:lnTo>
                  <a:lnTo>
                    <a:pt x="947927" y="307847"/>
                  </a:lnTo>
                  <a:lnTo>
                    <a:pt x="945993" y="321389"/>
                  </a:lnTo>
                  <a:lnTo>
                    <a:pt x="950976" y="323088"/>
                  </a:lnTo>
                  <a:lnTo>
                    <a:pt x="944879" y="329183"/>
                  </a:lnTo>
                  <a:lnTo>
                    <a:pt x="954701" y="329183"/>
                  </a:lnTo>
                  <a:lnTo>
                    <a:pt x="957072" y="307847"/>
                  </a:lnTo>
                  <a:lnTo>
                    <a:pt x="957942" y="307847"/>
                  </a:lnTo>
                  <a:lnTo>
                    <a:pt x="962297" y="292607"/>
                  </a:lnTo>
                  <a:lnTo>
                    <a:pt x="960119" y="292607"/>
                  </a:lnTo>
                  <a:lnTo>
                    <a:pt x="972312" y="274319"/>
                  </a:lnTo>
                  <a:lnTo>
                    <a:pt x="969263" y="274319"/>
                  </a:lnTo>
                  <a:lnTo>
                    <a:pt x="981455" y="259079"/>
                  </a:lnTo>
                  <a:lnTo>
                    <a:pt x="996695" y="246887"/>
                  </a:lnTo>
                  <a:lnTo>
                    <a:pt x="1001267" y="246887"/>
                  </a:lnTo>
                  <a:lnTo>
                    <a:pt x="1014983" y="237744"/>
                  </a:lnTo>
                  <a:lnTo>
                    <a:pt x="1022603" y="237744"/>
                  </a:lnTo>
                  <a:lnTo>
                    <a:pt x="1033272" y="234695"/>
                  </a:lnTo>
                  <a:lnTo>
                    <a:pt x="1030224" y="234695"/>
                  </a:lnTo>
                  <a:lnTo>
                    <a:pt x="1051560" y="231647"/>
                  </a:lnTo>
                  <a:lnTo>
                    <a:pt x="2490216" y="231647"/>
                  </a:lnTo>
                  <a:lnTo>
                    <a:pt x="2468879" y="225551"/>
                  </a:lnTo>
                  <a:lnTo>
                    <a:pt x="2447544" y="222503"/>
                  </a:lnTo>
                  <a:close/>
                </a:path>
                <a:path w="2554604" h="841375">
                  <a:moveTo>
                    <a:pt x="957942" y="307847"/>
                  </a:moveTo>
                  <a:lnTo>
                    <a:pt x="957072" y="307847"/>
                  </a:lnTo>
                  <a:lnTo>
                    <a:pt x="957072" y="310895"/>
                  </a:lnTo>
                  <a:lnTo>
                    <a:pt x="957942" y="307847"/>
                  </a:lnTo>
                  <a:close/>
                </a:path>
                <a:path w="2554604" h="841375">
                  <a:moveTo>
                    <a:pt x="2545950" y="289559"/>
                  </a:moveTo>
                  <a:lnTo>
                    <a:pt x="2535935" y="289559"/>
                  </a:lnTo>
                  <a:lnTo>
                    <a:pt x="2542031" y="310895"/>
                  </a:lnTo>
                  <a:lnTo>
                    <a:pt x="2542031" y="307847"/>
                  </a:lnTo>
                  <a:lnTo>
                    <a:pt x="2551176" y="307847"/>
                  </a:lnTo>
                  <a:lnTo>
                    <a:pt x="2545950" y="289559"/>
                  </a:lnTo>
                  <a:close/>
                </a:path>
                <a:path w="2554604" h="841375">
                  <a:moveTo>
                    <a:pt x="963167" y="289559"/>
                  </a:moveTo>
                  <a:lnTo>
                    <a:pt x="960119" y="292607"/>
                  </a:lnTo>
                  <a:lnTo>
                    <a:pt x="962297" y="292607"/>
                  </a:lnTo>
                  <a:lnTo>
                    <a:pt x="963167" y="289559"/>
                  </a:lnTo>
                  <a:close/>
                </a:path>
                <a:path w="2554604" h="841375">
                  <a:moveTo>
                    <a:pt x="2516124" y="246887"/>
                  </a:moveTo>
                  <a:lnTo>
                    <a:pt x="2502407" y="246887"/>
                  </a:lnTo>
                  <a:lnTo>
                    <a:pt x="2517648" y="259079"/>
                  </a:lnTo>
                  <a:lnTo>
                    <a:pt x="2529839" y="274319"/>
                  </a:lnTo>
                  <a:lnTo>
                    <a:pt x="2526792" y="274319"/>
                  </a:lnTo>
                  <a:lnTo>
                    <a:pt x="2535935" y="292607"/>
                  </a:lnTo>
                  <a:lnTo>
                    <a:pt x="2535935" y="289559"/>
                  </a:lnTo>
                  <a:lnTo>
                    <a:pt x="2545950" y="289559"/>
                  </a:lnTo>
                  <a:lnTo>
                    <a:pt x="2545079" y="286512"/>
                  </a:lnTo>
                  <a:lnTo>
                    <a:pt x="2535935" y="268224"/>
                  </a:lnTo>
                  <a:lnTo>
                    <a:pt x="2523744" y="252983"/>
                  </a:lnTo>
                  <a:lnTo>
                    <a:pt x="2516124" y="246887"/>
                  </a:lnTo>
                  <a:close/>
                </a:path>
                <a:path w="2554604" h="841375">
                  <a:moveTo>
                    <a:pt x="1001267" y="246887"/>
                  </a:moveTo>
                  <a:lnTo>
                    <a:pt x="996695" y="246887"/>
                  </a:lnTo>
                  <a:lnTo>
                    <a:pt x="996695" y="249935"/>
                  </a:lnTo>
                  <a:lnTo>
                    <a:pt x="1001267" y="246887"/>
                  </a:lnTo>
                  <a:close/>
                </a:path>
                <a:path w="2554604" h="841375">
                  <a:moveTo>
                    <a:pt x="2502408" y="237744"/>
                  </a:moveTo>
                  <a:lnTo>
                    <a:pt x="2484120" y="237744"/>
                  </a:lnTo>
                  <a:lnTo>
                    <a:pt x="2502407" y="249935"/>
                  </a:lnTo>
                  <a:lnTo>
                    <a:pt x="2502407" y="246887"/>
                  </a:lnTo>
                  <a:lnTo>
                    <a:pt x="2516124" y="246887"/>
                  </a:lnTo>
                  <a:lnTo>
                    <a:pt x="2508504" y="240791"/>
                  </a:lnTo>
                  <a:lnTo>
                    <a:pt x="2502408" y="237744"/>
                  </a:lnTo>
                  <a:close/>
                </a:path>
                <a:path w="2554604" h="841375">
                  <a:moveTo>
                    <a:pt x="1022603" y="237744"/>
                  </a:moveTo>
                  <a:lnTo>
                    <a:pt x="1014983" y="237744"/>
                  </a:lnTo>
                  <a:lnTo>
                    <a:pt x="1011936" y="240791"/>
                  </a:lnTo>
                  <a:lnTo>
                    <a:pt x="1022603" y="237744"/>
                  </a:lnTo>
                  <a:close/>
                </a:path>
                <a:path w="2554604" h="841375">
                  <a:moveTo>
                    <a:pt x="2490216" y="231647"/>
                  </a:moveTo>
                  <a:lnTo>
                    <a:pt x="2447544" y="231647"/>
                  </a:lnTo>
                  <a:lnTo>
                    <a:pt x="2468879" y="234695"/>
                  </a:lnTo>
                  <a:lnTo>
                    <a:pt x="2465831" y="234695"/>
                  </a:lnTo>
                  <a:lnTo>
                    <a:pt x="2487168" y="240791"/>
                  </a:lnTo>
                  <a:lnTo>
                    <a:pt x="2484120" y="237744"/>
                  </a:lnTo>
                  <a:lnTo>
                    <a:pt x="2502408" y="237744"/>
                  </a:lnTo>
                  <a:lnTo>
                    <a:pt x="2490216" y="231647"/>
                  </a:lnTo>
                  <a:close/>
                </a:path>
                <a:path w="2554604" h="841375">
                  <a:moveTo>
                    <a:pt x="39541" y="12438"/>
                  </a:moveTo>
                  <a:lnTo>
                    <a:pt x="36575" y="21335"/>
                  </a:lnTo>
                  <a:lnTo>
                    <a:pt x="100330" y="43152"/>
                  </a:lnTo>
                  <a:lnTo>
                    <a:pt x="41246" y="13019"/>
                  </a:lnTo>
                  <a:lnTo>
                    <a:pt x="39541" y="12438"/>
                  </a:lnTo>
                  <a:close/>
                </a:path>
                <a:path w="2554604" h="841375">
                  <a:moveTo>
                    <a:pt x="39624" y="12191"/>
                  </a:moveTo>
                  <a:lnTo>
                    <a:pt x="39541" y="12438"/>
                  </a:lnTo>
                  <a:lnTo>
                    <a:pt x="41246" y="13019"/>
                  </a:lnTo>
                  <a:lnTo>
                    <a:pt x="39624" y="12191"/>
                  </a:lnTo>
                  <a:close/>
                </a:path>
              </a:pathLst>
            </a:custGeom>
            <a:grpFill/>
          </p:spPr>
          <p:txBody>
            <a:bodyPr wrap="square" lIns="0" tIns="0" rIns="0" bIns="0" rtlCol="0"/>
            <a:lstStyle/>
            <a:p>
              <a:endParaRPr>
                <a:solidFill>
                  <a:srgbClr val="002060"/>
                </a:solidFill>
              </a:endParaRPr>
            </a:p>
          </p:txBody>
        </p:sp>
      </p:grpSp>
      <p:sp>
        <p:nvSpPr>
          <p:cNvPr id="28" name="object 24"/>
          <p:cNvSpPr txBox="1"/>
          <p:nvPr/>
        </p:nvSpPr>
        <p:spPr>
          <a:xfrm>
            <a:off x="4536475" y="5401156"/>
            <a:ext cx="2085736" cy="566822"/>
          </a:xfrm>
          <a:prstGeom prst="rect">
            <a:avLst/>
          </a:prstGeom>
          <a:noFill/>
          <a:ln>
            <a:noFill/>
          </a:ln>
        </p:spPr>
        <p:txBody>
          <a:bodyPr vert="horz" wrap="square" lIns="0" tIns="12700" rIns="0" bIns="0" rtlCol="0">
            <a:spAutoFit/>
          </a:bodyPr>
          <a:lstStyle/>
          <a:p>
            <a:pPr marL="12700">
              <a:lnSpc>
                <a:spcPct val="100000"/>
              </a:lnSpc>
              <a:spcBef>
                <a:spcPts val="100"/>
              </a:spcBef>
            </a:pPr>
            <a:r>
              <a:rPr lang="en-US" sz="1800" smtClean="0">
                <a:solidFill>
                  <a:srgbClr val="FF0000"/>
                </a:solidFill>
                <a:latin typeface="Arial"/>
                <a:cs typeface="Arial"/>
              </a:rPr>
              <a:t>Không phải dấu , mà là dấu ;</a:t>
            </a:r>
            <a:endParaRPr sz="1800">
              <a:solidFill>
                <a:srgbClr val="FF0000"/>
              </a:solidFill>
              <a:latin typeface="Arial"/>
              <a:cs typeface="Arial"/>
            </a:endParaRPr>
          </a:p>
        </p:txBody>
      </p:sp>
      <p:sp>
        <p:nvSpPr>
          <p:cNvPr id="29" name="Shape 479"/>
          <p:cNvSpPr txBox="1">
            <a:spLocks/>
          </p:cNvSpPr>
          <p:nvPr/>
        </p:nvSpPr>
        <p:spPr bwMode="auto">
          <a:xfrm>
            <a:off x="749408" y="927319"/>
            <a:ext cx="7774660" cy="538800"/>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50000"/>
              </a:lnSpc>
              <a:spcBef>
                <a:spcPts val="0"/>
              </a:spcBef>
              <a:defRPr>
                <a:solidFill>
                  <a:schemeClr val="accent2"/>
                </a:solidFill>
              </a:defRPr>
            </a:pPr>
            <a:r>
              <a:rPr lang="en-US" sz="2400" b="1" smtClean="0">
                <a:solidFill>
                  <a:srgbClr val="666666"/>
                </a:solidFill>
              </a:rPr>
              <a:t>Các lỗi thường gặp khi viết lệnh for</a:t>
            </a:r>
            <a:endParaRPr lang="vi-VN" sz="2400" b="1">
              <a:solidFill>
                <a:srgbClr val="666666"/>
              </a:solidFill>
            </a:endParaRPr>
          </a:p>
        </p:txBody>
      </p:sp>
    </p:spTree>
    <p:extLst>
      <p:ext uri="{BB962C8B-B14F-4D97-AF65-F5344CB8AC3E}">
        <p14:creationId xmlns:p14="http://schemas.microsoft.com/office/powerpoint/2010/main" val="7967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strVal val="#ppt_w+.3"/>
                                          </p:val>
                                        </p:tav>
                                        <p:tav tm="100000">
                                          <p:val>
                                            <p:strVal val="#ppt_w"/>
                                          </p:val>
                                        </p:tav>
                                      </p:tavLst>
                                    </p:anim>
                                    <p:anim calcmode="lin" valueType="num">
                                      <p:cBhvr>
                                        <p:cTn id="8" dur="1000" fill="hold"/>
                                        <p:tgtEl>
                                          <p:spTgt spid="29"/>
                                        </p:tgtEl>
                                        <p:attrNameLst>
                                          <p:attrName>ppt_h</p:attrName>
                                        </p:attrNameLst>
                                      </p:cBhvr>
                                      <p:tavLst>
                                        <p:tav tm="0">
                                          <p:val>
                                            <p:strVal val="#ppt_h"/>
                                          </p:val>
                                        </p:tav>
                                        <p:tav tm="100000">
                                          <p:val>
                                            <p:strVal val="#ppt_h"/>
                                          </p:val>
                                        </p:tav>
                                      </p:tavLst>
                                    </p:anim>
                                    <p:animEffect transition="in" filter="fade">
                                      <p:cBhvr>
                                        <p:cTn id="9" dur="1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3"/>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3"/>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50" presetClass="entr" presetSubtype="0" decel="10000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strVal val="#ppt_w+.3"/>
                                          </p:val>
                                        </p:tav>
                                        <p:tav tm="100000">
                                          <p:val>
                                            <p:strVal val="#ppt_w"/>
                                          </p:val>
                                        </p:tav>
                                      </p:tavLst>
                                    </p:anim>
                                    <p:anim calcmode="lin" valueType="num">
                                      <p:cBhvr>
                                        <p:cTn id="35" dur="1000" fill="hold"/>
                                        <p:tgtEl>
                                          <p:spTgt spid="13"/>
                                        </p:tgtEl>
                                        <p:attrNameLst>
                                          <p:attrName>ppt_h</p:attrName>
                                        </p:attrNameLst>
                                      </p:cBhvr>
                                      <p:tavLst>
                                        <p:tav tm="0">
                                          <p:val>
                                            <p:strVal val="#ppt_h"/>
                                          </p:val>
                                        </p:tav>
                                        <p:tav tm="100000">
                                          <p:val>
                                            <p:strVal val="#ppt_h"/>
                                          </p:val>
                                        </p:tav>
                                      </p:tavLst>
                                    </p:anim>
                                    <p:animEffect transition="in" filter="fade">
                                      <p:cBhvr>
                                        <p:cTn id="36" dur="1000"/>
                                        <p:tgtEl>
                                          <p:spTgt spid="13"/>
                                        </p:tgtEl>
                                      </p:cBhvr>
                                    </p:animEffect>
                                  </p:childTnLst>
                                </p:cTn>
                              </p:par>
                              <p:par>
                                <p:cTn id="37" presetID="50" presetClass="entr" presetSubtype="0" decel="10000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strVal val="#ppt_w+.3"/>
                                          </p:val>
                                        </p:tav>
                                        <p:tav tm="100000">
                                          <p:val>
                                            <p:strVal val="#ppt_w"/>
                                          </p:val>
                                        </p:tav>
                                      </p:tavLst>
                                    </p:anim>
                                    <p:anim calcmode="lin" valueType="num">
                                      <p:cBhvr>
                                        <p:cTn id="40" dur="1000" fill="hold"/>
                                        <p:tgtEl>
                                          <p:spTgt spid="14"/>
                                        </p:tgtEl>
                                        <p:attrNameLst>
                                          <p:attrName>ppt_h</p:attrName>
                                        </p:attrNameLst>
                                      </p:cBhvr>
                                      <p:tavLst>
                                        <p:tav tm="0">
                                          <p:val>
                                            <p:strVal val="#ppt_h"/>
                                          </p:val>
                                        </p:tav>
                                        <p:tav tm="100000">
                                          <p:val>
                                            <p:strVal val="#ppt_h"/>
                                          </p:val>
                                        </p:tav>
                                      </p:tavLst>
                                    </p:anim>
                                    <p:animEffect transition="in" filter="fade">
                                      <p:cBhvr>
                                        <p:cTn id="41" dur="10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0" presetClass="entr" presetSubtype="0" decel="10000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1000" fill="hold"/>
                                        <p:tgtEl>
                                          <p:spTgt spid="15"/>
                                        </p:tgtEl>
                                        <p:attrNameLst>
                                          <p:attrName>ppt_w</p:attrName>
                                        </p:attrNameLst>
                                      </p:cBhvr>
                                      <p:tavLst>
                                        <p:tav tm="0">
                                          <p:val>
                                            <p:strVal val="#ppt_w+.3"/>
                                          </p:val>
                                        </p:tav>
                                        <p:tav tm="100000">
                                          <p:val>
                                            <p:strVal val="#ppt_w"/>
                                          </p:val>
                                        </p:tav>
                                      </p:tavLst>
                                    </p:anim>
                                    <p:anim calcmode="lin" valueType="num">
                                      <p:cBhvr>
                                        <p:cTn id="55" dur="1000" fill="hold"/>
                                        <p:tgtEl>
                                          <p:spTgt spid="15"/>
                                        </p:tgtEl>
                                        <p:attrNameLst>
                                          <p:attrName>ppt_h</p:attrName>
                                        </p:attrNameLst>
                                      </p:cBhvr>
                                      <p:tavLst>
                                        <p:tav tm="0">
                                          <p:val>
                                            <p:strVal val="#ppt_h"/>
                                          </p:val>
                                        </p:tav>
                                        <p:tav tm="100000">
                                          <p:val>
                                            <p:strVal val="#ppt_h"/>
                                          </p:val>
                                        </p:tav>
                                      </p:tavLst>
                                    </p:anim>
                                    <p:animEffect transition="in" filter="fade">
                                      <p:cBhvr>
                                        <p:cTn id="56" dur="1000"/>
                                        <p:tgtEl>
                                          <p:spTgt spid="15"/>
                                        </p:tgtEl>
                                      </p:cBhvr>
                                    </p:animEffect>
                                  </p:childTnLst>
                                </p:cTn>
                              </p:par>
                              <p:par>
                                <p:cTn id="57" presetID="50" presetClass="entr" presetSubtype="0"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1000" fill="hold"/>
                                        <p:tgtEl>
                                          <p:spTgt spid="16"/>
                                        </p:tgtEl>
                                        <p:attrNameLst>
                                          <p:attrName>ppt_w</p:attrName>
                                        </p:attrNameLst>
                                      </p:cBhvr>
                                      <p:tavLst>
                                        <p:tav tm="0">
                                          <p:val>
                                            <p:strVal val="#ppt_w+.3"/>
                                          </p:val>
                                        </p:tav>
                                        <p:tav tm="100000">
                                          <p:val>
                                            <p:strVal val="#ppt_w"/>
                                          </p:val>
                                        </p:tav>
                                      </p:tavLst>
                                    </p:anim>
                                    <p:anim calcmode="lin" valueType="num">
                                      <p:cBhvr>
                                        <p:cTn id="60" dur="1000" fill="hold"/>
                                        <p:tgtEl>
                                          <p:spTgt spid="16"/>
                                        </p:tgtEl>
                                        <p:attrNameLst>
                                          <p:attrName>ppt_h</p:attrName>
                                        </p:attrNameLst>
                                      </p:cBhvr>
                                      <p:tavLst>
                                        <p:tav tm="0">
                                          <p:val>
                                            <p:strVal val="#ppt_h"/>
                                          </p:val>
                                        </p:tav>
                                        <p:tav tm="100000">
                                          <p:val>
                                            <p:strVal val="#ppt_h"/>
                                          </p:val>
                                        </p:tav>
                                      </p:tavLst>
                                    </p:anim>
                                    <p:animEffect transition="in" filter="fade">
                                      <p:cBhvr>
                                        <p:cTn id="61" dur="10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15" grpId="0" animBg="1"/>
      <p:bldP spid="16" grpId="0"/>
      <p:bldP spid="20" grpId="0"/>
      <p:bldP spid="22" grpId="0" animBg="1"/>
      <p:bldP spid="24"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smtClean="0"/>
              <a:t>5.1 Lệnh for</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13</a:t>
            </a:fld>
            <a:endParaRPr lang="en-US" dirty="0"/>
          </a:p>
        </p:txBody>
      </p:sp>
      <p:sp>
        <p:nvSpPr>
          <p:cNvPr id="6" name="TextBox 5"/>
          <p:cNvSpPr txBox="1"/>
          <p:nvPr/>
        </p:nvSpPr>
        <p:spPr>
          <a:xfrm>
            <a:off x="646086" y="1000477"/>
            <a:ext cx="8097864" cy="5013232"/>
          </a:xfrm>
          <a:prstGeom prst="rect">
            <a:avLst/>
          </a:prstGeom>
          <a:noFill/>
        </p:spPr>
        <p:txBody>
          <a:bodyPr wrap="square" rtlCol="0">
            <a:spAutoFit/>
          </a:bodyPr>
          <a:lstStyle/>
          <a:p>
            <a:pPr marL="12700" algn="just">
              <a:lnSpc>
                <a:spcPct val="150000"/>
              </a:lnSpc>
              <a:spcBef>
                <a:spcPts val="0"/>
              </a:spcBef>
            </a:pPr>
            <a:r>
              <a:rPr lang="en-US" sz="2000" b="1" spc="-5" smtClean="0">
                <a:solidFill>
                  <a:srgbClr val="00B050"/>
                </a:solidFill>
                <a:latin typeface="+mn-lt"/>
                <a:cs typeface="Courier New" panose="02070309020205020404" pitchFamily="49" charset="0"/>
              </a:rPr>
              <a:t>Ví dụ: </a:t>
            </a:r>
            <a:r>
              <a:rPr lang="en-US" sz="2000" spc="-5" smtClean="0">
                <a:solidFill>
                  <a:srgbClr val="002060"/>
                </a:solidFill>
                <a:latin typeface="+mn-lt"/>
                <a:cs typeface="Courier New" panose="02070309020205020404" pitchFamily="49" charset="0"/>
              </a:rPr>
              <a:t>Viết chương trình tính tổng S = 2 + 4 + 6 + … + 2n</a:t>
            </a:r>
          </a:p>
          <a:p>
            <a:pPr marL="355600" indent="-342900" algn="l">
              <a:lnSpc>
                <a:spcPct val="110000"/>
              </a:lnSpc>
              <a:spcBef>
                <a:spcPts val="0"/>
              </a:spcBef>
              <a:buClr>
                <a:srgbClr val="C00000"/>
              </a:buClr>
              <a:buFont typeface="+mj-lt"/>
              <a:buAutoNum type="arabicPeriod"/>
            </a:pPr>
            <a:r>
              <a:rPr lang="en-US" sz="2200" spc="-5">
                <a:solidFill>
                  <a:srgbClr val="00B050"/>
                </a:solidFill>
                <a:latin typeface="Courier New" panose="02070309020205020404" pitchFamily="49" charset="0"/>
                <a:cs typeface="Courier New" panose="02070309020205020404" pitchFamily="49" charset="0"/>
              </a:rPr>
              <a:t>#</a:t>
            </a:r>
            <a:r>
              <a:rPr lang="en-US" sz="2200" spc="-5" smtClean="0">
                <a:solidFill>
                  <a:srgbClr val="00B050"/>
                </a:solidFill>
                <a:latin typeface="Courier New" panose="02070309020205020404" pitchFamily="49" charset="0"/>
                <a:cs typeface="Courier New" panose="02070309020205020404" pitchFamily="49" charset="0"/>
              </a:rPr>
              <a:t>include &lt;</a:t>
            </a:r>
            <a:r>
              <a:rPr lang="en-US" sz="2200" spc="-5">
                <a:solidFill>
                  <a:srgbClr val="00B050"/>
                </a:solidFill>
                <a:latin typeface="Courier New" panose="02070309020205020404" pitchFamily="49" charset="0"/>
                <a:cs typeface="Courier New" panose="02070309020205020404" pitchFamily="49" charset="0"/>
              </a:rPr>
              <a:t>iostream.h&gt;</a:t>
            </a:r>
          </a:p>
          <a:p>
            <a:pPr marL="355600" indent="-342900" algn="l">
              <a:lnSpc>
                <a:spcPct val="110000"/>
              </a:lnSpc>
              <a:spcBef>
                <a:spcPts val="0"/>
              </a:spcBef>
              <a:buClr>
                <a:srgbClr val="C00000"/>
              </a:buClr>
              <a:buFont typeface="+mj-lt"/>
              <a:buAutoNum type="arabicPeriod"/>
            </a:pPr>
            <a:r>
              <a:rPr lang="en-US" sz="2200" spc="-5" smtClean="0">
                <a:solidFill>
                  <a:srgbClr val="0033CC"/>
                </a:solidFill>
                <a:latin typeface="Courier New" panose="02070309020205020404" pitchFamily="49" charset="0"/>
                <a:cs typeface="Courier New" panose="02070309020205020404" pitchFamily="49" charset="0"/>
              </a:rPr>
              <a:t>int</a:t>
            </a:r>
            <a:r>
              <a:rPr lang="en-US" sz="2200" spc="-5" smtClean="0">
                <a:solidFill>
                  <a:srgbClr val="FF0000"/>
                </a:solidFill>
                <a:latin typeface="Courier New" panose="02070309020205020404" pitchFamily="49" charset="0"/>
                <a:cs typeface="Courier New" panose="02070309020205020404" pitchFamily="49" charset="0"/>
              </a:rPr>
              <a:t> </a:t>
            </a:r>
            <a:r>
              <a:rPr lang="en-US" sz="2200" spc="-5">
                <a:solidFill>
                  <a:srgbClr val="C00000"/>
                </a:solidFill>
                <a:latin typeface="Courier New" panose="02070309020205020404" pitchFamily="49" charset="0"/>
                <a:cs typeface="Courier New" panose="02070309020205020404" pitchFamily="49" charset="0"/>
              </a:rPr>
              <a:t>main</a:t>
            </a:r>
            <a:r>
              <a:rPr lang="en-US" sz="22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int i,n;</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   long S = 0;</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a:solidFill>
                  <a:srgbClr val="0033CC"/>
                </a:solidFill>
                <a:latin typeface="Courier New" panose="02070309020205020404" pitchFamily="49" charset="0"/>
                <a:cs typeface="Courier New" panose="02070309020205020404" pitchFamily="49" charset="0"/>
              </a:rPr>
              <a:t>cout</a:t>
            </a:r>
            <a:r>
              <a:rPr lang="en-US" sz="2200" spc="-5">
                <a:solidFill>
                  <a:srgbClr val="002060"/>
                </a:solidFill>
                <a:latin typeface="Courier New" panose="02070309020205020404" pitchFamily="49" charset="0"/>
                <a:cs typeface="Courier New" panose="02070309020205020404" pitchFamily="49" charset="0"/>
              </a:rPr>
              <a:t>&lt;&lt;"</a:t>
            </a:r>
            <a:r>
              <a:rPr lang="en-US" sz="2200" spc="-5" smtClean="0">
                <a:solidFill>
                  <a:srgbClr val="002060"/>
                </a:solidFill>
                <a:latin typeface="Courier New" panose="02070309020205020404" pitchFamily="49" charset="0"/>
                <a:cs typeface="Courier New" panose="02070309020205020404" pitchFamily="49" charset="0"/>
              </a:rPr>
              <a:t>Nhap vao so n: </a:t>
            </a:r>
            <a:r>
              <a:rPr lang="en-US" sz="2200" spc="-5">
                <a:solidFill>
                  <a:srgbClr val="002060"/>
                </a:solidFill>
                <a:latin typeface="Courier New" panose="02070309020205020404" pitchFamily="49" charset="0"/>
                <a:cs typeface="Courier New" panose="02070309020205020404" pitchFamily="49" charset="0"/>
              </a:rPr>
              <a:t>";</a:t>
            </a:r>
            <a:r>
              <a:rPr lang="en-US" sz="2200" spc="-5">
                <a:solidFill>
                  <a:srgbClr val="0033CC"/>
                </a:solidFill>
                <a:latin typeface="Courier New" panose="02070309020205020404" pitchFamily="49" charset="0"/>
                <a:cs typeface="Courier New" panose="02070309020205020404" pitchFamily="49" charset="0"/>
              </a:rPr>
              <a:t>cin</a:t>
            </a:r>
            <a:r>
              <a:rPr lang="en-US" sz="2200" spc="-5" smtClean="0">
                <a:solidFill>
                  <a:srgbClr val="002060"/>
                </a:solidFill>
                <a:latin typeface="Courier New" panose="02070309020205020404" pitchFamily="49" charset="0"/>
                <a:cs typeface="Courier New" panose="02070309020205020404" pitchFamily="49" charset="0"/>
              </a:rPr>
              <a:t>&gt;&gt;</a:t>
            </a:r>
            <a:r>
              <a:rPr lang="en-US" sz="2200" spc="-5">
                <a:solidFill>
                  <a:srgbClr val="002060"/>
                </a:solidFill>
                <a:latin typeface="Courier New" panose="02070309020205020404" pitchFamily="49" charset="0"/>
                <a:cs typeface="Courier New" panose="02070309020205020404" pitchFamily="49" charset="0"/>
              </a:rPr>
              <a:t>n</a:t>
            </a:r>
            <a:r>
              <a:rPr lang="en-US" sz="2200" spc="-5" smtClean="0">
                <a:solidFill>
                  <a:srgbClr val="002060"/>
                </a:solidFill>
                <a:latin typeface="Courier New" panose="02070309020205020404" pitchFamily="49" charset="0"/>
                <a:cs typeface="Courier New" panose="02070309020205020404" pitchFamily="49" charset="0"/>
              </a:rPr>
              <a:t>;</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FF0000"/>
                </a:solidFill>
                <a:latin typeface="Courier New" panose="02070309020205020404" pitchFamily="49" charset="0"/>
                <a:cs typeface="Courier New" panose="02070309020205020404" pitchFamily="49" charset="0"/>
              </a:rPr>
              <a:t>for</a:t>
            </a:r>
            <a:r>
              <a:rPr lang="en-US" sz="2200" spc="-5" smtClean="0">
                <a:solidFill>
                  <a:srgbClr val="002060"/>
                </a:solidFill>
                <a:latin typeface="Courier New" panose="02070309020205020404" pitchFamily="49" charset="0"/>
                <a:cs typeface="Courier New" panose="02070309020205020404" pitchFamily="49" charset="0"/>
              </a:rPr>
              <a:t>(i=1; i&lt;=n; i++)</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      S = S + 2*i;</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cout&lt;&lt;“Tong S = “&lt;&lt;S&lt;&lt;endl;</a:t>
            </a:r>
            <a:r>
              <a:rPr lang="en-US" sz="2200" spc="-5">
                <a:solidFill>
                  <a:srgbClr val="002060"/>
                </a:solidFill>
                <a:latin typeface="Courier New" panose="02070309020205020404" pitchFamily="49" charset="0"/>
                <a:cs typeface="Courier New" panose="02070309020205020404" pitchFamily="49" charset="0"/>
              </a:rPr>
              <a:t>		</a:t>
            </a:r>
            <a:endParaRPr lang="en-US" sz="2200" spc="-5" smtClean="0">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smtClean="0">
                <a:solidFill>
                  <a:srgbClr val="002060"/>
                </a:solidFill>
                <a:latin typeface="Courier New" panose="02070309020205020404" pitchFamily="49" charset="0"/>
                <a:cs typeface="Courier New" panose="02070309020205020404" pitchFamily="49" charset="0"/>
              </a:rPr>
              <a:t>    </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a:solidFill>
                  <a:srgbClr val="FF0000"/>
                </a:solidFill>
                <a:latin typeface="Courier New" panose="02070309020205020404" pitchFamily="49" charset="0"/>
                <a:cs typeface="Courier New" panose="02070309020205020404" pitchFamily="49" charset="0"/>
              </a:rPr>
              <a:t>return 0</a:t>
            </a:r>
            <a:r>
              <a:rPr lang="en-US" sz="22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a:t>
            </a:r>
            <a:endParaRPr lang="en-US" sz="2200">
              <a:solidFill>
                <a:srgbClr val="002060"/>
              </a:solidFill>
            </a:endParaRPr>
          </a:p>
        </p:txBody>
      </p:sp>
    </p:spTree>
    <p:extLst>
      <p:ext uri="{BB962C8B-B14F-4D97-AF65-F5344CB8AC3E}">
        <p14:creationId xmlns:p14="http://schemas.microsoft.com/office/powerpoint/2010/main" val="90827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1000" fill="hold"/>
                                        <p:tgtEl>
                                          <p:spTgt spid="6">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1" end="1"/>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p:cTn id="12" dur="1000" fill="hold"/>
                                        <p:tgtEl>
                                          <p:spTgt spid="6">
                                            <p:txEl>
                                              <p:pRg st="2" end="2"/>
                                            </p:txEl>
                                          </p:spTgt>
                                        </p:tgtEl>
                                        <p:attrNameLst>
                                          <p:attrName>ppt_w</p:attrName>
                                        </p:attrNameLst>
                                      </p:cBhvr>
                                      <p:tavLst>
                                        <p:tav tm="0">
                                          <p:val>
                                            <p:strVal val="#ppt_w+.3"/>
                                          </p:val>
                                        </p:tav>
                                        <p:tav tm="100000">
                                          <p:val>
                                            <p:strVal val="#ppt_w"/>
                                          </p:val>
                                        </p:tav>
                                      </p:tavLst>
                                    </p:anim>
                                    <p:anim calcmode="lin" valueType="num">
                                      <p:cBhvr>
                                        <p:cTn id="13"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6">
                                            <p:txEl>
                                              <p:pRg st="2" end="2"/>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p:cTn id="17" dur="1000" fill="hold"/>
                                        <p:tgtEl>
                                          <p:spTgt spid="6">
                                            <p:txEl>
                                              <p:pRg st="3" end="3"/>
                                            </p:txEl>
                                          </p:spTgt>
                                        </p:tgtEl>
                                        <p:attrNameLst>
                                          <p:attrName>ppt_w</p:attrName>
                                        </p:attrNameLst>
                                      </p:cBhvr>
                                      <p:tavLst>
                                        <p:tav tm="0">
                                          <p:val>
                                            <p:strVal val="#ppt_w+.3"/>
                                          </p:val>
                                        </p:tav>
                                        <p:tav tm="100000">
                                          <p:val>
                                            <p:strVal val="#ppt_w"/>
                                          </p:val>
                                        </p:tav>
                                      </p:tavLst>
                                    </p:anim>
                                    <p:anim calcmode="lin" valueType="num">
                                      <p:cBhvr>
                                        <p:cTn id="18"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6">
                                            <p:txEl>
                                              <p:pRg st="3" end="3"/>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 calcmode="lin" valueType="num">
                                      <p:cBhvr>
                                        <p:cTn id="22" dur="1000" fill="hold"/>
                                        <p:tgtEl>
                                          <p:spTgt spid="6">
                                            <p:txEl>
                                              <p:pRg st="4" end="4"/>
                                            </p:txEl>
                                          </p:spTgt>
                                        </p:tgtEl>
                                        <p:attrNameLst>
                                          <p:attrName>ppt_w</p:attrName>
                                        </p:attrNameLst>
                                      </p:cBhvr>
                                      <p:tavLst>
                                        <p:tav tm="0">
                                          <p:val>
                                            <p:strVal val="#ppt_w+.3"/>
                                          </p:val>
                                        </p:tav>
                                        <p:tav tm="100000">
                                          <p:val>
                                            <p:strVal val="#ppt_w"/>
                                          </p:val>
                                        </p:tav>
                                      </p:tavLst>
                                    </p:anim>
                                    <p:anim calcmode="lin" valueType="num">
                                      <p:cBhvr>
                                        <p:cTn id="23"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6">
                                            <p:txEl>
                                              <p:pRg st="4" end="4"/>
                                            </p:txEl>
                                          </p:spTgt>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p:cTn id="27" dur="1000" fill="hold"/>
                                        <p:tgtEl>
                                          <p:spTgt spid="6">
                                            <p:txEl>
                                              <p:pRg st="5" end="5"/>
                                            </p:txEl>
                                          </p:spTgt>
                                        </p:tgtEl>
                                        <p:attrNameLst>
                                          <p:attrName>ppt_w</p:attrName>
                                        </p:attrNameLst>
                                      </p:cBhvr>
                                      <p:tavLst>
                                        <p:tav tm="0">
                                          <p:val>
                                            <p:strVal val="#ppt_w+.3"/>
                                          </p:val>
                                        </p:tav>
                                        <p:tav tm="100000">
                                          <p:val>
                                            <p:strVal val="#ppt_w"/>
                                          </p:val>
                                        </p:tav>
                                      </p:tavLst>
                                    </p:anim>
                                    <p:anim calcmode="lin" valueType="num">
                                      <p:cBhvr>
                                        <p:cTn id="28" dur="10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29" dur="1000"/>
                                        <p:tgtEl>
                                          <p:spTgt spid="6">
                                            <p:txEl>
                                              <p:pRg st="5" end="5"/>
                                            </p:txEl>
                                          </p:spTgt>
                                        </p:tgtEl>
                                      </p:cBhvr>
                                    </p:animEffect>
                                  </p:childTnLst>
                                </p:cTn>
                              </p:par>
                              <p:par>
                                <p:cTn id="30" presetID="50" presetClass="entr" presetSubtype="0" decel="10000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p:cTn id="32" dur="1000" fill="hold"/>
                                        <p:tgtEl>
                                          <p:spTgt spid="6">
                                            <p:txEl>
                                              <p:pRg st="6" end="6"/>
                                            </p:txEl>
                                          </p:spTgt>
                                        </p:tgtEl>
                                        <p:attrNameLst>
                                          <p:attrName>ppt_w</p:attrName>
                                        </p:attrNameLst>
                                      </p:cBhvr>
                                      <p:tavLst>
                                        <p:tav tm="0">
                                          <p:val>
                                            <p:strVal val="#ppt_w+.3"/>
                                          </p:val>
                                        </p:tav>
                                        <p:tav tm="100000">
                                          <p:val>
                                            <p:strVal val="#ppt_w"/>
                                          </p:val>
                                        </p:tav>
                                      </p:tavLst>
                                    </p:anim>
                                    <p:anim calcmode="lin" valueType="num">
                                      <p:cBhvr>
                                        <p:cTn id="33" dur="10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34" dur="1000"/>
                                        <p:tgtEl>
                                          <p:spTgt spid="6">
                                            <p:txEl>
                                              <p:pRg st="6" end="6"/>
                                            </p:txEl>
                                          </p:spTgt>
                                        </p:tgtEl>
                                      </p:cBhvr>
                                    </p:animEffect>
                                  </p:childTnLst>
                                </p:cTn>
                              </p:par>
                              <p:par>
                                <p:cTn id="35" presetID="50" presetClass="entr" presetSubtype="0" decel="10000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p:cTn id="37" dur="1000" fill="hold"/>
                                        <p:tgtEl>
                                          <p:spTgt spid="6">
                                            <p:txEl>
                                              <p:pRg st="7" end="7"/>
                                            </p:txEl>
                                          </p:spTgt>
                                        </p:tgtEl>
                                        <p:attrNameLst>
                                          <p:attrName>ppt_w</p:attrName>
                                        </p:attrNameLst>
                                      </p:cBhvr>
                                      <p:tavLst>
                                        <p:tav tm="0">
                                          <p:val>
                                            <p:strVal val="#ppt_w+.3"/>
                                          </p:val>
                                        </p:tav>
                                        <p:tav tm="100000">
                                          <p:val>
                                            <p:strVal val="#ppt_w"/>
                                          </p:val>
                                        </p:tav>
                                      </p:tavLst>
                                    </p:anim>
                                    <p:anim calcmode="lin" valueType="num">
                                      <p:cBhvr>
                                        <p:cTn id="38" dur="1000" fill="hold"/>
                                        <p:tgtEl>
                                          <p:spTgt spid="6">
                                            <p:txEl>
                                              <p:pRg st="7" end="7"/>
                                            </p:txEl>
                                          </p:spTgt>
                                        </p:tgtEl>
                                        <p:attrNameLst>
                                          <p:attrName>ppt_h</p:attrName>
                                        </p:attrNameLst>
                                      </p:cBhvr>
                                      <p:tavLst>
                                        <p:tav tm="0">
                                          <p:val>
                                            <p:strVal val="#ppt_h"/>
                                          </p:val>
                                        </p:tav>
                                        <p:tav tm="100000">
                                          <p:val>
                                            <p:strVal val="#ppt_h"/>
                                          </p:val>
                                        </p:tav>
                                      </p:tavLst>
                                    </p:anim>
                                    <p:animEffect transition="in" filter="fade">
                                      <p:cBhvr>
                                        <p:cTn id="39" dur="1000"/>
                                        <p:tgtEl>
                                          <p:spTgt spid="6">
                                            <p:txEl>
                                              <p:pRg st="7" end="7"/>
                                            </p:txEl>
                                          </p:spTgt>
                                        </p:tgtEl>
                                      </p:cBhvr>
                                    </p:animEffect>
                                  </p:childTnLst>
                                </p:cTn>
                              </p:par>
                              <p:par>
                                <p:cTn id="40" presetID="50" presetClass="entr" presetSubtype="0" decel="100000"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 calcmode="lin" valueType="num">
                                      <p:cBhvr>
                                        <p:cTn id="42" dur="1000" fill="hold"/>
                                        <p:tgtEl>
                                          <p:spTgt spid="6">
                                            <p:txEl>
                                              <p:pRg st="8" end="8"/>
                                            </p:txEl>
                                          </p:spTgt>
                                        </p:tgtEl>
                                        <p:attrNameLst>
                                          <p:attrName>ppt_w</p:attrName>
                                        </p:attrNameLst>
                                      </p:cBhvr>
                                      <p:tavLst>
                                        <p:tav tm="0">
                                          <p:val>
                                            <p:strVal val="#ppt_w+.3"/>
                                          </p:val>
                                        </p:tav>
                                        <p:tav tm="100000">
                                          <p:val>
                                            <p:strVal val="#ppt_w"/>
                                          </p:val>
                                        </p:tav>
                                      </p:tavLst>
                                    </p:anim>
                                    <p:anim calcmode="lin" valueType="num">
                                      <p:cBhvr>
                                        <p:cTn id="43" dur="1000" fill="hold"/>
                                        <p:tgtEl>
                                          <p:spTgt spid="6">
                                            <p:txEl>
                                              <p:pRg st="8" end="8"/>
                                            </p:txEl>
                                          </p:spTgt>
                                        </p:tgtEl>
                                        <p:attrNameLst>
                                          <p:attrName>ppt_h</p:attrName>
                                        </p:attrNameLst>
                                      </p:cBhvr>
                                      <p:tavLst>
                                        <p:tav tm="0">
                                          <p:val>
                                            <p:strVal val="#ppt_h"/>
                                          </p:val>
                                        </p:tav>
                                        <p:tav tm="100000">
                                          <p:val>
                                            <p:strVal val="#ppt_h"/>
                                          </p:val>
                                        </p:tav>
                                      </p:tavLst>
                                    </p:anim>
                                    <p:animEffect transition="in" filter="fade">
                                      <p:cBhvr>
                                        <p:cTn id="44" dur="1000"/>
                                        <p:tgtEl>
                                          <p:spTgt spid="6">
                                            <p:txEl>
                                              <p:pRg st="8" end="8"/>
                                            </p:txEl>
                                          </p:spTgt>
                                        </p:tgtEl>
                                      </p:cBhvr>
                                    </p:animEffect>
                                  </p:childTnLst>
                                </p:cTn>
                              </p:par>
                              <p:par>
                                <p:cTn id="45" presetID="50" presetClass="entr" presetSubtype="0" decel="100000"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p:cTn id="47" dur="1000" fill="hold"/>
                                        <p:tgtEl>
                                          <p:spTgt spid="6">
                                            <p:txEl>
                                              <p:pRg st="9" end="9"/>
                                            </p:txEl>
                                          </p:spTgt>
                                        </p:tgtEl>
                                        <p:attrNameLst>
                                          <p:attrName>ppt_w</p:attrName>
                                        </p:attrNameLst>
                                      </p:cBhvr>
                                      <p:tavLst>
                                        <p:tav tm="0">
                                          <p:val>
                                            <p:strVal val="#ppt_w+.3"/>
                                          </p:val>
                                        </p:tav>
                                        <p:tav tm="100000">
                                          <p:val>
                                            <p:strVal val="#ppt_w"/>
                                          </p:val>
                                        </p:tav>
                                      </p:tavLst>
                                    </p:anim>
                                    <p:anim calcmode="lin" valueType="num">
                                      <p:cBhvr>
                                        <p:cTn id="48" dur="1000" fill="hold"/>
                                        <p:tgtEl>
                                          <p:spTgt spid="6">
                                            <p:txEl>
                                              <p:pRg st="9" end="9"/>
                                            </p:txEl>
                                          </p:spTgt>
                                        </p:tgtEl>
                                        <p:attrNameLst>
                                          <p:attrName>ppt_h</p:attrName>
                                        </p:attrNameLst>
                                      </p:cBhvr>
                                      <p:tavLst>
                                        <p:tav tm="0">
                                          <p:val>
                                            <p:strVal val="#ppt_h"/>
                                          </p:val>
                                        </p:tav>
                                        <p:tav tm="100000">
                                          <p:val>
                                            <p:strVal val="#ppt_h"/>
                                          </p:val>
                                        </p:tav>
                                      </p:tavLst>
                                    </p:anim>
                                    <p:animEffect transition="in" filter="fade">
                                      <p:cBhvr>
                                        <p:cTn id="49" dur="1000"/>
                                        <p:tgtEl>
                                          <p:spTgt spid="6">
                                            <p:txEl>
                                              <p:pRg st="9" end="9"/>
                                            </p:txEl>
                                          </p:spTgt>
                                        </p:tgtEl>
                                      </p:cBhvr>
                                    </p:animEffect>
                                  </p:childTnLst>
                                </p:cTn>
                              </p:par>
                              <p:par>
                                <p:cTn id="50" presetID="50" presetClass="entr" presetSubtype="0" decel="100000" fill="hold" nodeType="with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 calcmode="lin" valueType="num">
                                      <p:cBhvr>
                                        <p:cTn id="52" dur="1000" fill="hold"/>
                                        <p:tgtEl>
                                          <p:spTgt spid="6">
                                            <p:txEl>
                                              <p:pRg st="10" end="10"/>
                                            </p:txEl>
                                          </p:spTgt>
                                        </p:tgtEl>
                                        <p:attrNameLst>
                                          <p:attrName>ppt_w</p:attrName>
                                        </p:attrNameLst>
                                      </p:cBhvr>
                                      <p:tavLst>
                                        <p:tav tm="0">
                                          <p:val>
                                            <p:strVal val="#ppt_w+.3"/>
                                          </p:val>
                                        </p:tav>
                                        <p:tav tm="100000">
                                          <p:val>
                                            <p:strVal val="#ppt_w"/>
                                          </p:val>
                                        </p:tav>
                                      </p:tavLst>
                                    </p:anim>
                                    <p:anim calcmode="lin" valueType="num">
                                      <p:cBhvr>
                                        <p:cTn id="53" dur="1000" fill="hold"/>
                                        <p:tgtEl>
                                          <p:spTgt spid="6">
                                            <p:txEl>
                                              <p:pRg st="10" end="10"/>
                                            </p:txEl>
                                          </p:spTgt>
                                        </p:tgtEl>
                                        <p:attrNameLst>
                                          <p:attrName>ppt_h</p:attrName>
                                        </p:attrNameLst>
                                      </p:cBhvr>
                                      <p:tavLst>
                                        <p:tav tm="0">
                                          <p:val>
                                            <p:strVal val="#ppt_h"/>
                                          </p:val>
                                        </p:tav>
                                        <p:tav tm="100000">
                                          <p:val>
                                            <p:strVal val="#ppt_h"/>
                                          </p:val>
                                        </p:tav>
                                      </p:tavLst>
                                    </p:anim>
                                    <p:animEffect transition="in" filter="fade">
                                      <p:cBhvr>
                                        <p:cTn id="54" dur="1000"/>
                                        <p:tgtEl>
                                          <p:spTgt spid="6">
                                            <p:txEl>
                                              <p:pRg st="10" end="10"/>
                                            </p:txEl>
                                          </p:spTgt>
                                        </p:tgtEl>
                                      </p:cBhvr>
                                    </p:animEffect>
                                  </p:childTnLst>
                                </p:cTn>
                              </p:par>
                              <p:par>
                                <p:cTn id="55" presetID="50" presetClass="entr" presetSubtype="0" decel="100000" fill="hold" nodeType="with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p:cTn id="57" dur="1000" fill="hold"/>
                                        <p:tgtEl>
                                          <p:spTgt spid="6">
                                            <p:txEl>
                                              <p:pRg st="11" end="11"/>
                                            </p:txEl>
                                          </p:spTgt>
                                        </p:tgtEl>
                                        <p:attrNameLst>
                                          <p:attrName>ppt_w</p:attrName>
                                        </p:attrNameLst>
                                      </p:cBhvr>
                                      <p:tavLst>
                                        <p:tav tm="0">
                                          <p:val>
                                            <p:strVal val="#ppt_w+.3"/>
                                          </p:val>
                                        </p:tav>
                                        <p:tav tm="100000">
                                          <p:val>
                                            <p:strVal val="#ppt_w"/>
                                          </p:val>
                                        </p:tav>
                                      </p:tavLst>
                                    </p:anim>
                                    <p:anim calcmode="lin" valueType="num">
                                      <p:cBhvr>
                                        <p:cTn id="58" dur="1000" fill="hold"/>
                                        <p:tgtEl>
                                          <p:spTgt spid="6">
                                            <p:txEl>
                                              <p:pRg st="11" end="11"/>
                                            </p:txEl>
                                          </p:spTgt>
                                        </p:tgtEl>
                                        <p:attrNameLst>
                                          <p:attrName>ppt_h</p:attrName>
                                        </p:attrNameLst>
                                      </p:cBhvr>
                                      <p:tavLst>
                                        <p:tav tm="0">
                                          <p:val>
                                            <p:strVal val="#ppt_h"/>
                                          </p:val>
                                        </p:tav>
                                        <p:tav tm="100000">
                                          <p:val>
                                            <p:strVal val="#ppt_h"/>
                                          </p:val>
                                        </p:tav>
                                      </p:tavLst>
                                    </p:anim>
                                    <p:animEffect transition="in" filter="fade">
                                      <p:cBhvr>
                                        <p:cTn id="59" dur="1000"/>
                                        <p:tgtEl>
                                          <p:spTgt spid="6">
                                            <p:txEl>
                                              <p:pRg st="11" end="11"/>
                                            </p:txEl>
                                          </p:spTgt>
                                        </p:tgtEl>
                                      </p:cBhvr>
                                    </p:animEffect>
                                  </p:childTnLst>
                                </p:cTn>
                              </p:par>
                              <p:par>
                                <p:cTn id="60" presetID="50" presetClass="entr" presetSubtype="0" decel="100000" fill="hold" nodeType="with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 calcmode="lin" valueType="num">
                                      <p:cBhvr>
                                        <p:cTn id="62" dur="1000" fill="hold"/>
                                        <p:tgtEl>
                                          <p:spTgt spid="6">
                                            <p:txEl>
                                              <p:pRg st="12" end="12"/>
                                            </p:txEl>
                                          </p:spTgt>
                                        </p:tgtEl>
                                        <p:attrNameLst>
                                          <p:attrName>ppt_w</p:attrName>
                                        </p:attrNameLst>
                                      </p:cBhvr>
                                      <p:tavLst>
                                        <p:tav tm="0">
                                          <p:val>
                                            <p:strVal val="#ppt_w+.3"/>
                                          </p:val>
                                        </p:tav>
                                        <p:tav tm="100000">
                                          <p:val>
                                            <p:strVal val="#ppt_w"/>
                                          </p:val>
                                        </p:tav>
                                      </p:tavLst>
                                    </p:anim>
                                    <p:anim calcmode="lin" valueType="num">
                                      <p:cBhvr>
                                        <p:cTn id="63" dur="1000" fill="hold"/>
                                        <p:tgtEl>
                                          <p:spTgt spid="6">
                                            <p:txEl>
                                              <p:pRg st="12" end="12"/>
                                            </p:txEl>
                                          </p:spTgt>
                                        </p:tgtEl>
                                        <p:attrNameLst>
                                          <p:attrName>ppt_h</p:attrName>
                                        </p:attrNameLst>
                                      </p:cBhvr>
                                      <p:tavLst>
                                        <p:tav tm="0">
                                          <p:val>
                                            <p:strVal val="#ppt_h"/>
                                          </p:val>
                                        </p:tav>
                                        <p:tav tm="100000">
                                          <p:val>
                                            <p:strVal val="#ppt_h"/>
                                          </p:val>
                                        </p:tav>
                                      </p:tavLst>
                                    </p:anim>
                                    <p:animEffect transition="in" filter="fade">
                                      <p:cBhvr>
                                        <p:cTn id="64" dur="10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5.2 Lệnh while</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14</a:t>
            </a:fld>
            <a:endParaRPr lang="en-US" dirty="0"/>
          </a:p>
        </p:txBody>
      </p:sp>
      <p:pic>
        <p:nvPicPr>
          <p:cNvPr id="4" name="Picture 3"/>
          <p:cNvPicPr>
            <a:picLocks noChangeAspect="1"/>
          </p:cNvPicPr>
          <p:nvPr/>
        </p:nvPicPr>
        <p:blipFill>
          <a:blip r:embed="rId2"/>
          <a:stretch>
            <a:fillRect/>
          </a:stretch>
        </p:blipFill>
        <p:spPr>
          <a:xfrm>
            <a:off x="5181600" y="1219200"/>
            <a:ext cx="2867025" cy="3286125"/>
          </a:xfrm>
          <a:prstGeom prst="rect">
            <a:avLst/>
          </a:prstGeom>
        </p:spPr>
      </p:pic>
      <p:sp>
        <p:nvSpPr>
          <p:cNvPr id="7" name="Shape 64"/>
          <p:cNvSpPr txBox="1">
            <a:spLocks/>
          </p:cNvSpPr>
          <p:nvPr/>
        </p:nvSpPr>
        <p:spPr bwMode="auto">
          <a:xfrm>
            <a:off x="480770" y="998676"/>
            <a:ext cx="4929430" cy="527935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50000"/>
              </a:lnSpc>
              <a:spcBef>
                <a:spcPts val="0"/>
              </a:spcBef>
              <a:defRPr>
                <a:solidFill>
                  <a:schemeClr val="accent2"/>
                </a:solidFill>
              </a:defRPr>
            </a:pPr>
            <a:r>
              <a:rPr lang="en-US" sz="2400" b="1" smtClean="0">
                <a:solidFill>
                  <a:srgbClr val="00B050"/>
                </a:solidFill>
              </a:rPr>
              <a:t>Cú pháp</a:t>
            </a:r>
            <a:r>
              <a:rPr lang="en-US" sz="2400" b="1" smtClean="0">
                <a:solidFill>
                  <a:srgbClr val="666666"/>
                </a:solidFill>
              </a:rPr>
              <a:t>		</a:t>
            </a:r>
          </a:p>
          <a:p>
            <a:pPr marL="0" indent="0" algn="just">
              <a:lnSpc>
                <a:spcPct val="150000"/>
              </a:lnSpc>
              <a:spcBef>
                <a:spcPts val="0"/>
              </a:spcBef>
              <a:buNone/>
              <a:defRPr>
                <a:solidFill>
                  <a:schemeClr val="accent2"/>
                </a:solidFill>
              </a:defRPr>
            </a:pPr>
            <a:r>
              <a:rPr lang="en-US" sz="2400" b="1" smtClean="0">
                <a:solidFill>
                  <a:srgbClr val="FF0000"/>
                </a:solidFill>
                <a:latin typeface="Courier New" panose="02070309020205020404" pitchFamily="49" charset="0"/>
                <a:cs typeface="Courier New" panose="02070309020205020404" pitchFamily="49" charset="0"/>
              </a:rPr>
              <a:t>	</a:t>
            </a:r>
            <a:r>
              <a:rPr lang="en-US" b="1" smtClean="0">
                <a:solidFill>
                  <a:srgbClr val="FF0000"/>
                </a:solidFill>
                <a:latin typeface="Courier New" panose="02070309020205020404" pitchFamily="49" charset="0"/>
                <a:cs typeface="Courier New" panose="02070309020205020404" pitchFamily="49" charset="0"/>
              </a:rPr>
              <a:t>while</a:t>
            </a:r>
            <a:r>
              <a:rPr lang="en-US" b="1" smtClean="0">
                <a:solidFill>
                  <a:srgbClr val="666666"/>
                </a:solidFill>
                <a:latin typeface="Courier New" panose="02070309020205020404" pitchFamily="49" charset="0"/>
                <a:cs typeface="Courier New" panose="02070309020205020404" pitchFamily="49" charset="0"/>
              </a:rPr>
              <a:t>(</a:t>
            </a:r>
            <a:r>
              <a:rPr lang="en-US" b="1" smtClean="0">
                <a:solidFill>
                  <a:srgbClr val="0070C0"/>
                </a:solidFill>
                <a:latin typeface="Courier New" panose="02070309020205020404" pitchFamily="49" charset="0"/>
                <a:cs typeface="Courier New" panose="02070309020205020404" pitchFamily="49" charset="0"/>
              </a:rPr>
              <a:t>condition</a:t>
            </a:r>
            <a:r>
              <a:rPr lang="en-US" b="1" smtClean="0">
                <a:solidFill>
                  <a:srgbClr val="666666"/>
                </a:solidFill>
                <a:latin typeface="Courier New" panose="02070309020205020404" pitchFamily="49" charset="0"/>
                <a:cs typeface="Courier New" panose="02070309020205020404" pitchFamily="49" charset="0"/>
              </a:rPr>
              <a:t>)</a:t>
            </a:r>
            <a:endParaRPr lang="en-US" b="1">
              <a:solidFill>
                <a:srgbClr val="666666"/>
              </a:solidFill>
              <a:latin typeface="Courier New" panose="02070309020205020404" pitchFamily="49" charset="0"/>
              <a:cs typeface="Courier New" panose="02070309020205020404" pitchFamily="49" charset="0"/>
            </a:endParaRPr>
          </a:p>
          <a:p>
            <a:pPr marL="0" indent="0" algn="just">
              <a:lnSpc>
                <a:spcPct val="150000"/>
              </a:lnSpc>
              <a:spcBef>
                <a:spcPts val="0"/>
              </a:spcBef>
              <a:buNone/>
              <a:defRPr>
                <a:solidFill>
                  <a:schemeClr val="accent2"/>
                </a:solidFill>
              </a:defRPr>
            </a:pPr>
            <a:r>
              <a:rPr lang="en-US" b="1" smtClean="0">
                <a:solidFill>
                  <a:srgbClr val="666666"/>
                </a:solidFill>
                <a:latin typeface="Courier New" panose="02070309020205020404" pitchFamily="49" charset="0"/>
                <a:cs typeface="Courier New" panose="02070309020205020404" pitchFamily="49" charset="0"/>
              </a:rPr>
              <a:t>		</a:t>
            </a:r>
            <a:r>
              <a:rPr lang="en-US" b="1" smtClean="0">
                <a:solidFill>
                  <a:srgbClr val="0070C0"/>
                </a:solidFill>
                <a:latin typeface="Courier New" panose="02070309020205020404" pitchFamily="49" charset="0"/>
                <a:cs typeface="Courier New" panose="02070309020205020404" pitchFamily="49" charset="0"/>
              </a:rPr>
              <a:t>statement;</a:t>
            </a:r>
          </a:p>
          <a:p>
            <a:pPr marL="0" indent="0" algn="just">
              <a:lnSpc>
                <a:spcPct val="150000"/>
              </a:lnSpc>
              <a:spcBef>
                <a:spcPts val="0"/>
              </a:spcBef>
              <a:buNone/>
              <a:defRPr>
                <a:solidFill>
                  <a:schemeClr val="accent2"/>
                </a:solidFill>
              </a:defRPr>
            </a:pPr>
            <a:endParaRPr lang="en-US" b="1">
              <a:solidFill>
                <a:srgbClr val="0070C0"/>
              </a:solidFill>
              <a:latin typeface="Courier New" panose="02070309020205020404" pitchFamily="49" charset="0"/>
              <a:cs typeface="Courier New" panose="02070309020205020404" pitchFamily="49" charset="0"/>
            </a:endParaRPr>
          </a:p>
          <a:p>
            <a:pPr algn="just">
              <a:lnSpc>
                <a:spcPct val="150000"/>
              </a:lnSpc>
              <a:spcBef>
                <a:spcPts val="0"/>
              </a:spcBef>
              <a:buSzPct val="90000"/>
              <a:buFontTx/>
              <a:buChar char="-"/>
              <a:defRPr>
                <a:solidFill>
                  <a:schemeClr val="accent2"/>
                </a:solidFill>
              </a:defRPr>
            </a:pPr>
            <a:r>
              <a:rPr lang="en-US">
                <a:solidFill>
                  <a:srgbClr val="002060"/>
                </a:solidFill>
              </a:rPr>
              <a:t>Vòng lặp while không tự động khởi tạo giá trị biến </a:t>
            </a:r>
            <a:r>
              <a:rPr lang="en-US">
                <a:solidFill>
                  <a:srgbClr val="002060"/>
                </a:solidFill>
              </a:rPr>
              <a:t>điều </a:t>
            </a:r>
            <a:r>
              <a:rPr lang="en-US" smtClean="0">
                <a:solidFill>
                  <a:srgbClr val="002060"/>
                </a:solidFill>
              </a:rPr>
              <a:t>khiển</a:t>
            </a:r>
          </a:p>
          <a:p>
            <a:pPr algn="just">
              <a:lnSpc>
                <a:spcPct val="150000"/>
              </a:lnSpc>
              <a:spcBef>
                <a:spcPts val="0"/>
              </a:spcBef>
              <a:buSzPct val="90000"/>
              <a:buFontTx/>
              <a:buChar char="-"/>
              <a:defRPr>
                <a:solidFill>
                  <a:schemeClr val="accent2"/>
                </a:solidFill>
              </a:defRPr>
            </a:pPr>
            <a:r>
              <a:rPr lang="en-US" smtClean="0">
                <a:solidFill>
                  <a:srgbClr val="002060"/>
                </a:solidFill>
              </a:rPr>
              <a:t>Và </a:t>
            </a:r>
            <a:r>
              <a:rPr lang="en-US">
                <a:solidFill>
                  <a:srgbClr val="002060"/>
                </a:solidFill>
              </a:rPr>
              <a:t>không tự động tăng giá trị của biến điều khiển</a:t>
            </a:r>
          </a:p>
          <a:p>
            <a:pPr algn="just">
              <a:lnSpc>
                <a:spcPct val="150000"/>
              </a:lnSpc>
              <a:spcBef>
                <a:spcPts val="0"/>
              </a:spcBef>
              <a:buSzPct val="90000"/>
              <a:buFontTx/>
              <a:buChar char="-"/>
              <a:defRPr>
                <a:solidFill>
                  <a:schemeClr val="accent2"/>
                </a:solidFill>
              </a:defRPr>
            </a:pPr>
            <a:r>
              <a:rPr lang="en-US" sz="2900">
                <a:solidFill>
                  <a:srgbClr val="002060"/>
                </a:solidFill>
              </a:rPr>
              <a:t>D</a:t>
            </a:r>
            <a:r>
              <a:rPr lang="en-US" sz="2900" smtClean="0">
                <a:solidFill>
                  <a:srgbClr val="002060"/>
                </a:solidFill>
              </a:rPr>
              <a:t>ùng </a:t>
            </a:r>
            <a:r>
              <a:rPr lang="en-US" sz="2900" smtClean="0">
                <a:solidFill>
                  <a:srgbClr val="002060"/>
                </a:solidFill>
              </a:rPr>
              <a:t>cho vòng lặp không biết trước số lần lặp</a:t>
            </a:r>
          </a:p>
          <a:p>
            <a:pPr marL="0" indent="0" algn="just">
              <a:lnSpc>
                <a:spcPct val="150000"/>
              </a:lnSpc>
              <a:spcBef>
                <a:spcPts val="0"/>
              </a:spcBef>
              <a:buNone/>
              <a:defRPr>
                <a:solidFill>
                  <a:schemeClr val="accent2"/>
                </a:solidFill>
              </a:defRPr>
            </a:pPr>
            <a:endParaRPr lang="vi-VN" sz="2400" b="1">
              <a:solidFill>
                <a:srgbClr val="666666"/>
              </a:solidFill>
            </a:endParaRPr>
          </a:p>
        </p:txBody>
      </p:sp>
    </p:spTree>
    <p:extLst>
      <p:ext uri="{BB962C8B-B14F-4D97-AF65-F5344CB8AC3E}">
        <p14:creationId xmlns:p14="http://schemas.microsoft.com/office/powerpoint/2010/main" val="47456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1000" fill="hold"/>
                                        <p:tgtEl>
                                          <p:spTgt spid="7">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7">
                                            <p:txEl>
                                              <p:pRg st="1" end="1"/>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p:cTn id="12" dur="1000" fill="hold"/>
                                        <p:tgtEl>
                                          <p:spTgt spid="7">
                                            <p:txEl>
                                              <p:pRg st="2" end="2"/>
                                            </p:txEl>
                                          </p:spTgt>
                                        </p:tgtEl>
                                        <p:attrNameLst>
                                          <p:attrName>ppt_w</p:attrName>
                                        </p:attrNameLst>
                                      </p:cBhvr>
                                      <p:tavLst>
                                        <p:tav tm="0">
                                          <p:val>
                                            <p:strVal val="#ppt_w+.3"/>
                                          </p:val>
                                        </p:tav>
                                        <p:tav tm="100000">
                                          <p:val>
                                            <p:strVal val="#ppt_w"/>
                                          </p:val>
                                        </p:tav>
                                      </p:tavLst>
                                    </p:anim>
                                    <p:anim calcmode="lin" valueType="num">
                                      <p:cBhvr>
                                        <p:cTn id="1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0" presetClass="entr" presetSubtype="0" decel="10000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 calcmode="lin" valueType="num">
                                      <p:cBhvr>
                                        <p:cTn id="24" dur="1000" fill="hold"/>
                                        <p:tgtEl>
                                          <p:spTgt spid="7">
                                            <p:txEl>
                                              <p:pRg st="4" end="4"/>
                                            </p:txEl>
                                          </p:spTgt>
                                        </p:tgtEl>
                                        <p:attrNameLst>
                                          <p:attrName>ppt_w</p:attrName>
                                        </p:attrNameLst>
                                      </p:cBhvr>
                                      <p:tavLst>
                                        <p:tav tm="0">
                                          <p:val>
                                            <p:strVal val="#ppt_w+.3"/>
                                          </p:val>
                                        </p:tav>
                                        <p:tav tm="100000">
                                          <p:val>
                                            <p:strVal val="#ppt_w"/>
                                          </p:val>
                                        </p:tav>
                                      </p:tavLst>
                                    </p:anim>
                                    <p:anim calcmode="lin" valueType="num">
                                      <p:cBhvr>
                                        <p:cTn id="25"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p:cTn id="31" dur="1000" fill="hold"/>
                                        <p:tgtEl>
                                          <p:spTgt spid="7">
                                            <p:txEl>
                                              <p:pRg st="5" end="5"/>
                                            </p:txEl>
                                          </p:spTgt>
                                        </p:tgtEl>
                                        <p:attrNameLst>
                                          <p:attrName>ppt_w</p:attrName>
                                        </p:attrNameLst>
                                      </p:cBhvr>
                                      <p:tavLst>
                                        <p:tav tm="0">
                                          <p:val>
                                            <p:strVal val="#ppt_w+.3"/>
                                          </p:val>
                                        </p:tav>
                                        <p:tav tm="100000">
                                          <p:val>
                                            <p:strVal val="#ppt_w"/>
                                          </p:val>
                                        </p:tav>
                                      </p:tavLst>
                                    </p:anim>
                                    <p:anim calcmode="lin" valueType="num">
                                      <p:cBhvr>
                                        <p:cTn id="32"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33" dur="10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 calcmode="lin" valueType="num">
                                      <p:cBhvr>
                                        <p:cTn id="38" dur="1000" fill="hold"/>
                                        <p:tgtEl>
                                          <p:spTgt spid="7">
                                            <p:txEl>
                                              <p:pRg st="6" end="6"/>
                                            </p:txEl>
                                          </p:spTgt>
                                        </p:tgtEl>
                                        <p:attrNameLst>
                                          <p:attrName>ppt_w</p:attrName>
                                        </p:attrNameLst>
                                      </p:cBhvr>
                                      <p:tavLst>
                                        <p:tav tm="0">
                                          <p:val>
                                            <p:strVal val="#ppt_w+.3"/>
                                          </p:val>
                                        </p:tav>
                                        <p:tav tm="100000">
                                          <p:val>
                                            <p:strVal val="#ppt_w"/>
                                          </p:val>
                                        </p:tav>
                                      </p:tavLst>
                                    </p:anim>
                                    <p:anim calcmode="lin" valueType="num">
                                      <p:cBhvr>
                                        <p:cTn id="39" dur="1000" fill="hold"/>
                                        <p:tgtEl>
                                          <p:spTgt spid="7">
                                            <p:txEl>
                                              <p:pRg st="6" end="6"/>
                                            </p:txEl>
                                          </p:spTgt>
                                        </p:tgtEl>
                                        <p:attrNameLst>
                                          <p:attrName>ppt_h</p:attrName>
                                        </p:attrNameLst>
                                      </p:cBhvr>
                                      <p:tavLst>
                                        <p:tav tm="0">
                                          <p:val>
                                            <p:strVal val="#ppt_h"/>
                                          </p:val>
                                        </p:tav>
                                        <p:tav tm="100000">
                                          <p:val>
                                            <p:strVal val="#ppt_h"/>
                                          </p:val>
                                        </p:tav>
                                      </p:tavLst>
                                    </p:anim>
                                    <p:animEffect transition="in" filter="fade">
                                      <p:cBhvr>
                                        <p:cTn id="40"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15</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5.2 Lệnh while</a:t>
            </a:r>
            <a:endParaRPr lang="en-US" b="1" dirty="0"/>
          </a:p>
        </p:txBody>
      </p:sp>
      <p:sp>
        <p:nvSpPr>
          <p:cNvPr id="28" name="Shape 72"/>
          <p:cNvSpPr txBox="1">
            <a:spLocks/>
          </p:cNvSpPr>
          <p:nvPr/>
        </p:nvSpPr>
        <p:spPr bwMode="auto">
          <a:xfrm>
            <a:off x="457200" y="944563"/>
            <a:ext cx="8571854" cy="577799"/>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2400" b="1">
                <a:solidFill>
                  <a:srgbClr val="00B050"/>
                </a:solidFill>
              </a:rPr>
              <a:t>Ví </a:t>
            </a:r>
            <a:r>
              <a:rPr lang="en-US" sz="2400" b="1" smtClean="0">
                <a:solidFill>
                  <a:srgbClr val="00B050"/>
                </a:solidFill>
              </a:rPr>
              <a:t>dụ</a:t>
            </a:r>
            <a:r>
              <a:rPr lang="en-US" sz="2400" smtClean="0">
                <a:solidFill>
                  <a:srgbClr val="00B050"/>
                </a:solidFill>
              </a:rPr>
              <a:t>: </a:t>
            </a:r>
            <a:r>
              <a:rPr lang="en-US" sz="2400" smtClean="0">
                <a:solidFill>
                  <a:srgbClr val="002060"/>
                </a:solidFill>
              </a:rPr>
              <a:t>Tính tổng S = 1 + 2 + 3 + … + n</a:t>
            </a:r>
            <a:endParaRPr lang="en-US" sz="2400">
              <a:solidFill>
                <a:srgbClr val="002060"/>
              </a:solidFill>
            </a:endParaRPr>
          </a:p>
        </p:txBody>
      </p:sp>
      <p:sp>
        <p:nvSpPr>
          <p:cNvPr id="108" name="TextBox 107"/>
          <p:cNvSpPr txBox="1"/>
          <p:nvPr/>
        </p:nvSpPr>
        <p:spPr>
          <a:xfrm>
            <a:off x="3867086" y="1382804"/>
            <a:ext cx="5010150" cy="5355312"/>
          </a:xfrm>
          <a:prstGeom prst="rect">
            <a:avLst/>
          </a:prstGeom>
          <a:noFill/>
        </p:spPr>
        <p:txBody>
          <a:bodyPr wrap="square" rtlCol="0">
            <a:spAutoFit/>
          </a:bodyPr>
          <a:lstStyle/>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B050"/>
                </a:solidFill>
                <a:latin typeface="Courier New" panose="02070309020205020404" pitchFamily="49" charset="0"/>
                <a:cs typeface="Courier New" panose="02070309020205020404" pitchFamily="49" charset="0"/>
              </a:rPr>
              <a:t>#include &lt;iostream.h&gt;</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B0F0"/>
                </a:solidFill>
                <a:latin typeface="Courier New" panose="02070309020205020404" pitchFamily="49" charset="0"/>
                <a:cs typeface="Courier New" panose="02070309020205020404" pitchFamily="49" charset="0"/>
              </a:rPr>
              <a:t>void</a:t>
            </a:r>
            <a:r>
              <a:rPr lang="en-US" sz="1900" smtClean="0">
                <a:solidFill>
                  <a:srgbClr val="002060"/>
                </a:solidFill>
                <a:latin typeface="Courier New" panose="02070309020205020404" pitchFamily="49" charset="0"/>
                <a:cs typeface="Courier New" panose="02070309020205020404" pitchFamily="49" charset="0"/>
              </a:rPr>
              <a:t>  main()</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int</a:t>
            </a:r>
            <a:r>
              <a:rPr lang="en-US" sz="1900" smtClean="0">
                <a:solidFill>
                  <a:srgbClr val="002060"/>
                </a:solidFill>
                <a:latin typeface="Courier New" panose="02070309020205020404" pitchFamily="49" charset="0"/>
                <a:cs typeface="Courier New" panose="02070309020205020404" pitchFamily="49" charset="0"/>
              </a:rPr>
              <a:t>  i, n;</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long S = 0;</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cout</a:t>
            </a:r>
            <a:r>
              <a:rPr lang="en-US" sz="1900" smtClean="0">
                <a:solidFill>
                  <a:srgbClr val="002060"/>
                </a:solidFill>
                <a:latin typeface="Courier New" panose="02070309020205020404" pitchFamily="49" charset="0"/>
                <a:cs typeface="Courier New" panose="02070309020205020404" pitchFamily="49" charset="0"/>
              </a:rPr>
              <a:t>&lt;&lt;“Nhap n= “; </a:t>
            </a:r>
            <a:r>
              <a:rPr lang="en-US" sz="1900" smtClean="0">
                <a:solidFill>
                  <a:srgbClr val="00B0F0"/>
                </a:solidFill>
                <a:latin typeface="Courier New" panose="02070309020205020404" pitchFamily="49" charset="0"/>
                <a:cs typeface="Courier New" panose="02070309020205020404" pitchFamily="49" charset="0"/>
              </a:rPr>
              <a:t>cin</a:t>
            </a:r>
            <a:r>
              <a:rPr lang="en-US" sz="1900" smtClean="0">
                <a:solidFill>
                  <a:srgbClr val="002060"/>
                </a:solidFill>
                <a:latin typeface="Courier New" panose="02070309020205020404" pitchFamily="49" charset="0"/>
                <a:cs typeface="Courier New" panose="02070309020205020404" pitchFamily="49" charset="0"/>
              </a:rPr>
              <a:t>&gt;&gt;n;</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i = 1;</a:t>
            </a:r>
          </a:p>
          <a:p>
            <a:pPr marL="342900" lvl="2" indent="-342900" algn="just">
              <a:lnSpc>
                <a:spcPct val="150000"/>
              </a:lnSpc>
              <a:buClr>
                <a:srgbClr val="C00000"/>
              </a:buClr>
              <a:buFont typeface="+mj-lt"/>
              <a:buAutoNum type="arabicPeriod"/>
              <a:defRPr>
                <a:solidFill>
                  <a:schemeClr val="accent2"/>
                </a:solidFill>
              </a:defRPr>
            </a:pPr>
            <a:r>
              <a:rPr lang="en-US" sz="1900" b="1" smtClean="0">
                <a:solidFill>
                  <a:srgbClr val="002060"/>
                </a:solidFill>
                <a:latin typeface="Courier New" panose="02070309020205020404" pitchFamily="49" charset="0"/>
                <a:cs typeface="Courier New" panose="02070309020205020404" pitchFamily="49" charset="0"/>
              </a:rPr>
              <a:t>   </a:t>
            </a:r>
            <a:r>
              <a:rPr lang="en-US" sz="1900" b="1" smtClean="0">
                <a:solidFill>
                  <a:srgbClr val="FF0000"/>
                </a:solidFill>
                <a:latin typeface="Courier New" panose="02070309020205020404" pitchFamily="49" charset="0"/>
                <a:cs typeface="Courier New" panose="02070309020205020404" pitchFamily="49" charset="0"/>
              </a:rPr>
              <a:t>while</a:t>
            </a:r>
            <a:r>
              <a:rPr lang="en-US" sz="1900" smtClean="0">
                <a:solidFill>
                  <a:srgbClr val="002060"/>
                </a:solidFill>
                <a:latin typeface="Courier New" panose="02070309020205020404" pitchFamily="49" charset="0"/>
                <a:cs typeface="Courier New" panose="02070309020205020404" pitchFamily="49" charset="0"/>
              </a:rPr>
              <a:t> (i &lt;= n)</a:t>
            </a:r>
            <a:endParaRPr lang="en-US" sz="1900" b="1" smtClean="0">
              <a:solidFill>
                <a:srgbClr val="002060"/>
              </a:solidFill>
              <a:latin typeface="Courier New" panose="02070309020205020404" pitchFamily="49" charset="0"/>
              <a:cs typeface="Courier New" panose="02070309020205020404" pitchFamily="49" charset="0"/>
            </a:endParaRP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a:solidFill>
                  <a:srgbClr val="002060"/>
                </a:solidFill>
                <a:latin typeface="Courier New" panose="02070309020205020404" pitchFamily="49" charset="0"/>
                <a:cs typeface="Courier New" panose="02070309020205020404" pitchFamily="49" charset="0"/>
              </a:rPr>
              <a:t>{</a:t>
            </a:r>
            <a:r>
              <a:rPr lang="en-US" sz="1900" smtClean="0">
                <a:solidFill>
                  <a:srgbClr val="002060"/>
                </a:solidFill>
                <a:latin typeface="Courier New" panose="02070309020205020404" pitchFamily="49" charset="0"/>
                <a:cs typeface="Courier New" panose="02070309020205020404" pitchFamily="49" charset="0"/>
              </a:rPr>
              <a:t>    S = S + i;</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i = i + 1;</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cout</a:t>
            </a:r>
            <a:r>
              <a:rPr lang="en-US" sz="1900" smtClean="0">
                <a:solidFill>
                  <a:srgbClr val="002060"/>
                </a:solidFill>
                <a:latin typeface="Courier New" panose="02070309020205020404" pitchFamily="49" charset="0"/>
                <a:cs typeface="Courier New" panose="02070309020205020404" pitchFamily="49" charset="0"/>
              </a:rPr>
              <a:t>&lt;&lt;“Tong la “&lt;&lt;S&lt;&lt;</a:t>
            </a:r>
            <a:r>
              <a:rPr lang="en-US" sz="1900" smtClean="0">
                <a:solidFill>
                  <a:srgbClr val="00B0F0"/>
                </a:solidFill>
                <a:latin typeface="Courier New" panose="02070309020205020404" pitchFamily="49" charset="0"/>
                <a:cs typeface="Courier New" panose="02070309020205020404" pitchFamily="49" charset="0"/>
              </a:rPr>
              <a:t>endl</a:t>
            </a:r>
            <a:r>
              <a:rPr lang="en-US" sz="19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a:t>
            </a:r>
            <a:endParaRPr lang="en-US" sz="1900">
              <a:solidFill>
                <a:srgbClr val="002060"/>
              </a:solidFill>
              <a:latin typeface="Courier New" panose="02070309020205020404" pitchFamily="49" charset="0"/>
              <a:cs typeface="Courier New" panose="02070309020205020404" pitchFamily="49" charset="0"/>
            </a:endParaRPr>
          </a:p>
        </p:txBody>
      </p:sp>
      <p:grpSp>
        <p:nvGrpSpPr>
          <p:cNvPr id="7" name="Group 6"/>
          <p:cNvGrpSpPr/>
          <p:nvPr/>
        </p:nvGrpSpPr>
        <p:grpSpPr>
          <a:xfrm>
            <a:off x="304800" y="1606968"/>
            <a:ext cx="3485463" cy="4694938"/>
            <a:chOff x="4023099" y="1025498"/>
            <a:chExt cx="4571917" cy="5443954"/>
          </a:xfrm>
        </p:grpSpPr>
        <p:grpSp>
          <p:nvGrpSpPr>
            <p:cNvPr id="8" name="Group 7"/>
            <p:cNvGrpSpPr/>
            <p:nvPr/>
          </p:nvGrpSpPr>
          <p:grpSpPr>
            <a:xfrm>
              <a:off x="4731262" y="1063598"/>
              <a:ext cx="1752600" cy="628289"/>
              <a:chOff x="1371600" y="1752600"/>
              <a:chExt cx="1752600" cy="685800"/>
            </a:xfrm>
          </p:grpSpPr>
          <p:sp>
            <p:nvSpPr>
              <p:cNvPr id="42" name="Oval 41"/>
              <p:cNvSpPr/>
              <p:nvPr/>
            </p:nvSpPr>
            <p:spPr bwMode="auto">
              <a:xfrm>
                <a:off x="1371600" y="1752600"/>
                <a:ext cx="1752600" cy="685800"/>
              </a:xfrm>
              <a:prstGeom prst="ellipse">
                <a:avLst/>
              </a:prstGeom>
              <a:solidFill>
                <a:srgbClr val="FF3399"/>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43" name="TextBox 42"/>
              <p:cNvSpPr txBox="1"/>
              <p:nvPr/>
            </p:nvSpPr>
            <p:spPr>
              <a:xfrm>
                <a:off x="1562100" y="1895445"/>
                <a:ext cx="1371601" cy="467455"/>
              </a:xfrm>
              <a:prstGeom prst="rect">
                <a:avLst/>
              </a:prstGeom>
              <a:noFill/>
            </p:spPr>
            <p:txBody>
              <a:bodyPr wrap="square" rtlCol="0">
                <a:spAutoFit/>
              </a:bodyPr>
              <a:lstStyle/>
              <a:p>
                <a:r>
                  <a:rPr lang="en-US" sz="1800" b="1" smtClean="0"/>
                  <a:t>Bắt đầu</a:t>
                </a:r>
                <a:endParaRPr lang="en-US" sz="1800" b="1"/>
              </a:p>
            </p:txBody>
          </p:sp>
        </p:grpSp>
        <p:grpSp>
          <p:nvGrpSpPr>
            <p:cNvPr id="9" name="Group 8"/>
            <p:cNvGrpSpPr/>
            <p:nvPr/>
          </p:nvGrpSpPr>
          <p:grpSpPr>
            <a:xfrm>
              <a:off x="6820622" y="5841163"/>
              <a:ext cx="1752600" cy="628289"/>
              <a:chOff x="1562100" y="4495800"/>
              <a:chExt cx="1752600" cy="685800"/>
            </a:xfrm>
            <a:solidFill>
              <a:srgbClr val="FF3399"/>
            </a:solidFill>
          </p:grpSpPr>
          <p:sp>
            <p:nvSpPr>
              <p:cNvPr id="40" name="Oval 39"/>
              <p:cNvSpPr/>
              <p:nvPr/>
            </p:nvSpPr>
            <p:spPr bwMode="auto">
              <a:xfrm>
                <a:off x="1562100" y="4495800"/>
                <a:ext cx="1752600" cy="685800"/>
              </a:xfrm>
              <a:prstGeom prst="ellipse">
                <a:avLst/>
              </a:prstGeom>
              <a:grp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41" name="TextBox 40"/>
              <p:cNvSpPr txBox="1"/>
              <p:nvPr/>
            </p:nvSpPr>
            <p:spPr>
              <a:xfrm>
                <a:off x="1689954" y="4599415"/>
                <a:ext cx="1515562" cy="467455"/>
              </a:xfrm>
              <a:prstGeom prst="rect">
                <a:avLst/>
              </a:prstGeom>
              <a:noFill/>
            </p:spPr>
            <p:txBody>
              <a:bodyPr wrap="square" rtlCol="0">
                <a:spAutoFit/>
              </a:bodyPr>
              <a:lstStyle/>
              <a:p>
                <a:r>
                  <a:rPr lang="en-US" sz="1800" b="1" smtClean="0"/>
                  <a:t>Kết thúc</a:t>
                </a:r>
                <a:endParaRPr lang="en-US" sz="1800" b="1"/>
              </a:p>
            </p:txBody>
          </p:sp>
        </p:grpSp>
        <p:cxnSp>
          <p:nvCxnSpPr>
            <p:cNvPr id="10" name="Straight Arrow Connector 9"/>
            <p:cNvCxnSpPr/>
            <p:nvPr/>
          </p:nvCxnSpPr>
          <p:spPr bwMode="auto">
            <a:xfrm>
              <a:off x="5623706" y="1691243"/>
              <a:ext cx="0" cy="28675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bwMode="auto">
            <a:xfrm>
              <a:off x="7693048" y="5434740"/>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2" name="Group 11"/>
            <p:cNvGrpSpPr/>
            <p:nvPr/>
          </p:nvGrpSpPr>
          <p:grpSpPr>
            <a:xfrm>
              <a:off x="4713507" y="1982246"/>
              <a:ext cx="1826541" cy="451273"/>
              <a:chOff x="1353845" y="2895600"/>
              <a:chExt cx="1826541" cy="492581"/>
            </a:xfrm>
          </p:grpSpPr>
          <p:sp>
            <p:nvSpPr>
              <p:cNvPr id="38" name="Parallelogram 37"/>
              <p:cNvSpPr/>
              <p:nvPr/>
            </p:nvSpPr>
            <p:spPr bwMode="auto">
              <a:xfrm>
                <a:off x="13538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39" name="TextBox 38"/>
              <p:cNvSpPr txBox="1"/>
              <p:nvPr/>
            </p:nvSpPr>
            <p:spPr>
              <a:xfrm>
                <a:off x="1562100" y="2920727"/>
                <a:ext cx="1387744" cy="467454"/>
              </a:xfrm>
              <a:prstGeom prst="rect">
                <a:avLst/>
              </a:prstGeom>
              <a:noFill/>
            </p:spPr>
            <p:txBody>
              <a:bodyPr wrap="square" rtlCol="0">
                <a:spAutoFit/>
              </a:bodyPr>
              <a:lstStyle/>
              <a:p>
                <a:r>
                  <a:rPr lang="en-US" sz="1800" b="1" smtClean="0"/>
                  <a:t>Nhập n</a:t>
                </a:r>
                <a:endParaRPr lang="en-US" sz="1800" b="1"/>
              </a:p>
            </p:txBody>
          </p:sp>
        </p:grpSp>
        <p:sp>
          <p:nvSpPr>
            <p:cNvPr id="13" name="TextBox 12"/>
            <p:cNvSpPr txBox="1"/>
            <p:nvPr/>
          </p:nvSpPr>
          <p:spPr>
            <a:xfrm>
              <a:off x="4211176" y="5005144"/>
              <a:ext cx="1387744" cy="707886"/>
            </a:xfrm>
            <a:prstGeom prst="rect">
              <a:avLst/>
            </a:prstGeom>
            <a:noFill/>
          </p:spPr>
          <p:txBody>
            <a:bodyPr wrap="square" rtlCol="0">
              <a:spAutoFit/>
            </a:bodyPr>
            <a:lstStyle/>
            <a:p>
              <a:r>
                <a:rPr lang="en-US" sz="2000" b="1" smtClean="0"/>
                <a:t>PT co n</a:t>
              </a:r>
              <a:r>
                <a:rPr lang="en-US" sz="2000" b="1" baseline="-25000" smtClean="0"/>
                <a:t>o </a:t>
              </a:r>
              <a:r>
                <a:rPr lang="en-US" sz="2000" b="1" smtClean="0"/>
                <a:t>x =-b/a</a:t>
              </a:r>
              <a:endParaRPr lang="en-US" sz="2000" b="1"/>
            </a:p>
          </p:txBody>
        </p:sp>
        <p:cxnSp>
          <p:nvCxnSpPr>
            <p:cNvPr id="14" name="Straight Arrow Connector 13"/>
            <p:cNvCxnSpPr/>
            <p:nvPr/>
          </p:nvCxnSpPr>
          <p:spPr bwMode="auto">
            <a:xfrm>
              <a:off x="6540048" y="1025498"/>
              <a:ext cx="0" cy="0"/>
            </a:xfrm>
            <a:prstGeom prst="straightConnector1">
              <a:avLst/>
            </a:prstGeom>
            <a:noFill/>
            <a:ln w="9525" cap="flat" cmpd="sng" algn="ctr">
              <a:noFill/>
              <a:prstDash val="solid"/>
              <a:round/>
              <a:headEnd type="none" w="med" len="med"/>
              <a:tailEnd type="triangle"/>
            </a:ln>
            <a:effectLst/>
          </p:spPr>
        </p:cxnSp>
        <p:grpSp>
          <p:nvGrpSpPr>
            <p:cNvPr id="15" name="Group 14"/>
            <p:cNvGrpSpPr/>
            <p:nvPr/>
          </p:nvGrpSpPr>
          <p:grpSpPr>
            <a:xfrm>
              <a:off x="4440826" y="4146477"/>
              <a:ext cx="2324100" cy="774471"/>
              <a:chOff x="3143250" y="3303586"/>
              <a:chExt cx="2324100" cy="774471"/>
            </a:xfrm>
          </p:grpSpPr>
          <p:sp>
            <p:nvSpPr>
              <p:cNvPr id="36" name="Diamond 35"/>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37" name="TextBox 36"/>
              <p:cNvSpPr txBox="1"/>
              <p:nvPr/>
            </p:nvSpPr>
            <p:spPr>
              <a:xfrm>
                <a:off x="3429000" y="3397806"/>
                <a:ext cx="1808785" cy="428254"/>
              </a:xfrm>
              <a:prstGeom prst="rect">
                <a:avLst/>
              </a:prstGeom>
              <a:noFill/>
            </p:spPr>
            <p:txBody>
              <a:bodyPr wrap="square" rtlCol="0">
                <a:spAutoFit/>
              </a:bodyPr>
              <a:lstStyle/>
              <a:p>
                <a:r>
                  <a:rPr lang="en-US" sz="1800" b="1"/>
                  <a:t>i</a:t>
                </a:r>
                <a:r>
                  <a:rPr lang="en-US" sz="1800" b="1" smtClean="0"/>
                  <a:t> &lt;= n?</a:t>
                </a:r>
                <a:endParaRPr lang="en-US" sz="1800" b="1"/>
              </a:p>
            </p:txBody>
          </p:sp>
        </p:grpSp>
        <p:cxnSp>
          <p:nvCxnSpPr>
            <p:cNvPr id="16" name="Straight Arrow Connector 15"/>
            <p:cNvCxnSpPr/>
            <p:nvPr/>
          </p:nvCxnSpPr>
          <p:spPr bwMode="auto">
            <a:xfrm>
              <a:off x="5617970" y="2424771"/>
              <a:ext cx="0" cy="34687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bwMode="auto">
            <a:xfrm flipH="1" flipV="1">
              <a:off x="4023099" y="6028710"/>
              <a:ext cx="1579778"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bwMode="auto">
            <a:xfrm>
              <a:off x="4060264" y="4525935"/>
              <a:ext cx="442307"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bwMode="auto">
            <a:xfrm>
              <a:off x="6721267" y="4540685"/>
              <a:ext cx="975655"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bwMode="auto">
            <a:xfrm>
              <a:off x="5623706" y="5841163"/>
              <a:ext cx="0" cy="212237"/>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bwMode="auto">
            <a:xfrm>
              <a:off x="7696922" y="4561870"/>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22" name="Group 21"/>
            <p:cNvGrpSpPr/>
            <p:nvPr/>
          </p:nvGrpSpPr>
          <p:grpSpPr>
            <a:xfrm>
              <a:off x="6768475" y="4986093"/>
              <a:ext cx="1826541" cy="451273"/>
              <a:chOff x="1315745" y="2895600"/>
              <a:chExt cx="1826541" cy="492581"/>
            </a:xfrm>
          </p:grpSpPr>
          <p:sp>
            <p:nvSpPr>
              <p:cNvPr id="34" name="Parallelogram 33"/>
              <p:cNvSpPr/>
              <p:nvPr/>
            </p:nvSpPr>
            <p:spPr bwMode="auto">
              <a:xfrm>
                <a:off x="13157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35" name="TextBox 34"/>
              <p:cNvSpPr txBox="1"/>
              <p:nvPr/>
            </p:nvSpPr>
            <p:spPr>
              <a:xfrm>
                <a:off x="1562100" y="2920727"/>
                <a:ext cx="1387744" cy="467454"/>
              </a:xfrm>
              <a:prstGeom prst="rect">
                <a:avLst/>
              </a:prstGeom>
              <a:noFill/>
            </p:spPr>
            <p:txBody>
              <a:bodyPr wrap="square" rtlCol="0">
                <a:spAutoFit/>
              </a:bodyPr>
              <a:lstStyle/>
              <a:p>
                <a:r>
                  <a:rPr lang="en-US" sz="1800" b="1" smtClean="0"/>
                  <a:t>In S</a:t>
                </a:r>
                <a:endParaRPr lang="en-US" sz="1800" b="1"/>
              </a:p>
            </p:txBody>
          </p:sp>
        </p:grpSp>
        <p:cxnSp>
          <p:nvCxnSpPr>
            <p:cNvPr id="23" name="Straight Arrow Connector 22"/>
            <p:cNvCxnSpPr/>
            <p:nvPr/>
          </p:nvCxnSpPr>
          <p:spPr bwMode="auto">
            <a:xfrm flipV="1">
              <a:off x="4046816" y="4525935"/>
              <a:ext cx="13448" cy="150806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Shape 72"/>
            <p:cNvSpPr txBox="1">
              <a:spLocks/>
            </p:cNvSpPr>
            <p:nvPr/>
          </p:nvSpPr>
          <p:spPr bwMode="auto">
            <a:xfrm>
              <a:off x="4807364" y="4810894"/>
              <a:ext cx="776462" cy="367582"/>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800" smtClean="0">
                  <a:solidFill>
                    <a:srgbClr val="00B050"/>
                  </a:solidFill>
                </a:rPr>
                <a:t>đúng</a:t>
              </a:r>
              <a:endParaRPr lang="en-US" sz="1800" b="1" smtClean="0">
                <a:solidFill>
                  <a:srgbClr val="666666"/>
                </a:solidFill>
              </a:endParaRPr>
            </a:p>
          </p:txBody>
        </p:sp>
        <p:sp>
          <p:nvSpPr>
            <p:cNvPr id="25" name="Shape 72"/>
            <p:cNvSpPr txBox="1">
              <a:spLocks/>
            </p:cNvSpPr>
            <p:nvPr/>
          </p:nvSpPr>
          <p:spPr bwMode="auto">
            <a:xfrm>
              <a:off x="6867160" y="4203145"/>
              <a:ext cx="556655" cy="347237"/>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smtClean="0">
                  <a:solidFill>
                    <a:srgbClr val="00B050"/>
                  </a:solidFill>
                </a:rPr>
                <a:t>sai</a:t>
              </a:r>
              <a:endParaRPr lang="en-US" sz="2400" b="1" smtClean="0">
                <a:solidFill>
                  <a:srgbClr val="666666"/>
                </a:solidFill>
              </a:endParaRPr>
            </a:p>
          </p:txBody>
        </p:sp>
        <p:sp>
          <p:nvSpPr>
            <p:cNvPr id="26" name="TextBox 25"/>
            <p:cNvSpPr txBox="1"/>
            <p:nvPr/>
          </p:nvSpPr>
          <p:spPr>
            <a:xfrm>
              <a:off x="4768398" y="2752731"/>
              <a:ext cx="1752599" cy="428254"/>
            </a:xfrm>
            <a:prstGeom prst="rect">
              <a:avLst/>
            </a:prstGeom>
            <a:solidFill>
              <a:srgbClr val="FFCC00"/>
            </a:solidFill>
          </p:spPr>
          <p:txBody>
            <a:bodyPr wrap="square" rtlCol="0">
              <a:spAutoFit/>
            </a:bodyPr>
            <a:lstStyle/>
            <a:p>
              <a:r>
                <a:rPr lang="en-US" sz="1800" b="1" smtClean="0"/>
                <a:t>S = 0;</a:t>
              </a:r>
              <a:endParaRPr lang="en-US" sz="1800" b="1"/>
            </a:p>
          </p:txBody>
        </p:sp>
        <p:cxnSp>
          <p:nvCxnSpPr>
            <p:cNvPr id="29" name="Straight Arrow Connector 28"/>
            <p:cNvCxnSpPr/>
            <p:nvPr/>
          </p:nvCxnSpPr>
          <p:spPr bwMode="auto">
            <a:xfrm>
              <a:off x="5583826" y="3170014"/>
              <a:ext cx="0" cy="28675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a:endCxn id="24" idx="3"/>
            </p:cNvCxnSpPr>
            <p:nvPr/>
          </p:nvCxnSpPr>
          <p:spPr bwMode="auto">
            <a:xfrm flipH="1">
              <a:off x="5583826" y="4925394"/>
              <a:ext cx="20830" cy="6929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4731262" y="3441567"/>
              <a:ext cx="1752599" cy="428254"/>
            </a:xfrm>
            <a:prstGeom prst="rect">
              <a:avLst/>
            </a:prstGeom>
            <a:solidFill>
              <a:srgbClr val="FFCC00"/>
            </a:solidFill>
          </p:spPr>
          <p:txBody>
            <a:bodyPr wrap="square" rtlCol="0">
              <a:spAutoFit/>
            </a:bodyPr>
            <a:lstStyle/>
            <a:p>
              <a:r>
                <a:rPr lang="en-US" sz="1800" b="1" smtClean="0"/>
                <a:t>i = 1;</a:t>
              </a:r>
              <a:endParaRPr lang="en-US" sz="1800" b="1"/>
            </a:p>
          </p:txBody>
        </p:sp>
        <p:cxnSp>
          <p:nvCxnSpPr>
            <p:cNvPr id="32" name="Straight Arrow Connector 31"/>
            <p:cNvCxnSpPr/>
            <p:nvPr/>
          </p:nvCxnSpPr>
          <p:spPr bwMode="auto">
            <a:xfrm>
              <a:off x="5598920" y="3876474"/>
              <a:ext cx="0" cy="28675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4729444" y="5109802"/>
              <a:ext cx="1752599" cy="749445"/>
            </a:xfrm>
            <a:prstGeom prst="rect">
              <a:avLst/>
            </a:prstGeom>
            <a:solidFill>
              <a:srgbClr val="FFCC00"/>
            </a:solidFill>
          </p:spPr>
          <p:txBody>
            <a:bodyPr wrap="square" rtlCol="0">
              <a:spAutoFit/>
            </a:bodyPr>
            <a:lstStyle/>
            <a:p>
              <a:r>
                <a:rPr lang="en-US" sz="1800" b="1" smtClean="0"/>
                <a:t>S = S + i;</a:t>
              </a:r>
            </a:p>
            <a:p>
              <a:r>
                <a:rPr lang="en-US" sz="1800" b="1"/>
                <a:t>i</a:t>
              </a:r>
              <a:r>
                <a:rPr lang="en-US" sz="1800" b="1" smtClean="0"/>
                <a:t> = i +1</a:t>
              </a:r>
              <a:endParaRPr lang="en-US" sz="1800" b="1"/>
            </a:p>
          </p:txBody>
        </p:sp>
      </p:grpSp>
      <p:cxnSp>
        <p:nvCxnSpPr>
          <p:cNvPr id="3" name="Straight Arrow Connector 2"/>
          <p:cNvCxnSpPr>
            <a:stCxn id="38" idx="2"/>
          </p:cNvCxnSpPr>
          <p:nvPr/>
        </p:nvCxnSpPr>
        <p:spPr bwMode="auto">
          <a:xfrm>
            <a:off x="2175925" y="2622900"/>
            <a:ext cx="2319875" cy="8335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26" idx="3"/>
          </p:cNvCxnSpPr>
          <p:nvPr/>
        </p:nvCxnSpPr>
        <p:spPr bwMode="auto">
          <a:xfrm flipV="1">
            <a:off x="2209107" y="2971800"/>
            <a:ext cx="2286693" cy="3094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31" idx="3"/>
          </p:cNvCxnSpPr>
          <p:nvPr/>
        </p:nvCxnSpPr>
        <p:spPr bwMode="auto">
          <a:xfrm flipV="1">
            <a:off x="2180796" y="3810000"/>
            <a:ext cx="2162604" cy="6528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7" idx="3"/>
          </p:cNvCxnSpPr>
          <p:nvPr/>
        </p:nvCxnSpPr>
        <p:spPr bwMode="auto">
          <a:xfrm flipV="1">
            <a:off x="2220057" y="4347413"/>
            <a:ext cx="2275743" cy="21705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33" idx="3"/>
          </p:cNvCxnSpPr>
          <p:nvPr/>
        </p:nvCxnSpPr>
        <p:spPr bwMode="auto">
          <a:xfrm flipV="1">
            <a:off x="2179410" y="4966456"/>
            <a:ext cx="2773590" cy="48603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bwMode="auto">
          <a:xfrm>
            <a:off x="3690410" y="5344312"/>
            <a:ext cx="1052717" cy="50726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518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strVal val="#ppt_w+.3"/>
                                          </p:val>
                                        </p:tav>
                                        <p:tav tm="100000">
                                          <p:val>
                                            <p:strVal val="#ppt_w"/>
                                          </p:val>
                                        </p:tav>
                                      </p:tavLst>
                                    </p:anim>
                                    <p:anim calcmode="lin" valueType="num">
                                      <p:cBhvr>
                                        <p:cTn id="8" dur="1000" fill="hold"/>
                                        <p:tgtEl>
                                          <p:spTgt spid="28"/>
                                        </p:tgtEl>
                                        <p:attrNameLst>
                                          <p:attrName>ppt_h</p:attrName>
                                        </p:attrNameLst>
                                      </p:cBhvr>
                                      <p:tavLst>
                                        <p:tav tm="0">
                                          <p:val>
                                            <p:strVal val="#ppt_h"/>
                                          </p:val>
                                        </p:tav>
                                        <p:tav tm="100000">
                                          <p:val>
                                            <p:strVal val="#ppt_h"/>
                                          </p:val>
                                        </p:tav>
                                      </p:tavLst>
                                    </p:anim>
                                    <p:animEffect transition="in" filter="fade">
                                      <p:cBhvr>
                                        <p:cTn id="9" dur="10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3"/>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08"/>
                                        </p:tgtEl>
                                        <p:attrNameLst>
                                          <p:attrName>style.visibility</p:attrName>
                                        </p:attrNameLst>
                                      </p:cBhvr>
                                      <p:to>
                                        <p:strVal val="visible"/>
                                      </p:to>
                                    </p:set>
                                    <p:anim calcmode="lin" valueType="num">
                                      <p:cBhvr>
                                        <p:cTn id="21" dur="1000" fill="hold"/>
                                        <p:tgtEl>
                                          <p:spTgt spid="108"/>
                                        </p:tgtEl>
                                        <p:attrNameLst>
                                          <p:attrName>ppt_w</p:attrName>
                                        </p:attrNameLst>
                                      </p:cBhvr>
                                      <p:tavLst>
                                        <p:tav tm="0">
                                          <p:val>
                                            <p:strVal val="#ppt_w+.3"/>
                                          </p:val>
                                        </p:tav>
                                        <p:tav tm="100000">
                                          <p:val>
                                            <p:strVal val="#ppt_w"/>
                                          </p:val>
                                        </p:tav>
                                      </p:tavLst>
                                    </p:anim>
                                    <p:anim calcmode="lin" valueType="num">
                                      <p:cBhvr>
                                        <p:cTn id="22" dur="1000" fill="hold"/>
                                        <p:tgtEl>
                                          <p:spTgt spid="108"/>
                                        </p:tgtEl>
                                        <p:attrNameLst>
                                          <p:attrName>ppt_h</p:attrName>
                                        </p:attrNameLst>
                                      </p:cBhvr>
                                      <p:tavLst>
                                        <p:tav tm="0">
                                          <p:val>
                                            <p:strVal val="#ppt_h"/>
                                          </p:val>
                                        </p:tav>
                                        <p:tav tm="100000">
                                          <p:val>
                                            <p:strVal val="#ppt_h"/>
                                          </p:val>
                                        </p:tav>
                                      </p:tavLst>
                                    </p:anim>
                                    <p:animEffect transition="in" filter="fade">
                                      <p:cBhvr>
                                        <p:cTn id="23" dur="1000"/>
                                        <p:tgtEl>
                                          <p:spTgt spid="10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down)">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down)">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down)">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wipe(down)">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up)">
                                      <p:cBhvr>
                                        <p:cTn id="5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smtClean="0"/>
              <a:t>5.2 Lệnh while</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16</a:t>
            </a:fld>
            <a:endParaRPr lang="en-US" dirty="0"/>
          </a:p>
        </p:txBody>
      </p:sp>
      <p:sp>
        <p:nvSpPr>
          <p:cNvPr id="6" name="TextBox 5"/>
          <p:cNvSpPr txBox="1"/>
          <p:nvPr/>
        </p:nvSpPr>
        <p:spPr>
          <a:xfrm>
            <a:off x="646086" y="1000477"/>
            <a:ext cx="8097864" cy="5395323"/>
          </a:xfrm>
          <a:prstGeom prst="rect">
            <a:avLst/>
          </a:prstGeom>
          <a:noFill/>
        </p:spPr>
        <p:txBody>
          <a:bodyPr wrap="square" rtlCol="0">
            <a:spAutoFit/>
          </a:bodyPr>
          <a:lstStyle/>
          <a:p>
            <a:pPr marL="12700" algn="just">
              <a:lnSpc>
                <a:spcPct val="150000"/>
              </a:lnSpc>
              <a:spcBef>
                <a:spcPts val="0"/>
              </a:spcBef>
            </a:pPr>
            <a:r>
              <a:rPr lang="en-US" sz="2000" b="1" spc="-5" smtClean="0">
                <a:solidFill>
                  <a:srgbClr val="00B050"/>
                </a:solidFill>
                <a:latin typeface="+mn-lt"/>
                <a:cs typeface="Courier New" panose="02070309020205020404" pitchFamily="49" charset="0"/>
              </a:rPr>
              <a:t>Ví dụ: </a:t>
            </a:r>
            <a:r>
              <a:rPr lang="en-US" sz="2000" spc="-5" smtClean="0">
                <a:solidFill>
                  <a:srgbClr val="002060"/>
                </a:solidFill>
                <a:latin typeface="+mn-lt"/>
                <a:cs typeface="Courier New" panose="02070309020205020404" pitchFamily="49" charset="0"/>
              </a:rPr>
              <a:t>Viết chương trình tính tổng S = 2 + 4 + 6 + … + 2n</a:t>
            </a:r>
          </a:p>
          <a:p>
            <a:pPr marL="355600" indent="-342900" algn="l">
              <a:lnSpc>
                <a:spcPct val="110000"/>
              </a:lnSpc>
              <a:spcBef>
                <a:spcPts val="0"/>
              </a:spcBef>
              <a:buClr>
                <a:srgbClr val="C00000"/>
              </a:buClr>
              <a:buFont typeface="+mj-lt"/>
              <a:buAutoNum type="arabicPeriod"/>
            </a:pPr>
            <a:r>
              <a:rPr lang="en-US" sz="2200" spc="-5">
                <a:solidFill>
                  <a:srgbClr val="00B050"/>
                </a:solidFill>
                <a:latin typeface="Courier New" panose="02070309020205020404" pitchFamily="49" charset="0"/>
                <a:cs typeface="Courier New" panose="02070309020205020404" pitchFamily="49" charset="0"/>
              </a:rPr>
              <a:t>#</a:t>
            </a:r>
            <a:r>
              <a:rPr lang="en-US" sz="2200" spc="-5" smtClean="0">
                <a:solidFill>
                  <a:srgbClr val="00B050"/>
                </a:solidFill>
                <a:latin typeface="Courier New" panose="02070309020205020404" pitchFamily="49" charset="0"/>
                <a:cs typeface="Courier New" panose="02070309020205020404" pitchFamily="49" charset="0"/>
              </a:rPr>
              <a:t>include &lt;</a:t>
            </a:r>
            <a:r>
              <a:rPr lang="en-US" sz="2200" spc="-5">
                <a:solidFill>
                  <a:srgbClr val="00B050"/>
                </a:solidFill>
                <a:latin typeface="Courier New" panose="02070309020205020404" pitchFamily="49" charset="0"/>
                <a:cs typeface="Courier New" panose="02070309020205020404" pitchFamily="49" charset="0"/>
              </a:rPr>
              <a:t>iostream.h&gt;</a:t>
            </a:r>
          </a:p>
          <a:p>
            <a:pPr marL="355600" indent="-342900" algn="l">
              <a:lnSpc>
                <a:spcPct val="110000"/>
              </a:lnSpc>
              <a:spcBef>
                <a:spcPts val="0"/>
              </a:spcBef>
              <a:buClr>
                <a:srgbClr val="C00000"/>
              </a:buClr>
              <a:buFont typeface="+mj-lt"/>
              <a:buAutoNum type="arabicPeriod"/>
            </a:pPr>
            <a:r>
              <a:rPr lang="en-US" sz="2200" spc="-5" smtClean="0">
                <a:solidFill>
                  <a:srgbClr val="00B0F0"/>
                </a:solidFill>
                <a:latin typeface="Courier New" panose="02070309020205020404" pitchFamily="49" charset="0"/>
                <a:cs typeface="Courier New" panose="02070309020205020404" pitchFamily="49" charset="0"/>
              </a:rPr>
              <a:t>int</a:t>
            </a:r>
            <a:r>
              <a:rPr lang="en-US" sz="2200" spc="-5" smtClean="0">
                <a:solidFill>
                  <a:srgbClr val="FF0000"/>
                </a:solidFill>
                <a:latin typeface="Courier New" panose="02070309020205020404" pitchFamily="49" charset="0"/>
                <a:cs typeface="Courier New" panose="02070309020205020404" pitchFamily="49" charset="0"/>
              </a:rPr>
              <a:t> </a:t>
            </a:r>
            <a:r>
              <a:rPr lang="en-US" sz="2200" spc="-5">
                <a:solidFill>
                  <a:srgbClr val="C00000"/>
                </a:solidFill>
                <a:latin typeface="Courier New" panose="02070309020205020404" pitchFamily="49" charset="0"/>
                <a:cs typeface="Courier New" panose="02070309020205020404" pitchFamily="49" charset="0"/>
              </a:rPr>
              <a:t>main</a:t>
            </a:r>
            <a:r>
              <a:rPr lang="en-US" sz="22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B0F0"/>
                </a:solidFill>
                <a:latin typeface="Courier New" panose="02070309020205020404" pitchFamily="49" charset="0"/>
                <a:cs typeface="Courier New" panose="02070309020205020404" pitchFamily="49" charset="0"/>
              </a:rPr>
              <a:t>int</a:t>
            </a:r>
            <a:r>
              <a:rPr lang="en-US" sz="2200" spc="-5" smtClean="0">
                <a:solidFill>
                  <a:srgbClr val="002060"/>
                </a:solidFill>
                <a:latin typeface="Courier New" panose="02070309020205020404" pitchFamily="49" charset="0"/>
                <a:cs typeface="Courier New" panose="02070309020205020404" pitchFamily="49" charset="0"/>
              </a:rPr>
              <a:t> i = 2,n;</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  </a:t>
            </a:r>
            <a:r>
              <a:rPr lang="en-US" sz="2200" spc="-5" smtClean="0">
                <a:solidFill>
                  <a:srgbClr val="00B0F0"/>
                </a:solidFill>
                <a:latin typeface="Courier New" panose="02070309020205020404" pitchFamily="49" charset="0"/>
                <a:cs typeface="Courier New" panose="02070309020205020404" pitchFamily="49" charset="0"/>
              </a:rPr>
              <a:t>long</a:t>
            </a:r>
            <a:r>
              <a:rPr lang="en-US" sz="2200" spc="-5" smtClean="0">
                <a:solidFill>
                  <a:srgbClr val="002060"/>
                </a:solidFill>
                <a:latin typeface="Courier New" panose="02070309020205020404" pitchFamily="49" charset="0"/>
                <a:cs typeface="Courier New" panose="02070309020205020404" pitchFamily="49" charset="0"/>
              </a:rPr>
              <a:t> S = 0;</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a:solidFill>
                  <a:srgbClr val="00B0F0"/>
                </a:solidFill>
                <a:latin typeface="Courier New" panose="02070309020205020404" pitchFamily="49" charset="0"/>
                <a:cs typeface="Courier New" panose="02070309020205020404" pitchFamily="49" charset="0"/>
              </a:rPr>
              <a:t>cout</a:t>
            </a:r>
            <a:r>
              <a:rPr lang="en-US" sz="2200" spc="-5">
                <a:solidFill>
                  <a:srgbClr val="002060"/>
                </a:solidFill>
                <a:latin typeface="Courier New" panose="02070309020205020404" pitchFamily="49" charset="0"/>
                <a:cs typeface="Courier New" panose="02070309020205020404" pitchFamily="49" charset="0"/>
              </a:rPr>
              <a:t>&lt;&lt;"</a:t>
            </a:r>
            <a:r>
              <a:rPr lang="en-US" sz="2200" spc="-5" smtClean="0">
                <a:solidFill>
                  <a:srgbClr val="002060"/>
                </a:solidFill>
                <a:latin typeface="Courier New" panose="02070309020205020404" pitchFamily="49" charset="0"/>
                <a:cs typeface="Courier New" panose="02070309020205020404" pitchFamily="49" charset="0"/>
              </a:rPr>
              <a:t>Nhap vao so n: </a:t>
            </a:r>
            <a:r>
              <a:rPr lang="en-US" sz="2200" spc="-5">
                <a:solidFill>
                  <a:srgbClr val="002060"/>
                </a:solidFill>
                <a:latin typeface="Courier New" panose="02070309020205020404" pitchFamily="49" charset="0"/>
                <a:cs typeface="Courier New" panose="02070309020205020404" pitchFamily="49" charset="0"/>
              </a:rPr>
              <a:t>";</a:t>
            </a:r>
            <a:r>
              <a:rPr lang="en-US" sz="2200" spc="-5">
                <a:solidFill>
                  <a:srgbClr val="00B0F0"/>
                </a:solidFill>
                <a:latin typeface="Courier New" panose="02070309020205020404" pitchFamily="49" charset="0"/>
                <a:cs typeface="Courier New" panose="02070309020205020404" pitchFamily="49" charset="0"/>
              </a:rPr>
              <a:t>cin</a:t>
            </a:r>
            <a:r>
              <a:rPr lang="en-US" sz="2200" spc="-5" smtClean="0">
                <a:solidFill>
                  <a:srgbClr val="002060"/>
                </a:solidFill>
                <a:latin typeface="Courier New" panose="02070309020205020404" pitchFamily="49" charset="0"/>
                <a:cs typeface="Courier New" panose="02070309020205020404" pitchFamily="49" charset="0"/>
              </a:rPr>
              <a:t>&gt;&gt;</a:t>
            </a:r>
            <a:r>
              <a:rPr lang="en-US" sz="2200" spc="-5">
                <a:solidFill>
                  <a:srgbClr val="002060"/>
                </a:solidFill>
                <a:latin typeface="Courier New" panose="02070309020205020404" pitchFamily="49" charset="0"/>
                <a:cs typeface="Courier New" panose="02070309020205020404" pitchFamily="49" charset="0"/>
              </a:rPr>
              <a:t>n</a:t>
            </a:r>
            <a:r>
              <a:rPr lang="en-US" sz="2200" spc="-5" smtClean="0">
                <a:solidFill>
                  <a:srgbClr val="002060"/>
                </a:solidFill>
                <a:latin typeface="Courier New" panose="02070309020205020404" pitchFamily="49" charset="0"/>
                <a:cs typeface="Courier New" panose="02070309020205020404" pitchFamily="49" charset="0"/>
              </a:rPr>
              <a:t>;</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FF0000"/>
                </a:solidFill>
                <a:latin typeface="Courier New" panose="02070309020205020404" pitchFamily="49" charset="0"/>
                <a:cs typeface="Courier New" panose="02070309020205020404" pitchFamily="49" charset="0"/>
              </a:rPr>
              <a:t>while</a:t>
            </a:r>
            <a:r>
              <a:rPr lang="en-US" sz="2200" spc="-5" smtClean="0">
                <a:solidFill>
                  <a:srgbClr val="002060"/>
                </a:solidFill>
                <a:latin typeface="Courier New" panose="02070309020205020404" pitchFamily="49" charset="0"/>
                <a:cs typeface="Courier New" panose="02070309020205020404" pitchFamily="49" charset="0"/>
              </a:rPr>
              <a:t>(i&lt;=2*n)</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      S = S + i;</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         i = i + 2;</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  }</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B0F0"/>
                </a:solidFill>
                <a:latin typeface="Courier New" panose="02070309020205020404" pitchFamily="49" charset="0"/>
                <a:cs typeface="Courier New" panose="02070309020205020404" pitchFamily="49" charset="0"/>
              </a:rPr>
              <a:t>cout</a:t>
            </a:r>
            <a:r>
              <a:rPr lang="en-US" sz="2200" spc="-5" smtClean="0">
                <a:solidFill>
                  <a:srgbClr val="002060"/>
                </a:solidFill>
                <a:latin typeface="Courier New" panose="02070309020205020404" pitchFamily="49" charset="0"/>
                <a:cs typeface="Courier New" panose="02070309020205020404" pitchFamily="49" charset="0"/>
              </a:rPr>
              <a:t>&lt;&lt;“Tong S = “&lt;&lt;S&lt;&lt;</a:t>
            </a:r>
            <a:r>
              <a:rPr lang="en-US" sz="2200" spc="-5" smtClean="0">
                <a:solidFill>
                  <a:srgbClr val="00B0F0"/>
                </a:solidFill>
                <a:latin typeface="Courier New" panose="02070309020205020404" pitchFamily="49" charset="0"/>
                <a:cs typeface="Courier New" panose="02070309020205020404" pitchFamily="49" charset="0"/>
              </a:rPr>
              <a:t>endl</a:t>
            </a:r>
            <a:r>
              <a:rPr lang="en-US" sz="2200" spc="-5" smtClean="0">
                <a:solidFill>
                  <a:srgbClr val="002060"/>
                </a:solidFill>
                <a:latin typeface="Courier New" panose="02070309020205020404" pitchFamily="49" charset="0"/>
                <a:cs typeface="Courier New" panose="02070309020205020404" pitchFamily="49" charset="0"/>
              </a:rPr>
              <a:t>;</a:t>
            </a:r>
            <a:r>
              <a:rPr lang="en-US" sz="2200" spc="-5">
                <a:solidFill>
                  <a:srgbClr val="002060"/>
                </a:solidFill>
                <a:latin typeface="Courier New" panose="02070309020205020404" pitchFamily="49" charset="0"/>
                <a:cs typeface="Courier New" panose="02070309020205020404" pitchFamily="49" charset="0"/>
              </a:rPr>
              <a:t>		</a:t>
            </a:r>
            <a:r>
              <a:rPr lang="en-US" sz="2200" spc="-5" smtClean="0">
                <a:solidFill>
                  <a:srgbClr val="002060"/>
                </a:solidFill>
                <a:latin typeface="Courier New" panose="02070309020205020404" pitchFamily="49" charset="0"/>
                <a:cs typeface="Courier New" panose="02070309020205020404" pitchFamily="49" charset="0"/>
              </a:rPr>
              <a:t>   </a:t>
            </a:r>
            <a:endParaRPr lang="en-US" sz="22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	</a:t>
            </a:r>
            <a:r>
              <a:rPr lang="en-US" sz="2200" spc="-5">
                <a:solidFill>
                  <a:srgbClr val="FF0000"/>
                </a:solidFill>
                <a:latin typeface="Courier New" panose="02070309020205020404" pitchFamily="49" charset="0"/>
                <a:cs typeface="Courier New" panose="02070309020205020404" pitchFamily="49" charset="0"/>
              </a:rPr>
              <a:t>return 0</a:t>
            </a:r>
            <a:r>
              <a:rPr lang="en-US" sz="22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2200" spc="-5">
                <a:solidFill>
                  <a:srgbClr val="002060"/>
                </a:solidFill>
                <a:latin typeface="Courier New" panose="02070309020205020404" pitchFamily="49" charset="0"/>
                <a:cs typeface="Courier New" panose="02070309020205020404" pitchFamily="49" charset="0"/>
              </a:rPr>
              <a:t>}</a:t>
            </a:r>
            <a:endParaRPr lang="en-US" sz="2200">
              <a:solidFill>
                <a:srgbClr val="002060"/>
              </a:solidFill>
            </a:endParaRPr>
          </a:p>
        </p:txBody>
      </p:sp>
    </p:spTree>
    <p:extLst>
      <p:ext uri="{BB962C8B-B14F-4D97-AF65-F5344CB8AC3E}">
        <p14:creationId xmlns:p14="http://schemas.microsoft.com/office/powerpoint/2010/main" val="33675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1000" fill="hold"/>
                                        <p:tgtEl>
                                          <p:spTgt spid="6">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1" end="1"/>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p:cTn id="12" dur="1000" fill="hold"/>
                                        <p:tgtEl>
                                          <p:spTgt spid="6">
                                            <p:txEl>
                                              <p:pRg st="2" end="2"/>
                                            </p:txEl>
                                          </p:spTgt>
                                        </p:tgtEl>
                                        <p:attrNameLst>
                                          <p:attrName>ppt_w</p:attrName>
                                        </p:attrNameLst>
                                      </p:cBhvr>
                                      <p:tavLst>
                                        <p:tav tm="0">
                                          <p:val>
                                            <p:strVal val="#ppt_w+.3"/>
                                          </p:val>
                                        </p:tav>
                                        <p:tav tm="100000">
                                          <p:val>
                                            <p:strVal val="#ppt_w"/>
                                          </p:val>
                                        </p:tav>
                                      </p:tavLst>
                                    </p:anim>
                                    <p:anim calcmode="lin" valueType="num">
                                      <p:cBhvr>
                                        <p:cTn id="13"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6">
                                            <p:txEl>
                                              <p:pRg st="2" end="2"/>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p:cTn id="17" dur="1000" fill="hold"/>
                                        <p:tgtEl>
                                          <p:spTgt spid="6">
                                            <p:txEl>
                                              <p:pRg st="3" end="3"/>
                                            </p:txEl>
                                          </p:spTgt>
                                        </p:tgtEl>
                                        <p:attrNameLst>
                                          <p:attrName>ppt_w</p:attrName>
                                        </p:attrNameLst>
                                      </p:cBhvr>
                                      <p:tavLst>
                                        <p:tav tm="0">
                                          <p:val>
                                            <p:strVal val="#ppt_w+.3"/>
                                          </p:val>
                                        </p:tav>
                                        <p:tav tm="100000">
                                          <p:val>
                                            <p:strVal val="#ppt_w"/>
                                          </p:val>
                                        </p:tav>
                                      </p:tavLst>
                                    </p:anim>
                                    <p:anim calcmode="lin" valueType="num">
                                      <p:cBhvr>
                                        <p:cTn id="18"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6">
                                            <p:txEl>
                                              <p:pRg st="3" end="3"/>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 calcmode="lin" valueType="num">
                                      <p:cBhvr>
                                        <p:cTn id="22" dur="1000" fill="hold"/>
                                        <p:tgtEl>
                                          <p:spTgt spid="6">
                                            <p:txEl>
                                              <p:pRg st="4" end="4"/>
                                            </p:txEl>
                                          </p:spTgt>
                                        </p:tgtEl>
                                        <p:attrNameLst>
                                          <p:attrName>ppt_w</p:attrName>
                                        </p:attrNameLst>
                                      </p:cBhvr>
                                      <p:tavLst>
                                        <p:tav tm="0">
                                          <p:val>
                                            <p:strVal val="#ppt_w+.3"/>
                                          </p:val>
                                        </p:tav>
                                        <p:tav tm="100000">
                                          <p:val>
                                            <p:strVal val="#ppt_w"/>
                                          </p:val>
                                        </p:tav>
                                      </p:tavLst>
                                    </p:anim>
                                    <p:anim calcmode="lin" valueType="num">
                                      <p:cBhvr>
                                        <p:cTn id="23"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6">
                                            <p:txEl>
                                              <p:pRg st="4" end="4"/>
                                            </p:txEl>
                                          </p:spTgt>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p:cTn id="27" dur="1000" fill="hold"/>
                                        <p:tgtEl>
                                          <p:spTgt spid="6">
                                            <p:txEl>
                                              <p:pRg st="5" end="5"/>
                                            </p:txEl>
                                          </p:spTgt>
                                        </p:tgtEl>
                                        <p:attrNameLst>
                                          <p:attrName>ppt_w</p:attrName>
                                        </p:attrNameLst>
                                      </p:cBhvr>
                                      <p:tavLst>
                                        <p:tav tm="0">
                                          <p:val>
                                            <p:strVal val="#ppt_w+.3"/>
                                          </p:val>
                                        </p:tav>
                                        <p:tav tm="100000">
                                          <p:val>
                                            <p:strVal val="#ppt_w"/>
                                          </p:val>
                                        </p:tav>
                                      </p:tavLst>
                                    </p:anim>
                                    <p:anim calcmode="lin" valueType="num">
                                      <p:cBhvr>
                                        <p:cTn id="28" dur="10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29" dur="1000"/>
                                        <p:tgtEl>
                                          <p:spTgt spid="6">
                                            <p:txEl>
                                              <p:pRg st="5" end="5"/>
                                            </p:txEl>
                                          </p:spTgt>
                                        </p:tgtEl>
                                      </p:cBhvr>
                                    </p:animEffect>
                                  </p:childTnLst>
                                </p:cTn>
                              </p:par>
                              <p:par>
                                <p:cTn id="30" presetID="50" presetClass="entr" presetSubtype="0" decel="10000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p:cTn id="32" dur="1000" fill="hold"/>
                                        <p:tgtEl>
                                          <p:spTgt spid="6">
                                            <p:txEl>
                                              <p:pRg st="6" end="6"/>
                                            </p:txEl>
                                          </p:spTgt>
                                        </p:tgtEl>
                                        <p:attrNameLst>
                                          <p:attrName>ppt_w</p:attrName>
                                        </p:attrNameLst>
                                      </p:cBhvr>
                                      <p:tavLst>
                                        <p:tav tm="0">
                                          <p:val>
                                            <p:strVal val="#ppt_w+.3"/>
                                          </p:val>
                                        </p:tav>
                                        <p:tav tm="100000">
                                          <p:val>
                                            <p:strVal val="#ppt_w"/>
                                          </p:val>
                                        </p:tav>
                                      </p:tavLst>
                                    </p:anim>
                                    <p:anim calcmode="lin" valueType="num">
                                      <p:cBhvr>
                                        <p:cTn id="33" dur="10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34" dur="1000"/>
                                        <p:tgtEl>
                                          <p:spTgt spid="6">
                                            <p:txEl>
                                              <p:pRg st="6" end="6"/>
                                            </p:txEl>
                                          </p:spTgt>
                                        </p:tgtEl>
                                      </p:cBhvr>
                                    </p:animEffect>
                                  </p:childTnLst>
                                </p:cTn>
                              </p:par>
                              <p:par>
                                <p:cTn id="35" presetID="50" presetClass="entr" presetSubtype="0" decel="10000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p:cTn id="37" dur="1000" fill="hold"/>
                                        <p:tgtEl>
                                          <p:spTgt spid="6">
                                            <p:txEl>
                                              <p:pRg st="7" end="7"/>
                                            </p:txEl>
                                          </p:spTgt>
                                        </p:tgtEl>
                                        <p:attrNameLst>
                                          <p:attrName>ppt_w</p:attrName>
                                        </p:attrNameLst>
                                      </p:cBhvr>
                                      <p:tavLst>
                                        <p:tav tm="0">
                                          <p:val>
                                            <p:strVal val="#ppt_w+.3"/>
                                          </p:val>
                                        </p:tav>
                                        <p:tav tm="100000">
                                          <p:val>
                                            <p:strVal val="#ppt_w"/>
                                          </p:val>
                                        </p:tav>
                                      </p:tavLst>
                                    </p:anim>
                                    <p:anim calcmode="lin" valueType="num">
                                      <p:cBhvr>
                                        <p:cTn id="38" dur="1000" fill="hold"/>
                                        <p:tgtEl>
                                          <p:spTgt spid="6">
                                            <p:txEl>
                                              <p:pRg st="7" end="7"/>
                                            </p:txEl>
                                          </p:spTgt>
                                        </p:tgtEl>
                                        <p:attrNameLst>
                                          <p:attrName>ppt_h</p:attrName>
                                        </p:attrNameLst>
                                      </p:cBhvr>
                                      <p:tavLst>
                                        <p:tav tm="0">
                                          <p:val>
                                            <p:strVal val="#ppt_h"/>
                                          </p:val>
                                        </p:tav>
                                        <p:tav tm="100000">
                                          <p:val>
                                            <p:strVal val="#ppt_h"/>
                                          </p:val>
                                        </p:tav>
                                      </p:tavLst>
                                    </p:anim>
                                    <p:animEffect transition="in" filter="fade">
                                      <p:cBhvr>
                                        <p:cTn id="39" dur="1000"/>
                                        <p:tgtEl>
                                          <p:spTgt spid="6">
                                            <p:txEl>
                                              <p:pRg st="7" end="7"/>
                                            </p:txEl>
                                          </p:spTgt>
                                        </p:tgtEl>
                                      </p:cBhvr>
                                    </p:animEffect>
                                  </p:childTnLst>
                                </p:cTn>
                              </p:par>
                              <p:par>
                                <p:cTn id="40" presetID="50" presetClass="entr" presetSubtype="0" decel="100000"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 calcmode="lin" valueType="num">
                                      <p:cBhvr>
                                        <p:cTn id="42" dur="1000" fill="hold"/>
                                        <p:tgtEl>
                                          <p:spTgt spid="6">
                                            <p:txEl>
                                              <p:pRg st="8" end="8"/>
                                            </p:txEl>
                                          </p:spTgt>
                                        </p:tgtEl>
                                        <p:attrNameLst>
                                          <p:attrName>ppt_w</p:attrName>
                                        </p:attrNameLst>
                                      </p:cBhvr>
                                      <p:tavLst>
                                        <p:tav tm="0">
                                          <p:val>
                                            <p:strVal val="#ppt_w+.3"/>
                                          </p:val>
                                        </p:tav>
                                        <p:tav tm="100000">
                                          <p:val>
                                            <p:strVal val="#ppt_w"/>
                                          </p:val>
                                        </p:tav>
                                      </p:tavLst>
                                    </p:anim>
                                    <p:anim calcmode="lin" valueType="num">
                                      <p:cBhvr>
                                        <p:cTn id="43" dur="1000" fill="hold"/>
                                        <p:tgtEl>
                                          <p:spTgt spid="6">
                                            <p:txEl>
                                              <p:pRg st="8" end="8"/>
                                            </p:txEl>
                                          </p:spTgt>
                                        </p:tgtEl>
                                        <p:attrNameLst>
                                          <p:attrName>ppt_h</p:attrName>
                                        </p:attrNameLst>
                                      </p:cBhvr>
                                      <p:tavLst>
                                        <p:tav tm="0">
                                          <p:val>
                                            <p:strVal val="#ppt_h"/>
                                          </p:val>
                                        </p:tav>
                                        <p:tav tm="100000">
                                          <p:val>
                                            <p:strVal val="#ppt_h"/>
                                          </p:val>
                                        </p:tav>
                                      </p:tavLst>
                                    </p:anim>
                                    <p:animEffect transition="in" filter="fade">
                                      <p:cBhvr>
                                        <p:cTn id="44" dur="1000"/>
                                        <p:tgtEl>
                                          <p:spTgt spid="6">
                                            <p:txEl>
                                              <p:pRg st="8" end="8"/>
                                            </p:txEl>
                                          </p:spTgt>
                                        </p:tgtEl>
                                      </p:cBhvr>
                                    </p:animEffect>
                                  </p:childTnLst>
                                </p:cTn>
                              </p:par>
                              <p:par>
                                <p:cTn id="45" presetID="50" presetClass="entr" presetSubtype="0" decel="100000"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p:cTn id="47" dur="1000" fill="hold"/>
                                        <p:tgtEl>
                                          <p:spTgt spid="6">
                                            <p:txEl>
                                              <p:pRg st="9" end="9"/>
                                            </p:txEl>
                                          </p:spTgt>
                                        </p:tgtEl>
                                        <p:attrNameLst>
                                          <p:attrName>ppt_w</p:attrName>
                                        </p:attrNameLst>
                                      </p:cBhvr>
                                      <p:tavLst>
                                        <p:tav tm="0">
                                          <p:val>
                                            <p:strVal val="#ppt_w+.3"/>
                                          </p:val>
                                        </p:tav>
                                        <p:tav tm="100000">
                                          <p:val>
                                            <p:strVal val="#ppt_w"/>
                                          </p:val>
                                        </p:tav>
                                      </p:tavLst>
                                    </p:anim>
                                    <p:anim calcmode="lin" valueType="num">
                                      <p:cBhvr>
                                        <p:cTn id="48" dur="1000" fill="hold"/>
                                        <p:tgtEl>
                                          <p:spTgt spid="6">
                                            <p:txEl>
                                              <p:pRg st="9" end="9"/>
                                            </p:txEl>
                                          </p:spTgt>
                                        </p:tgtEl>
                                        <p:attrNameLst>
                                          <p:attrName>ppt_h</p:attrName>
                                        </p:attrNameLst>
                                      </p:cBhvr>
                                      <p:tavLst>
                                        <p:tav tm="0">
                                          <p:val>
                                            <p:strVal val="#ppt_h"/>
                                          </p:val>
                                        </p:tav>
                                        <p:tav tm="100000">
                                          <p:val>
                                            <p:strVal val="#ppt_h"/>
                                          </p:val>
                                        </p:tav>
                                      </p:tavLst>
                                    </p:anim>
                                    <p:animEffect transition="in" filter="fade">
                                      <p:cBhvr>
                                        <p:cTn id="49" dur="1000"/>
                                        <p:tgtEl>
                                          <p:spTgt spid="6">
                                            <p:txEl>
                                              <p:pRg st="9" end="9"/>
                                            </p:txEl>
                                          </p:spTgt>
                                        </p:tgtEl>
                                      </p:cBhvr>
                                    </p:animEffect>
                                  </p:childTnLst>
                                </p:cTn>
                              </p:par>
                              <p:par>
                                <p:cTn id="50" presetID="50" presetClass="entr" presetSubtype="0" decel="100000" fill="hold" nodeType="with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 calcmode="lin" valueType="num">
                                      <p:cBhvr>
                                        <p:cTn id="52" dur="1000" fill="hold"/>
                                        <p:tgtEl>
                                          <p:spTgt spid="6">
                                            <p:txEl>
                                              <p:pRg st="10" end="10"/>
                                            </p:txEl>
                                          </p:spTgt>
                                        </p:tgtEl>
                                        <p:attrNameLst>
                                          <p:attrName>ppt_w</p:attrName>
                                        </p:attrNameLst>
                                      </p:cBhvr>
                                      <p:tavLst>
                                        <p:tav tm="0">
                                          <p:val>
                                            <p:strVal val="#ppt_w+.3"/>
                                          </p:val>
                                        </p:tav>
                                        <p:tav tm="100000">
                                          <p:val>
                                            <p:strVal val="#ppt_w"/>
                                          </p:val>
                                        </p:tav>
                                      </p:tavLst>
                                    </p:anim>
                                    <p:anim calcmode="lin" valueType="num">
                                      <p:cBhvr>
                                        <p:cTn id="53" dur="1000" fill="hold"/>
                                        <p:tgtEl>
                                          <p:spTgt spid="6">
                                            <p:txEl>
                                              <p:pRg st="10" end="10"/>
                                            </p:txEl>
                                          </p:spTgt>
                                        </p:tgtEl>
                                        <p:attrNameLst>
                                          <p:attrName>ppt_h</p:attrName>
                                        </p:attrNameLst>
                                      </p:cBhvr>
                                      <p:tavLst>
                                        <p:tav tm="0">
                                          <p:val>
                                            <p:strVal val="#ppt_h"/>
                                          </p:val>
                                        </p:tav>
                                        <p:tav tm="100000">
                                          <p:val>
                                            <p:strVal val="#ppt_h"/>
                                          </p:val>
                                        </p:tav>
                                      </p:tavLst>
                                    </p:anim>
                                    <p:animEffect transition="in" filter="fade">
                                      <p:cBhvr>
                                        <p:cTn id="54" dur="1000"/>
                                        <p:tgtEl>
                                          <p:spTgt spid="6">
                                            <p:txEl>
                                              <p:pRg st="10" end="10"/>
                                            </p:txEl>
                                          </p:spTgt>
                                        </p:tgtEl>
                                      </p:cBhvr>
                                    </p:animEffect>
                                  </p:childTnLst>
                                </p:cTn>
                              </p:par>
                              <p:par>
                                <p:cTn id="55" presetID="50" presetClass="entr" presetSubtype="0" decel="100000" fill="hold" nodeType="with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p:cTn id="57" dur="1000" fill="hold"/>
                                        <p:tgtEl>
                                          <p:spTgt spid="6">
                                            <p:txEl>
                                              <p:pRg st="11" end="11"/>
                                            </p:txEl>
                                          </p:spTgt>
                                        </p:tgtEl>
                                        <p:attrNameLst>
                                          <p:attrName>ppt_w</p:attrName>
                                        </p:attrNameLst>
                                      </p:cBhvr>
                                      <p:tavLst>
                                        <p:tav tm="0">
                                          <p:val>
                                            <p:strVal val="#ppt_w+.3"/>
                                          </p:val>
                                        </p:tav>
                                        <p:tav tm="100000">
                                          <p:val>
                                            <p:strVal val="#ppt_w"/>
                                          </p:val>
                                        </p:tav>
                                      </p:tavLst>
                                    </p:anim>
                                    <p:anim calcmode="lin" valueType="num">
                                      <p:cBhvr>
                                        <p:cTn id="58" dur="1000" fill="hold"/>
                                        <p:tgtEl>
                                          <p:spTgt spid="6">
                                            <p:txEl>
                                              <p:pRg st="11" end="11"/>
                                            </p:txEl>
                                          </p:spTgt>
                                        </p:tgtEl>
                                        <p:attrNameLst>
                                          <p:attrName>ppt_h</p:attrName>
                                        </p:attrNameLst>
                                      </p:cBhvr>
                                      <p:tavLst>
                                        <p:tav tm="0">
                                          <p:val>
                                            <p:strVal val="#ppt_h"/>
                                          </p:val>
                                        </p:tav>
                                        <p:tav tm="100000">
                                          <p:val>
                                            <p:strVal val="#ppt_h"/>
                                          </p:val>
                                        </p:tav>
                                      </p:tavLst>
                                    </p:anim>
                                    <p:animEffect transition="in" filter="fade">
                                      <p:cBhvr>
                                        <p:cTn id="59" dur="1000"/>
                                        <p:tgtEl>
                                          <p:spTgt spid="6">
                                            <p:txEl>
                                              <p:pRg st="11" end="11"/>
                                            </p:txEl>
                                          </p:spTgt>
                                        </p:tgtEl>
                                      </p:cBhvr>
                                    </p:animEffect>
                                  </p:childTnLst>
                                </p:cTn>
                              </p:par>
                              <p:par>
                                <p:cTn id="60" presetID="50" presetClass="entr" presetSubtype="0" decel="100000" fill="hold" nodeType="with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 calcmode="lin" valueType="num">
                                      <p:cBhvr>
                                        <p:cTn id="62" dur="1000" fill="hold"/>
                                        <p:tgtEl>
                                          <p:spTgt spid="6">
                                            <p:txEl>
                                              <p:pRg st="12" end="12"/>
                                            </p:txEl>
                                          </p:spTgt>
                                        </p:tgtEl>
                                        <p:attrNameLst>
                                          <p:attrName>ppt_w</p:attrName>
                                        </p:attrNameLst>
                                      </p:cBhvr>
                                      <p:tavLst>
                                        <p:tav tm="0">
                                          <p:val>
                                            <p:strVal val="#ppt_w+.3"/>
                                          </p:val>
                                        </p:tav>
                                        <p:tav tm="100000">
                                          <p:val>
                                            <p:strVal val="#ppt_w"/>
                                          </p:val>
                                        </p:tav>
                                      </p:tavLst>
                                    </p:anim>
                                    <p:anim calcmode="lin" valueType="num">
                                      <p:cBhvr>
                                        <p:cTn id="63" dur="1000" fill="hold"/>
                                        <p:tgtEl>
                                          <p:spTgt spid="6">
                                            <p:txEl>
                                              <p:pRg st="12" end="12"/>
                                            </p:txEl>
                                          </p:spTgt>
                                        </p:tgtEl>
                                        <p:attrNameLst>
                                          <p:attrName>ppt_h</p:attrName>
                                        </p:attrNameLst>
                                      </p:cBhvr>
                                      <p:tavLst>
                                        <p:tav tm="0">
                                          <p:val>
                                            <p:strVal val="#ppt_h"/>
                                          </p:val>
                                        </p:tav>
                                        <p:tav tm="100000">
                                          <p:val>
                                            <p:strVal val="#ppt_h"/>
                                          </p:val>
                                        </p:tav>
                                      </p:tavLst>
                                    </p:anim>
                                    <p:animEffect transition="in" filter="fade">
                                      <p:cBhvr>
                                        <p:cTn id="64" dur="1000"/>
                                        <p:tgtEl>
                                          <p:spTgt spid="6">
                                            <p:txEl>
                                              <p:pRg st="12" end="12"/>
                                            </p:txEl>
                                          </p:spTgt>
                                        </p:tgtEl>
                                      </p:cBhvr>
                                    </p:animEffect>
                                  </p:childTnLst>
                                </p:cTn>
                              </p:par>
                              <p:par>
                                <p:cTn id="65" presetID="50" presetClass="entr" presetSubtype="0" decel="100000" fill="hold" nodeType="with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 calcmode="lin" valueType="num">
                                      <p:cBhvr>
                                        <p:cTn id="67" dur="1000" fill="hold"/>
                                        <p:tgtEl>
                                          <p:spTgt spid="6">
                                            <p:txEl>
                                              <p:pRg st="13" end="13"/>
                                            </p:txEl>
                                          </p:spTgt>
                                        </p:tgtEl>
                                        <p:attrNameLst>
                                          <p:attrName>ppt_w</p:attrName>
                                        </p:attrNameLst>
                                      </p:cBhvr>
                                      <p:tavLst>
                                        <p:tav tm="0">
                                          <p:val>
                                            <p:strVal val="#ppt_w+.3"/>
                                          </p:val>
                                        </p:tav>
                                        <p:tav tm="100000">
                                          <p:val>
                                            <p:strVal val="#ppt_w"/>
                                          </p:val>
                                        </p:tav>
                                      </p:tavLst>
                                    </p:anim>
                                    <p:anim calcmode="lin" valueType="num">
                                      <p:cBhvr>
                                        <p:cTn id="68" dur="1000" fill="hold"/>
                                        <p:tgtEl>
                                          <p:spTgt spid="6">
                                            <p:txEl>
                                              <p:pRg st="13" end="13"/>
                                            </p:txEl>
                                          </p:spTgt>
                                        </p:tgtEl>
                                        <p:attrNameLst>
                                          <p:attrName>ppt_h</p:attrName>
                                        </p:attrNameLst>
                                      </p:cBhvr>
                                      <p:tavLst>
                                        <p:tav tm="0">
                                          <p:val>
                                            <p:strVal val="#ppt_h"/>
                                          </p:val>
                                        </p:tav>
                                        <p:tav tm="100000">
                                          <p:val>
                                            <p:strVal val="#ppt_h"/>
                                          </p:val>
                                        </p:tav>
                                      </p:tavLst>
                                    </p:anim>
                                    <p:animEffect transition="in" filter="fade">
                                      <p:cBhvr>
                                        <p:cTn id="69" dur="10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17</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a:pPr>
            <a:r>
              <a:rPr lang="en-US" smtClean="0"/>
              <a:t>Lệnh nào sau đây không phải là cấu trúc lặp trong C++?</a:t>
            </a:r>
            <a:r>
              <a:rPr lang="vi-VN" smtClean="0"/>
              <a:t> </a:t>
            </a:r>
            <a:endParaRPr lang="en-US" smtClean="0"/>
          </a:p>
          <a:p>
            <a:pPr marL="1030288" indent="-514350" algn="just">
              <a:lnSpc>
                <a:spcPct val="150000"/>
              </a:lnSpc>
              <a:buFont typeface="+mj-lt"/>
              <a:buAutoNum type="alphaUcPeriod"/>
            </a:pPr>
            <a:r>
              <a:rPr lang="en-US" smtClean="0"/>
              <a:t>for</a:t>
            </a:r>
          </a:p>
          <a:p>
            <a:pPr marL="1030288" indent="-514350" algn="just">
              <a:lnSpc>
                <a:spcPct val="150000"/>
              </a:lnSpc>
              <a:buFont typeface="+mj-lt"/>
              <a:buAutoNum type="alphaUcPeriod"/>
            </a:pPr>
            <a:r>
              <a:rPr lang="en-US" smtClean="0"/>
              <a:t>while</a:t>
            </a:r>
          </a:p>
          <a:p>
            <a:pPr marL="1030288" indent="-514350" algn="just">
              <a:lnSpc>
                <a:spcPct val="150000"/>
              </a:lnSpc>
              <a:buFont typeface="+mj-lt"/>
              <a:buAutoNum type="alphaUcPeriod"/>
            </a:pPr>
            <a:r>
              <a:rPr lang="en-US"/>
              <a:t>d</a:t>
            </a:r>
            <a:r>
              <a:rPr lang="en-US" smtClean="0"/>
              <a:t>o … while</a:t>
            </a:r>
          </a:p>
          <a:p>
            <a:pPr marL="1030288" indent="-514350" algn="just">
              <a:lnSpc>
                <a:spcPct val="150000"/>
              </a:lnSpc>
              <a:buFont typeface="+mj-lt"/>
              <a:buAutoNum type="alphaUcPeriod"/>
            </a:pPr>
            <a:r>
              <a:rPr lang="en-US"/>
              <a:t>r</a:t>
            </a:r>
            <a:r>
              <a:rPr lang="en-US" smtClean="0"/>
              <a:t>epeat …until</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spTree>
    <p:extLst>
      <p:ext uri="{BB962C8B-B14F-4D97-AF65-F5344CB8AC3E}">
        <p14:creationId xmlns:p14="http://schemas.microsoft.com/office/powerpoint/2010/main" val="1449352788"/>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2" end="2"/>
                                            </p:txEl>
                                          </p:spTgt>
                                        </p:tgtEl>
                                        <p:attrNameLst>
                                          <p:attrName>ppt_w</p:attrName>
                                        </p:attrNameLst>
                                      </p:cBhvr>
                                      <p:tavLst>
                                        <p:tav tm="0">
                                          <p:val>
                                            <p:strVal val="ppt_w"/>
                                          </p:val>
                                        </p:tav>
                                        <p:tav tm="100000">
                                          <p:val>
                                            <p:fltVal val="0"/>
                                          </p:val>
                                        </p:tav>
                                      </p:tavLst>
                                    </p:anim>
                                    <p:anim calcmode="lin" valueType="num">
                                      <p:cBhvr>
                                        <p:cTn id="13" dur="1000"/>
                                        <p:tgtEl>
                                          <p:spTgt spid="5">
                                            <p:txEl>
                                              <p:pRg st="2" end="2"/>
                                            </p:txEl>
                                          </p:spTgt>
                                        </p:tgtEl>
                                        <p:attrNameLst>
                                          <p:attrName>ppt_h</p:attrName>
                                        </p:attrNameLst>
                                      </p:cBhvr>
                                      <p:tavLst>
                                        <p:tav tm="0">
                                          <p:val>
                                            <p:strVal val="ppt_h"/>
                                          </p:val>
                                        </p:tav>
                                        <p:tav tm="100000">
                                          <p:val>
                                            <p:fltVal val="0"/>
                                          </p:val>
                                        </p:tav>
                                      </p:tavLst>
                                    </p:anim>
                                    <p:anim calcmode="lin" valueType="num">
                                      <p:cBhvr>
                                        <p:cTn id="14"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2" end="2"/>
                                            </p:txEl>
                                          </p:spTgt>
                                        </p:tgtEl>
                                      </p:cBhvr>
                                    </p:animEffect>
                                    <p:set>
                                      <p:cBhvr>
                                        <p:cTn id="16" dur="1" fill="hold">
                                          <p:stCondLst>
                                            <p:cond delay="999"/>
                                          </p:stCondLst>
                                        </p:cTn>
                                        <p:tgtEl>
                                          <p:spTgt spid="5">
                                            <p:txEl>
                                              <p:pRg st="2" end="2"/>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3" end="3"/>
                                            </p:txEl>
                                          </p:spTgt>
                                        </p:tgtEl>
                                        <p:attrNameLst>
                                          <p:attrName>ppt_w</p:attrName>
                                        </p:attrNameLst>
                                      </p:cBhvr>
                                      <p:tavLst>
                                        <p:tav tm="0">
                                          <p:val>
                                            <p:strVal val="ppt_w"/>
                                          </p:val>
                                        </p:tav>
                                        <p:tav tm="100000">
                                          <p:val>
                                            <p:fltVal val="0"/>
                                          </p:val>
                                        </p:tav>
                                      </p:tavLst>
                                    </p:anim>
                                    <p:anim calcmode="lin" valueType="num">
                                      <p:cBhvr>
                                        <p:cTn id="19" dur="1000"/>
                                        <p:tgtEl>
                                          <p:spTgt spid="5">
                                            <p:txEl>
                                              <p:pRg st="3" end="3"/>
                                            </p:txEl>
                                          </p:spTgt>
                                        </p:tgtEl>
                                        <p:attrNameLst>
                                          <p:attrName>ppt_h</p:attrName>
                                        </p:attrNameLst>
                                      </p:cBhvr>
                                      <p:tavLst>
                                        <p:tav tm="0">
                                          <p:val>
                                            <p:strVal val="ppt_h"/>
                                          </p:val>
                                        </p:tav>
                                        <p:tav tm="100000">
                                          <p:val>
                                            <p:fltVal val="0"/>
                                          </p:val>
                                        </p:tav>
                                      </p:tavLst>
                                    </p:anim>
                                    <p:anim calcmode="lin" valueType="num">
                                      <p:cBhvr>
                                        <p:cTn id="20"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3" end="3"/>
                                            </p:txEl>
                                          </p:spTgt>
                                        </p:tgtEl>
                                      </p:cBhvr>
                                    </p:animEffect>
                                    <p:set>
                                      <p:cBhvr>
                                        <p:cTn id="22"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840343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2"/>
            </a:pPr>
            <a:r>
              <a:rPr lang="vi-VN"/>
              <a:t>Khi nào </a:t>
            </a:r>
            <a:r>
              <a:rPr lang="en-US" smtClean="0"/>
              <a:t>lệnh</a:t>
            </a:r>
            <a:r>
              <a:rPr lang="vi-VN" smtClean="0"/>
              <a:t> </a:t>
            </a:r>
            <a:r>
              <a:rPr lang="vi-VN" smtClean="0">
                <a:solidFill>
                  <a:srgbClr val="FF0000"/>
                </a:solidFill>
              </a:rPr>
              <a:t>while</a:t>
            </a:r>
            <a:r>
              <a:rPr lang="vi-VN" smtClean="0"/>
              <a:t> </a:t>
            </a:r>
            <a:r>
              <a:rPr lang="vi-VN"/>
              <a:t>(x &lt;100) thực thi</a:t>
            </a:r>
            <a:r>
              <a:rPr lang="vi-VN" smtClean="0"/>
              <a:t>?</a:t>
            </a:r>
            <a:endParaRPr lang="en-US" smtClean="0"/>
          </a:p>
          <a:p>
            <a:pPr marL="1030288" indent="-514350" algn="just">
              <a:lnSpc>
                <a:spcPct val="150000"/>
              </a:lnSpc>
              <a:buFont typeface="+mj-lt"/>
              <a:buAutoNum type="alphaUcPeriod"/>
            </a:pPr>
            <a:r>
              <a:rPr lang="vi-VN" smtClean="0"/>
              <a:t>Khi </a:t>
            </a:r>
            <a:r>
              <a:rPr lang="vi-VN"/>
              <a:t>x nhỏ hơn </a:t>
            </a:r>
            <a:r>
              <a:rPr lang="en-US" smtClean="0"/>
              <a:t>100</a:t>
            </a:r>
            <a:endParaRPr lang="en-US"/>
          </a:p>
          <a:p>
            <a:pPr marL="1030288" indent="-514350" algn="just">
              <a:lnSpc>
                <a:spcPct val="150000"/>
              </a:lnSpc>
              <a:buFont typeface="+mj-lt"/>
              <a:buAutoNum type="alphaUcPeriod"/>
            </a:pPr>
            <a:r>
              <a:rPr lang="vi-VN" smtClean="0"/>
              <a:t>Khi </a:t>
            </a:r>
            <a:r>
              <a:rPr lang="vi-VN"/>
              <a:t>x lớn hơn </a:t>
            </a:r>
            <a:r>
              <a:rPr lang="en-US" smtClean="0"/>
              <a:t>100</a:t>
            </a:r>
            <a:endParaRPr lang="en-US"/>
          </a:p>
          <a:p>
            <a:pPr marL="1030288" indent="-514350" algn="just">
              <a:lnSpc>
                <a:spcPct val="150000"/>
              </a:lnSpc>
              <a:buFont typeface="+mj-lt"/>
              <a:buAutoNum type="alphaUcPeriod"/>
            </a:pPr>
            <a:r>
              <a:rPr lang="vi-VN" smtClean="0"/>
              <a:t>Khi </a:t>
            </a:r>
            <a:r>
              <a:rPr lang="vi-VN"/>
              <a:t>x bằng </a:t>
            </a:r>
            <a:r>
              <a:rPr lang="en-US" smtClean="0"/>
              <a:t>100</a:t>
            </a:r>
            <a:endParaRPr lang="en-US"/>
          </a:p>
          <a:p>
            <a:pPr marL="1030288" indent="-514350" algn="just">
              <a:lnSpc>
                <a:spcPct val="150000"/>
              </a:lnSpc>
              <a:buFont typeface="+mj-lt"/>
              <a:buAutoNum type="alphaUcPeriod"/>
            </a:pPr>
            <a:r>
              <a:rPr lang="en-US" smtClean="0"/>
              <a:t>Khi x lớn hơn bằng 100</a:t>
            </a:r>
            <a:endParaRPr lang="en-US"/>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spTree>
    <p:extLst>
      <p:ext uri="{BB962C8B-B14F-4D97-AF65-F5344CB8AC3E}">
        <p14:creationId xmlns:p14="http://schemas.microsoft.com/office/powerpoint/2010/main" val="2831290536"/>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2" end="2"/>
                                            </p:txEl>
                                          </p:spTgt>
                                        </p:tgtEl>
                                        <p:attrNameLst>
                                          <p:attrName>ppt_w</p:attrName>
                                        </p:attrNameLst>
                                      </p:cBhvr>
                                      <p:tavLst>
                                        <p:tav tm="0">
                                          <p:val>
                                            <p:strVal val="ppt_w"/>
                                          </p:val>
                                        </p:tav>
                                        <p:tav tm="100000">
                                          <p:val>
                                            <p:fltVal val="0"/>
                                          </p:val>
                                        </p:tav>
                                      </p:tavLst>
                                    </p:anim>
                                    <p:anim calcmode="lin" valueType="num">
                                      <p:cBhvr>
                                        <p:cTn id="7" dur="1000"/>
                                        <p:tgtEl>
                                          <p:spTgt spid="5">
                                            <p:txEl>
                                              <p:pRg st="2" end="2"/>
                                            </p:txEl>
                                          </p:spTgt>
                                        </p:tgtEl>
                                        <p:attrNameLst>
                                          <p:attrName>ppt_h</p:attrName>
                                        </p:attrNameLst>
                                      </p:cBhvr>
                                      <p:tavLst>
                                        <p:tav tm="0">
                                          <p:val>
                                            <p:strVal val="ppt_h"/>
                                          </p:val>
                                        </p:tav>
                                        <p:tav tm="100000">
                                          <p:val>
                                            <p:fltVal val="0"/>
                                          </p:val>
                                        </p:tav>
                                      </p:tavLst>
                                    </p:anim>
                                    <p:anim calcmode="lin" valueType="num">
                                      <p:cBhvr>
                                        <p:cTn id="8"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2" end="2"/>
                                            </p:txEl>
                                          </p:spTgt>
                                        </p:tgtEl>
                                      </p:cBhvr>
                                    </p:animEffect>
                                    <p:set>
                                      <p:cBhvr>
                                        <p:cTn id="10" dur="1" fill="hold">
                                          <p:stCondLst>
                                            <p:cond delay="999"/>
                                          </p:stCondLst>
                                        </p:cTn>
                                        <p:tgtEl>
                                          <p:spTgt spid="5">
                                            <p:txEl>
                                              <p:pRg st="2" end="2"/>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3" end="3"/>
                                            </p:txEl>
                                          </p:spTgt>
                                        </p:tgtEl>
                                        <p:attrNameLst>
                                          <p:attrName>ppt_w</p:attrName>
                                        </p:attrNameLst>
                                      </p:cBhvr>
                                      <p:tavLst>
                                        <p:tav tm="0">
                                          <p:val>
                                            <p:strVal val="ppt_w"/>
                                          </p:val>
                                        </p:tav>
                                        <p:tav tm="100000">
                                          <p:val>
                                            <p:fltVal val="0"/>
                                          </p:val>
                                        </p:tav>
                                      </p:tavLst>
                                    </p:anim>
                                    <p:anim calcmode="lin" valueType="num">
                                      <p:cBhvr>
                                        <p:cTn id="13" dur="1000"/>
                                        <p:tgtEl>
                                          <p:spTgt spid="5">
                                            <p:txEl>
                                              <p:pRg st="3" end="3"/>
                                            </p:txEl>
                                          </p:spTgt>
                                        </p:tgtEl>
                                        <p:attrNameLst>
                                          <p:attrName>ppt_h</p:attrName>
                                        </p:attrNameLst>
                                      </p:cBhvr>
                                      <p:tavLst>
                                        <p:tav tm="0">
                                          <p:val>
                                            <p:strVal val="ppt_h"/>
                                          </p:val>
                                        </p:tav>
                                        <p:tav tm="100000">
                                          <p:val>
                                            <p:fltVal val="0"/>
                                          </p:val>
                                        </p:tav>
                                      </p:tavLst>
                                    </p:anim>
                                    <p:anim calcmode="lin" valueType="num">
                                      <p:cBhvr>
                                        <p:cTn id="14"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3" end="3"/>
                                            </p:txEl>
                                          </p:spTgt>
                                        </p:tgtEl>
                                      </p:cBhvr>
                                    </p:animEffect>
                                    <p:set>
                                      <p:cBhvr>
                                        <p:cTn id="16" dur="1" fill="hold">
                                          <p:stCondLst>
                                            <p:cond delay="999"/>
                                          </p:stCondLst>
                                        </p:cTn>
                                        <p:tgtEl>
                                          <p:spTgt spid="5">
                                            <p:txEl>
                                              <p:pRg st="3" end="3"/>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3"/>
            </a:pPr>
            <a:r>
              <a:rPr lang="vi-VN"/>
              <a:t>Giá trị cuối cùng của x khi </a:t>
            </a:r>
            <a:r>
              <a:rPr lang="en-US" smtClean="0"/>
              <a:t>đoạn chương trình</a:t>
            </a:r>
            <a:r>
              <a:rPr lang="vi-VN" smtClean="0"/>
              <a:t> </a:t>
            </a:r>
            <a:r>
              <a:rPr lang="vi-VN"/>
              <a:t>được chạy là bao </a:t>
            </a:r>
            <a:r>
              <a:rPr lang="vi-VN" smtClean="0"/>
              <a:t>nhiêu</a:t>
            </a:r>
            <a:r>
              <a:rPr lang="en-US" smtClean="0"/>
              <a:t>?</a:t>
            </a:r>
            <a:r>
              <a:rPr lang="vi-VN" smtClean="0"/>
              <a:t> </a:t>
            </a:r>
            <a:endParaRPr lang="en-US" smtClean="0"/>
          </a:p>
          <a:p>
            <a:pPr marL="1030288" indent="-514350" algn="just">
              <a:lnSpc>
                <a:spcPct val="150000"/>
              </a:lnSpc>
              <a:buFont typeface="+mj-lt"/>
              <a:buAutoNum type="alphaUcPeriod"/>
            </a:pPr>
            <a:r>
              <a:rPr lang="en-US" smtClean="0"/>
              <a:t> </a:t>
            </a:r>
            <a:r>
              <a:rPr lang="en-US"/>
              <a:t>9</a:t>
            </a:r>
            <a:endParaRPr lang="vi-VN"/>
          </a:p>
          <a:p>
            <a:pPr marL="1030288" indent="-514350" algn="just">
              <a:lnSpc>
                <a:spcPct val="150000"/>
              </a:lnSpc>
              <a:buFont typeface="+mj-lt"/>
              <a:buAutoNum type="alphaUcPeriod"/>
            </a:pPr>
            <a:r>
              <a:rPr lang="vi-VN"/>
              <a:t> </a:t>
            </a:r>
            <a:r>
              <a:rPr lang="en-US" smtClean="0"/>
              <a:t>10</a:t>
            </a:r>
            <a:endParaRPr lang="vi-VN"/>
          </a:p>
          <a:p>
            <a:pPr marL="1030288" indent="-514350" algn="just">
              <a:lnSpc>
                <a:spcPct val="150000"/>
              </a:lnSpc>
              <a:buFont typeface="+mj-lt"/>
              <a:buAutoNum type="alphaUcPeriod"/>
            </a:pPr>
            <a:r>
              <a:rPr lang="vi-VN"/>
              <a:t> </a:t>
            </a:r>
            <a:r>
              <a:rPr lang="en-US"/>
              <a:t>0</a:t>
            </a:r>
            <a:endParaRPr lang="en-US" smtClean="0"/>
          </a:p>
          <a:p>
            <a:pPr marL="1030288" indent="-514350" algn="just">
              <a:lnSpc>
                <a:spcPct val="150000"/>
              </a:lnSpc>
              <a:buFont typeface="+mj-lt"/>
              <a:buAutoNum type="alphaUcPeriod"/>
            </a:pPr>
            <a:r>
              <a:rPr lang="en-US" smtClean="0"/>
              <a:t> 1</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sp>
        <p:nvSpPr>
          <p:cNvPr id="6" name="TextBox 5"/>
          <p:cNvSpPr txBox="1"/>
          <p:nvPr/>
        </p:nvSpPr>
        <p:spPr>
          <a:xfrm>
            <a:off x="3886200" y="2771039"/>
            <a:ext cx="3897827" cy="1154162"/>
          </a:xfrm>
          <a:prstGeom prst="rect">
            <a:avLst/>
          </a:prstGeom>
          <a:noFill/>
        </p:spPr>
        <p:txBody>
          <a:bodyPr wrap="square" rtlCol="0">
            <a:spAutoFit/>
          </a:bodyPr>
          <a:lstStyle/>
          <a:p>
            <a:pPr algn="l">
              <a:lnSpc>
                <a:spcPct val="150000"/>
              </a:lnSpc>
            </a:pPr>
            <a:r>
              <a:rPr lang="en-US">
                <a:solidFill>
                  <a:srgbClr val="00B0F0"/>
                </a:solidFill>
                <a:latin typeface="Courier New" panose="02070309020205020404" pitchFamily="49" charset="0"/>
                <a:cs typeface="Courier New" panose="02070309020205020404" pitchFamily="49" charset="0"/>
              </a:rPr>
              <a:t>i</a:t>
            </a:r>
            <a:r>
              <a:rPr lang="en-US" smtClean="0">
                <a:solidFill>
                  <a:srgbClr val="00B0F0"/>
                </a:solidFill>
                <a:latin typeface="Courier New" panose="02070309020205020404" pitchFamily="49" charset="0"/>
                <a:cs typeface="Courier New" panose="02070309020205020404" pitchFamily="49" charset="0"/>
              </a:rPr>
              <a:t>nt</a:t>
            </a:r>
            <a:r>
              <a:rPr lang="en-US" smtClean="0">
                <a:solidFill>
                  <a:srgbClr val="002060"/>
                </a:solidFill>
                <a:latin typeface="Courier New" panose="02070309020205020404" pitchFamily="49" charset="0"/>
                <a:cs typeface="Courier New" panose="02070309020205020404" pitchFamily="49" charset="0"/>
              </a:rPr>
              <a:t>  x;</a:t>
            </a:r>
          </a:p>
          <a:p>
            <a:pPr algn="l">
              <a:lnSpc>
                <a:spcPct val="150000"/>
              </a:lnSpc>
            </a:pPr>
            <a:r>
              <a:rPr lang="en-US" b="1" smtClean="0">
                <a:solidFill>
                  <a:srgbClr val="FF0000"/>
                </a:solidFill>
                <a:latin typeface="Courier New" panose="02070309020205020404" pitchFamily="49" charset="0"/>
                <a:cs typeface="Courier New" panose="02070309020205020404" pitchFamily="49" charset="0"/>
              </a:rPr>
              <a:t>for</a:t>
            </a:r>
            <a:r>
              <a:rPr lang="en-US" smtClean="0">
                <a:solidFill>
                  <a:srgbClr val="002060"/>
                </a:solidFill>
                <a:latin typeface="Courier New" panose="02070309020205020404" pitchFamily="49" charset="0"/>
                <a:cs typeface="Courier New" panose="02070309020205020404" pitchFamily="49" charset="0"/>
              </a:rPr>
              <a:t>(x=0;x&lt;10;x++){}</a:t>
            </a:r>
            <a:endParaRPr lang="en-US">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0943335"/>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3" end="3"/>
                                            </p:txEl>
                                          </p:spTgt>
                                        </p:tgtEl>
                                        <p:attrNameLst>
                                          <p:attrName>ppt_w</p:attrName>
                                        </p:attrNameLst>
                                      </p:cBhvr>
                                      <p:tavLst>
                                        <p:tav tm="0">
                                          <p:val>
                                            <p:strVal val="ppt_w"/>
                                          </p:val>
                                        </p:tav>
                                        <p:tav tm="100000">
                                          <p:val>
                                            <p:fltVal val="0"/>
                                          </p:val>
                                        </p:tav>
                                      </p:tavLst>
                                    </p:anim>
                                    <p:anim calcmode="lin" valueType="num">
                                      <p:cBhvr>
                                        <p:cTn id="13" dur="1000"/>
                                        <p:tgtEl>
                                          <p:spTgt spid="5">
                                            <p:txEl>
                                              <p:pRg st="3" end="3"/>
                                            </p:txEl>
                                          </p:spTgt>
                                        </p:tgtEl>
                                        <p:attrNameLst>
                                          <p:attrName>ppt_h</p:attrName>
                                        </p:attrNameLst>
                                      </p:cBhvr>
                                      <p:tavLst>
                                        <p:tav tm="0">
                                          <p:val>
                                            <p:strVal val="ppt_h"/>
                                          </p:val>
                                        </p:tav>
                                        <p:tav tm="100000">
                                          <p:val>
                                            <p:fltVal val="0"/>
                                          </p:val>
                                        </p:tav>
                                      </p:tavLst>
                                    </p:anim>
                                    <p:anim calcmode="lin" valueType="num">
                                      <p:cBhvr>
                                        <p:cTn id="14"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3" end="3"/>
                                            </p:txEl>
                                          </p:spTgt>
                                        </p:tgtEl>
                                      </p:cBhvr>
                                    </p:animEffect>
                                    <p:set>
                                      <p:cBhvr>
                                        <p:cTn id="16" dur="1" fill="hold">
                                          <p:stCondLst>
                                            <p:cond delay="999"/>
                                          </p:stCondLst>
                                        </p:cTn>
                                        <p:tgtEl>
                                          <p:spTgt spid="5">
                                            <p:txEl>
                                              <p:pRg st="3" end="3"/>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563563"/>
          </a:xfrm>
        </p:spPr>
        <p:txBody>
          <a:bodyPr/>
          <a:lstStyle/>
          <a:p>
            <a:r>
              <a:rPr lang="en-US" b="1" err="1" smtClean="0"/>
              <a:t>Chương</a:t>
            </a:r>
            <a:r>
              <a:rPr lang="en-US" b="1" smtClean="0"/>
              <a:t> </a:t>
            </a:r>
            <a:r>
              <a:rPr lang="en-US" b="1" dirty="0"/>
              <a:t>5</a:t>
            </a:r>
            <a:r>
              <a:rPr lang="en-US" b="1" smtClean="0"/>
              <a:t> – Câu lệnh lặp</a:t>
            </a:r>
            <a:endParaRPr lang="en-US" b="1" dirty="0"/>
          </a:p>
        </p:txBody>
      </p:sp>
      <p:sp>
        <p:nvSpPr>
          <p:cNvPr id="32" name="Line 16"/>
          <p:cNvSpPr>
            <a:spLocks noChangeShapeType="1"/>
          </p:cNvSpPr>
          <p:nvPr/>
        </p:nvSpPr>
        <p:spPr bwMode="gray">
          <a:xfrm>
            <a:off x="1953719" y="2669194"/>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33" name="Rectangle 17"/>
          <p:cNvSpPr>
            <a:spLocks noChangeArrowheads="1"/>
          </p:cNvSpPr>
          <p:nvPr/>
        </p:nvSpPr>
        <p:spPr bwMode="gray">
          <a:xfrm rot="3419336">
            <a:off x="1669556" y="2092932"/>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34" name="Text Box 18"/>
          <p:cNvSpPr txBox="1">
            <a:spLocks noChangeArrowheads="1"/>
          </p:cNvSpPr>
          <p:nvPr/>
        </p:nvSpPr>
        <p:spPr bwMode="gray">
          <a:xfrm>
            <a:off x="2387188" y="3204892"/>
            <a:ext cx="4768749" cy="523220"/>
          </a:xfrm>
          <a:prstGeom prst="rect">
            <a:avLst/>
          </a:prstGeom>
          <a:noFill/>
          <a:ln w="9525" algn="ctr">
            <a:noFill/>
            <a:miter lim="800000"/>
            <a:headEnd/>
            <a:tailEnd/>
          </a:ln>
          <a:effectLst/>
        </p:spPr>
        <p:txBody>
          <a:bodyPr wrap="square">
            <a:spAutoFit/>
          </a:bodyPr>
          <a:lstStyle/>
          <a:p>
            <a:pPr algn="l" eaLnBrk="0" hangingPunct="0"/>
            <a:r>
              <a:rPr lang="en-US" sz="2800" b="1" smtClean="0">
                <a:solidFill>
                  <a:schemeClr val="tx2"/>
                </a:solidFill>
                <a:latin typeface="+mn-lt"/>
              </a:rPr>
              <a:t> Lệnh while</a:t>
            </a:r>
            <a:endParaRPr lang="en-US" sz="2800" b="1" dirty="0">
              <a:solidFill>
                <a:schemeClr val="tx2"/>
              </a:solidFill>
              <a:latin typeface="+mn-lt"/>
            </a:endParaRPr>
          </a:p>
        </p:txBody>
      </p:sp>
      <p:sp>
        <p:nvSpPr>
          <p:cNvPr id="35" name="Text Box 19"/>
          <p:cNvSpPr txBox="1">
            <a:spLocks noChangeArrowheads="1"/>
          </p:cNvSpPr>
          <p:nvPr/>
        </p:nvSpPr>
        <p:spPr bwMode="gray">
          <a:xfrm>
            <a:off x="1595792" y="2135794"/>
            <a:ext cx="612668" cy="461665"/>
          </a:xfrm>
          <a:prstGeom prst="rect">
            <a:avLst/>
          </a:prstGeom>
          <a:noFill/>
          <a:ln w="9525" algn="ctr">
            <a:noFill/>
            <a:miter lim="800000"/>
            <a:headEnd/>
            <a:tailEnd/>
          </a:ln>
          <a:effectLst/>
        </p:spPr>
        <p:txBody>
          <a:bodyPr wrap="none">
            <a:spAutoFit/>
          </a:bodyPr>
          <a:lstStyle/>
          <a:p>
            <a:pPr algn="ctr" eaLnBrk="0" hangingPunct="0"/>
            <a:r>
              <a:rPr lang="en-US" b="1" dirty="0">
                <a:solidFill>
                  <a:srgbClr val="FFFFFF"/>
                </a:solidFill>
              </a:rPr>
              <a:t>5</a:t>
            </a:r>
            <a:r>
              <a:rPr lang="en-US" sz="2400" b="1" smtClean="0">
                <a:solidFill>
                  <a:srgbClr val="FFFFFF"/>
                </a:solidFill>
              </a:rPr>
              <a:t>.1</a:t>
            </a:r>
            <a:endParaRPr lang="en-US" sz="2400" b="1" dirty="0">
              <a:solidFill>
                <a:srgbClr val="FFFFFF"/>
              </a:solidFill>
            </a:endParaRPr>
          </a:p>
        </p:txBody>
      </p:sp>
      <p:sp>
        <p:nvSpPr>
          <p:cNvPr id="36" name="Line 20"/>
          <p:cNvSpPr>
            <a:spLocks noChangeShapeType="1"/>
          </p:cNvSpPr>
          <p:nvPr/>
        </p:nvSpPr>
        <p:spPr bwMode="gray">
          <a:xfrm>
            <a:off x="1953719" y="382788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37" name="Rectangle 21"/>
          <p:cNvSpPr>
            <a:spLocks noChangeArrowheads="1"/>
          </p:cNvSpPr>
          <p:nvPr/>
        </p:nvSpPr>
        <p:spPr bwMode="gray">
          <a:xfrm rot="3419336">
            <a:off x="1669556" y="3251620"/>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38" name="Text Box 22"/>
          <p:cNvSpPr txBox="1">
            <a:spLocks noChangeArrowheads="1"/>
          </p:cNvSpPr>
          <p:nvPr/>
        </p:nvSpPr>
        <p:spPr bwMode="gray">
          <a:xfrm>
            <a:off x="1595792" y="3294482"/>
            <a:ext cx="612668" cy="461665"/>
          </a:xfrm>
          <a:prstGeom prst="rect">
            <a:avLst/>
          </a:prstGeom>
          <a:noFill/>
          <a:ln w="9525" algn="ctr">
            <a:noFill/>
            <a:miter lim="800000"/>
            <a:headEnd/>
            <a:tailEnd/>
          </a:ln>
          <a:effectLst/>
        </p:spPr>
        <p:txBody>
          <a:bodyPr wrap="none">
            <a:spAutoFit/>
          </a:bodyPr>
          <a:lstStyle/>
          <a:p>
            <a:pPr algn="ctr" eaLnBrk="0" hangingPunct="0"/>
            <a:r>
              <a:rPr lang="en-US" b="1" dirty="0">
                <a:solidFill>
                  <a:srgbClr val="FFFFFF"/>
                </a:solidFill>
              </a:rPr>
              <a:t>5</a:t>
            </a:r>
            <a:r>
              <a:rPr lang="en-US" sz="2400" b="1" smtClean="0">
                <a:solidFill>
                  <a:srgbClr val="FFFFFF"/>
                </a:solidFill>
              </a:rPr>
              <a:t>.2</a:t>
            </a:r>
            <a:endParaRPr lang="en-US" sz="2400" b="1" dirty="0">
              <a:solidFill>
                <a:srgbClr val="FFFFFF"/>
              </a:solidFill>
            </a:endParaRPr>
          </a:p>
        </p:txBody>
      </p:sp>
      <p:sp>
        <p:nvSpPr>
          <p:cNvPr id="39" name="Line 23"/>
          <p:cNvSpPr>
            <a:spLocks noChangeShapeType="1"/>
          </p:cNvSpPr>
          <p:nvPr/>
        </p:nvSpPr>
        <p:spPr bwMode="gray">
          <a:xfrm>
            <a:off x="1955307" y="4962571"/>
            <a:ext cx="4799012" cy="1587"/>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40" name="Rectangle 24"/>
          <p:cNvSpPr>
            <a:spLocks noChangeArrowheads="1"/>
          </p:cNvSpPr>
          <p:nvPr/>
        </p:nvSpPr>
        <p:spPr bwMode="gray">
          <a:xfrm rot="3419336">
            <a:off x="1669556" y="4387896"/>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41" name="Text Box 25"/>
          <p:cNvSpPr txBox="1">
            <a:spLocks noChangeArrowheads="1"/>
          </p:cNvSpPr>
          <p:nvPr/>
        </p:nvSpPr>
        <p:spPr bwMode="gray">
          <a:xfrm>
            <a:off x="1595792" y="4430758"/>
            <a:ext cx="612668" cy="461665"/>
          </a:xfrm>
          <a:prstGeom prst="rect">
            <a:avLst/>
          </a:prstGeom>
          <a:noFill/>
          <a:ln w="9525" algn="ctr">
            <a:noFill/>
            <a:miter lim="800000"/>
            <a:headEnd/>
            <a:tailEnd/>
          </a:ln>
          <a:effectLst/>
        </p:spPr>
        <p:txBody>
          <a:bodyPr wrap="none">
            <a:spAutoFit/>
          </a:bodyPr>
          <a:lstStyle/>
          <a:p>
            <a:pPr algn="ctr" eaLnBrk="0" hangingPunct="0"/>
            <a:r>
              <a:rPr lang="en-US" b="1" dirty="0">
                <a:solidFill>
                  <a:srgbClr val="FFFFFF"/>
                </a:solidFill>
              </a:rPr>
              <a:t>5</a:t>
            </a:r>
            <a:r>
              <a:rPr lang="en-US" sz="2400" b="1" smtClean="0">
                <a:solidFill>
                  <a:srgbClr val="FFFFFF"/>
                </a:solidFill>
              </a:rPr>
              <a:t>.3</a:t>
            </a:r>
            <a:endParaRPr lang="en-US" sz="2400" b="1" dirty="0">
              <a:solidFill>
                <a:srgbClr val="FFFFFF"/>
              </a:solidFill>
            </a:endParaRPr>
          </a:p>
        </p:txBody>
      </p:sp>
      <p:sp>
        <p:nvSpPr>
          <p:cNvPr id="42" name="Text Box 29"/>
          <p:cNvSpPr txBox="1">
            <a:spLocks noChangeArrowheads="1"/>
          </p:cNvSpPr>
          <p:nvPr/>
        </p:nvSpPr>
        <p:spPr bwMode="gray">
          <a:xfrm>
            <a:off x="2513097" y="4405604"/>
            <a:ext cx="3504486" cy="523220"/>
          </a:xfrm>
          <a:prstGeom prst="rect">
            <a:avLst/>
          </a:prstGeom>
          <a:noFill/>
          <a:ln w="9525" algn="ctr">
            <a:noFill/>
            <a:miter lim="800000"/>
            <a:headEnd/>
            <a:tailEnd/>
          </a:ln>
          <a:effectLst/>
        </p:spPr>
        <p:txBody>
          <a:bodyPr wrap="none">
            <a:spAutoFit/>
          </a:bodyPr>
          <a:lstStyle/>
          <a:p>
            <a:pPr algn="l" eaLnBrk="0" hangingPunct="0"/>
            <a:r>
              <a:rPr lang="en-US" sz="2800" b="1" smtClean="0">
                <a:solidFill>
                  <a:schemeClr val="tx2"/>
                </a:solidFill>
                <a:latin typeface="+mn-lt"/>
              </a:rPr>
              <a:t>Lệnh do … while</a:t>
            </a:r>
            <a:endParaRPr lang="en-US" sz="2800" b="1" dirty="0">
              <a:solidFill>
                <a:schemeClr val="tx2"/>
              </a:solidFill>
              <a:latin typeface="+mn-lt"/>
            </a:endParaRPr>
          </a:p>
        </p:txBody>
      </p:sp>
      <p:sp>
        <p:nvSpPr>
          <p:cNvPr id="44" name="Text Box 18">
            <a:extLst>
              <a:ext uri="{FF2B5EF4-FFF2-40B4-BE49-F238E27FC236}">
                <a16:creationId xmlns:a16="http://schemas.microsoft.com/office/drawing/2014/main" id="{3B08D919-B9F7-4532-A6DF-0637E33C4F56}"/>
              </a:ext>
            </a:extLst>
          </p:cNvPr>
          <p:cNvSpPr txBox="1">
            <a:spLocks noChangeArrowheads="1"/>
          </p:cNvSpPr>
          <p:nvPr/>
        </p:nvSpPr>
        <p:spPr bwMode="gray">
          <a:xfrm>
            <a:off x="2515519" y="2050742"/>
            <a:ext cx="4066415" cy="523220"/>
          </a:xfrm>
          <a:prstGeom prst="rect">
            <a:avLst/>
          </a:prstGeom>
          <a:noFill/>
          <a:ln w="9525" algn="ctr">
            <a:noFill/>
            <a:miter lim="800000"/>
            <a:headEnd/>
            <a:tailEnd/>
          </a:ln>
          <a:effectLst/>
        </p:spPr>
        <p:txBody>
          <a:bodyPr wrap="square">
            <a:spAutoFit/>
          </a:bodyPr>
          <a:lstStyle/>
          <a:p>
            <a:pPr algn="l" eaLnBrk="0" hangingPunct="0"/>
            <a:r>
              <a:rPr lang="en-US" sz="2800" b="1" smtClean="0">
                <a:solidFill>
                  <a:schemeClr val="tx2"/>
                </a:solidFill>
                <a:latin typeface="+mn-lt"/>
              </a:rPr>
              <a:t>Lệnh for</a:t>
            </a:r>
            <a:endParaRPr lang="en-US" sz="2800" b="1" dirty="0">
              <a:solidFill>
                <a:schemeClr val="tx2"/>
              </a:solidFill>
              <a:latin typeface="+mn-lt"/>
            </a:endParaRPr>
          </a:p>
        </p:txBody>
      </p:sp>
      <p:sp>
        <p:nvSpPr>
          <p:cNvPr id="3" name="Date Placeholder 2"/>
          <p:cNvSpPr>
            <a:spLocks noGrp="1"/>
          </p:cNvSpPr>
          <p:nvPr>
            <p:ph type="dt" sz="half" idx="10"/>
          </p:nvPr>
        </p:nvSpPr>
        <p:spPr/>
        <p:txBody>
          <a:bodyPr/>
          <a:lstStyle/>
          <a:p>
            <a:pPr>
              <a:defRPr/>
            </a:pPr>
            <a:r>
              <a:rPr lang="en-US" smtClean="0"/>
              <a:t>Khoa CNTT - UNETI</a:t>
            </a:r>
            <a:endParaRPr lang="en-US"/>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0-#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0-#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0-#ppt_w/2"/>
                                          </p:val>
                                        </p:tav>
                                        <p:tav tm="100000">
                                          <p:val>
                                            <p:strVal val="#ppt_x"/>
                                          </p:val>
                                        </p:tav>
                                      </p:tavLst>
                                    </p:anim>
                                    <p:anim calcmode="lin" valueType="num">
                                      <p:cBhvr additive="base">
                                        <p:cTn id="29" dur="500" fill="hold"/>
                                        <p:tgtEl>
                                          <p:spTgt spid="36"/>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0-#ppt_w/2"/>
                                          </p:val>
                                        </p:tav>
                                        <p:tav tm="100000">
                                          <p:val>
                                            <p:strVal val="#ppt_x"/>
                                          </p:val>
                                        </p:tav>
                                      </p:tavLst>
                                    </p:anim>
                                    <p:anim calcmode="lin" valueType="num">
                                      <p:cBhvr additive="base">
                                        <p:cTn id="42" dur="500" fill="hold"/>
                                        <p:tgtEl>
                                          <p:spTgt spid="39"/>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0-#ppt_w/2"/>
                                          </p:val>
                                        </p:tav>
                                        <p:tav tm="100000">
                                          <p:val>
                                            <p:strVal val="#ppt_x"/>
                                          </p:val>
                                        </p:tav>
                                      </p:tavLst>
                                    </p:anim>
                                    <p:anim calcmode="lin" valueType="num">
                                      <p:cBhvr additive="base">
                                        <p:cTn id="46" dur="500" fill="hold"/>
                                        <p:tgtEl>
                                          <p:spTgt spid="40"/>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0-#ppt_w/2"/>
                                          </p:val>
                                        </p:tav>
                                        <p:tav tm="100000">
                                          <p:val>
                                            <p:strVal val="#ppt_x"/>
                                          </p:val>
                                        </p:tav>
                                      </p:tavLst>
                                    </p:anim>
                                    <p:anim calcmode="lin" valueType="num">
                                      <p:cBhvr additive="base">
                                        <p:cTn id="50" dur="500" fill="hold"/>
                                        <p:tgtEl>
                                          <p:spTgt spid="41"/>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0-#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P spid="35" grpId="0"/>
      <p:bldP spid="36" grpId="0" animBg="1"/>
      <p:bldP spid="37" grpId="0" animBg="1"/>
      <p:bldP spid="38" grpId="0"/>
      <p:bldP spid="39" grpId="0" animBg="1"/>
      <p:bldP spid="40" grpId="0" animBg="1"/>
      <p:bldP spid="41" grpId="0"/>
      <p:bldP spid="42"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4"/>
            </a:pPr>
            <a:r>
              <a:rPr lang="en-US" smtClean="0"/>
              <a:t>Đoạn lệnh sau cho kết quả thế nào?</a:t>
            </a:r>
            <a:r>
              <a:rPr lang="vi-VN" smtClean="0"/>
              <a:t> </a:t>
            </a:r>
            <a:endParaRPr lang="en-US" smtClean="0"/>
          </a:p>
          <a:p>
            <a:pPr marL="514350" indent="-514350" algn="just">
              <a:lnSpc>
                <a:spcPct val="150000"/>
              </a:lnSpc>
              <a:buFont typeface="+mj-lt"/>
              <a:buAutoNum type="alphaUcPeriod"/>
            </a:pPr>
            <a:r>
              <a:rPr lang="en-US" smtClean="0"/>
              <a:t> 10   11   12   13   14</a:t>
            </a:r>
            <a:endParaRPr lang="vi-VN"/>
          </a:p>
          <a:p>
            <a:pPr marL="514350" indent="-514350" algn="just">
              <a:lnSpc>
                <a:spcPct val="150000"/>
              </a:lnSpc>
              <a:buFont typeface="+mj-lt"/>
              <a:buAutoNum type="alphaUcPeriod"/>
            </a:pPr>
            <a:r>
              <a:rPr lang="vi-VN"/>
              <a:t> </a:t>
            </a:r>
            <a:r>
              <a:rPr lang="en-US" smtClean="0"/>
              <a:t>11   12   13   14   15</a:t>
            </a:r>
            <a:endParaRPr lang="vi-VN"/>
          </a:p>
          <a:p>
            <a:pPr marL="514350" indent="-514350" algn="just">
              <a:lnSpc>
                <a:spcPct val="150000"/>
              </a:lnSpc>
              <a:buFont typeface="+mj-lt"/>
              <a:buAutoNum type="alphaUcPeriod"/>
            </a:pPr>
            <a:r>
              <a:rPr lang="vi-VN"/>
              <a:t> </a:t>
            </a:r>
            <a:r>
              <a:rPr lang="en-US" smtClean="0"/>
              <a:t>10   11   12   13   14   15</a:t>
            </a:r>
          </a:p>
          <a:p>
            <a:pPr marL="514350" indent="-514350" algn="just">
              <a:lnSpc>
                <a:spcPct val="150000"/>
              </a:lnSpc>
              <a:buFont typeface="+mj-lt"/>
              <a:buAutoNum type="alphaUcPeriod"/>
            </a:pPr>
            <a:r>
              <a:rPr lang="en-US" smtClean="0"/>
              <a:t> 11   12   13   14</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3" name="Picture 2"/>
          <p:cNvPicPr>
            <a:picLocks noChangeAspect="1"/>
          </p:cNvPicPr>
          <p:nvPr/>
        </p:nvPicPr>
        <p:blipFill>
          <a:blip r:embed="rId5"/>
          <a:stretch>
            <a:fillRect/>
          </a:stretch>
        </p:blipFill>
        <p:spPr>
          <a:xfrm>
            <a:off x="6019800" y="2046877"/>
            <a:ext cx="2874165" cy="2609072"/>
          </a:xfrm>
          <a:prstGeom prst="rect">
            <a:avLst/>
          </a:prstGeom>
        </p:spPr>
      </p:pic>
    </p:spTree>
    <p:extLst>
      <p:ext uri="{BB962C8B-B14F-4D97-AF65-F5344CB8AC3E}">
        <p14:creationId xmlns:p14="http://schemas.microsoft.com/office/powerpoint/2010/main" val="2559212393"/>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3" end="3"/>
                                            </p:txEl>
                                          </p:spTgt>
                                        </p:tgtEl>
                                        <p:attrNameLst>
                                          <p:attrName>ppt_w</p:attrName>
                                        </p:attrNameLst>
                                      </p:cBhvr>
                                      <p:tavLst>
                                        <p:tav tm="0">
                                          <p:val>
                                            <p:strVal val="ppt_w"/>
                                          </p:val>
                                        </p:tav>
                                        <p:tav tm="100000">
                                          <p:val>
                                            <p:fltVal val="0"/>
                                          </p:val>
                                        </p:tav>
                                      </p:tavLst>
                                    </p:anim>
                                    <p:anim calcmode="lin" valueType="num">
                                      <p:cBhvr>
                                        <p:cTn id="7" dur="1000"/>
                                        <p:tgtEl>
                                          <p:spTgt spid="5">
                                            <p:txEl>
                                              <p:pRg st="3" end="3"/>
                                            </p:txEl>
                                          </p:spTgt>
                                        </p:tgtEl>
                                        <p:attrNameLst>
                                          <p:attrName>ppt_h</p:attrName>
                                        </p:attrNameLst>
                                      </p:cBhvr>
                                      <p:tavLst>
                                        <p:tav tm="0">
                                          <p:val>
                                            <p:strVal val="ppt_h"/>
                                          </p:val>
                                        </p:tav>
                                        <p:tav tm="100000">
                                          <p:val>
                                            <p:fltVal val="0"/>
                                          </p:val>
                                        </p:tav>
                                      </p:tavLst>
                                    </p:anim>
                                    <p:anim calcmode="lin" valueType="num">
                                      <p:cBhvr>
                                        <p:cTn id="8"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3" end="3"/>
                                            </p:txEl>
                                          </p:spTgt>
                                        </p:tgtEl>
                                      </p:cBhvr>
                                    </p:animEffect>
                                    <p:set>
                                      <p:cBhvr>
                                        <p:cTn id="10" dur="1" fill="hold">
                                          <p:stCondLst>
                                            <p:cond delay="999"/>
                                          </p:stCondLst>
                                        </p:cTn>
                                        <p:tgtEl>
                                          <p:spTgt spid="5">
                                            <p:txEl>
                                              <p:pRg st="3" end="3"/>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2" end="2"/>
                                            </p:txEl>
                                          </p:spTgt>
                                        </p:tgtEl>
                                        <p:attrNameLst>
                                          <p:attrName>ppt_w</p:attrName>
                                        </p:attrNameLst>
                                      </p:cBhvr>
                                      <p:tavLst>
                                        <p:tav tm="0">
                                          <p:val>
                                            <p:strVal val="ppt_w"/>
                                          </p:val>
                                        </p:tav>
                                        <p:tav tm="100000">
                                          <p:val>
                                            <p:fltVal val="0"/>
                                          </p:val>
                                        </p:tav>
                                      </p:tavLst>
                                    </p:anim>
                                    <p:anim calcmode="lin" valueType="num">
                                      <p:cBhvr>
                                        <p:cTn id="13" dur="1000"/>
                                        <p:tgtEl>
                                          <p:spTgt spid="5">
                                            <p:txEl>
                                              <p:pRg st="2" end="2"/>
                                            </p:txEl>
                                          </p:spTgt>
                                        </p:tgtEl>
                                        <p:attrNameLst>
                                          <p:attrName>ppt_h</p:attrName>
                                        </p:attrNameLst>
                                      </p:cBhvr>
                                      <p:tavLst>
                                        <p:tav tm="0">
                                          <p:val>
                                            <p:strVal val="ppt_h"/>
                                          </p:val>
                                        </p:tav>
                                        <p:tav tm="100000">
                                          <p:val>
                                            <p:fltVal val="0"/>
                                          </p:val>
                                        </p:tav>
                                      </p:tavLst>
                                    </p:anim>
                                    <p:anim calcmode="lin" valueType="num">
                                      <p:cBhvr>
                                        <p:cTn id="14"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2" end="2"/>
                                            </p:txEl>
                                          </p:spTgt>
                                        </p:tgtEl>
                                      </p:cBhvr>
                                    </p:animEffect>
                                    <p:set>
                                      <p:cBhvr>
                                        <p:cTn id="16" dur="1" fill="hold">
                                          <p:stCondLst>
                                            <p:cond delay="999"/>
                                          </p:stCondLst>
                                        </p:cTn>
                                        <p:tgtEl>
                                          <p:spTgt spid="5">
                                            <p:txEl>
                                              <p:pRg st="2" end="2"/>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5"/>
            </a:pPr>
            <a:r>
              <a:rPr lang="en-US" smtClean="0"/>
              <a:t>Đoạn lệnh sau cho kết quả thế nào?</a:t>
            </a:r>
            <a:r>
              <a:rPr lang="vi-VN" smtClean="0"/>
              <a:t> </a:t>
            </a:r>
            <a:endParaRPr lang="en-US" smtClean="0"/>
          </a:p>
          <a:p>
            <a:pPr marL="514350" indent="-514350" algn="just">
              <a:lnSpc>
                <a:spcPct val="150000"/>
              </a:lnSpc>
              <a:buFont typeface="+mj-lt"/>
              <a:buAutoNum type="alphaUcPeriod"/>
            </a:pPr>
            <a:r>
              <a:rPr lang="en-US" smtClean="0"/>
              <a:t> 1   2   3   4   5</a:t>
            </a:r>
            <a:endParaRPr lang="vi-VN"/>
          </a:p>
          <a:p>
            <a:pPr marL="514350" indent="-514350" algn="just">
              <a:lnSpc>
                <a:spcPct val="150000"/>
              </a:lnSpc>
              <a:buFont typeface="+mj-lt"/>
              <a:buAutoNum type="alphaUcPeriod"/>
            </a:pPr>
            <a:r>
              <a:rPr lang="vi-VN"/>
              <a:t> </a:t>
            </a:r>
            <a:r>
              <a:rPr lang="en-US" smtClean="0"/>
              <a:t>0   2   4   6   8   10</a:t>
            </a:r>
            <a:endParaRPr lang="vi-VN"/>
          </a:p>
          <a:p>
            <a:pPr marL="514350" indent="-514350" algn="just">
              <a:lnSpc>
                <a:spcPct val="150000"/>
              </a:lnSpc>
              <a:buFont typeface="+mj-lt"/>
              <a:buAutoNum type="alphaUcPeriod"/>
            </a:pPr>
            <a:r>
              <a:rPr lang="vi-VN"/>
              <a:t> </a:t>
            </a:r>
            <a:r>
              <a:rPr lang="en-US"/>
              <a:t>2</a:t>
            </a:r>
            <a:r>
              <a:rPr lang="en-US" smtClean="0"/>
              <a:t>   4   6   8   10 </a:t>
            </a:r>
          </a:p>
          <a:p>
            <a:pPr marL="514350" indent="-514350" algn="just">
              <a:lnSpc>
                <a:spcPct val="150000"/>
              </a:lnSpc>
              <a:buFont typeface="+mj-lt"/>
              <a:buAutoNum type="alphaUcPeriod"/>
            </a:pPr>
            <a:r>
              <a:rPr lang="en-US"/>
              <a:t> </a:t>
            </a:r>
            <a:r>
              <a:rPr lang="en-US" smtClean="0"/>
              <a:t>0   2   4   6   8</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6" name="Picture 5"/>
          <p:cNvPicPr>
            <a:picLocks noChangeAspect="1"/>
          </p:cNvPicPr>
          <p:nvPr/>
        </p:nvPicPr>
        <p:blipFill>
          <a:blip r:embed="rId5"/>
          <a:stretch>
            <a:fillRect/>
          </a:stretch>
        </p:blipFill>
        <p:spPr>
          <a:xfrm>
            <a:off x="5257800" y="2066250"/>
            <a:ext cx="3587645" cy="2560477"/>
          </a:xfrm>
          <a:prstGeom prst="rect">
            <a:avLst/>
          </a:prstGeom>
        </p:spPr>
      </p:pic>
    </p:spTree>
    <p:extLst>
      <p:ext uri="{BB962C8B-B14F-4D97-AF65-F5344CB8AC3E}">
        <p14:creationId xmlns:p14="http://schemas.microsoft.com/office/powerpoint/2010/main" val="1960994165"/>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4" end="4"/>
                                            </p:txEl>
                                          </p:spTgt>
                                        </p:tgtEl>
                                        <p:attrNameLst>
                                          <p:attrName>ppt_w</p:attrName>
                                        </p:attrNameLst>
                                      </p:cBhvr>
                                      <p:tavLst>
                                        <p:tav tm="0">
                                          <p:val>
                                            <p:strVal val="ppt_w"/>
                                          </p:val>
                                        </p:tav>
                                        <p:tav tm="100000">
                                          <p:val>
                                            <p:fltVal val="0"/>
                                          </p:val>
                                        </p:tav>
                                      </p:tavLst>
                                    </p:anim>
                                    <p:anim calcmode="lin" valueType="num">
                                      <p:cBhvr>
                                        <p:cTn id="7" dur="1000"/>
                                        <p:tgtEl>
                                          <p:spTgt spid="5">
                                            <p:txEl>
                                              <p:pRg st="4" end="4"/>
                                            </p:txEl>
                                          </p:spTgt>
                                        </p:tgtEl>
                                        <p:attrNameLst>
                                          <p:attrName>ppt_h</p:attrName>
                                        </p:attrNameLst>
                                      </p:cBhvr>
                                      <p:tavLst>
                                        <p:tav tm="0">
                                          <p:val>
                                            <p:strVal val="ppt_h"/>
                                          </p:val>
                                        </p:tav>
                                        <p:tav tm="100000">
                                          <p:val>
                                            <p:fltVal val="0"/>
                                          </p:val>
                                        </p:tav>
                                      </p:tavLst>
                                    </p:anim>
                                    <p:anim calcmode="lin" valueType="num">
                                      <p:cBhvr>
                                        <p:cTn id="8"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4" end="4"/>
                                            </p:txEl>
                                          </p:spTgt>
                                        </p:tgtEl>
                                      </p:cBhvr>
                                    </p:animEffect>
                                    <p:set>
                                      <p:cBhvr>
                                        <p:cTn id="10" dur="1" fill="hold">
                                          <p:stCondLst>
                                            <p:cond delay="999"/>
                                          </p:stCondLst>
                                        </p:cTn>
                                        <p:tgtEl>
                                          <p:spTgt spid="5">
                                            <p:txEl>
                                              <p:pRg st="4" end="4"/>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2" end="2"/>
                                            </p:txEl>
                                          </p:spTgt>
                                        </p:tgtEl>
                                        <p:attrNameLst>
                                          <p:attrName>ppt_w</p:attrName>
                                        </p:attrNameLst>
                                      </p:cBhvr>
                                      <p:tavLst>
                                        <p:tav tm="0">
                                          <p:val>
                                            <p:strVal val="ppt_w"/>
                                          </p:val>
                                        </p:tav>
                                        <p:tav tm="100000">
                                          <p:val>
                                            <p:fltVal val="0"/>
                                          </p:val>
                                        </p:tav>
                                      </p:tavLst>
                                    </p:anim>
                                    <p:anim calcmode="lin" valueType="num">
                                      <p:cBhvr>
                                        <p:cTn id="13" dur="1000"/>
                                        <p:tgtEl>
                                          <p:spTgt spid="5">
                                            <p:txEl>
                                              <p:pRg st="2" end="2"/>
                                            </p:txEl>
                                          </p:spTgt>
                                        </p:tgtEl>
                                        <p:attrNameLst>
                                          <p:attrName>ppt_h</p:attrName>
                                        </p:attrNameLst>
                                      </p:cBhvr>
                                      <p:tavLst>
                                        <p:tav tm="0">
                                          <p:val>
                                            <p:strVal val="ppt_h"/>
                                          </p:val>
                                        </p:tav>
                                        <p:tav tm="100000">
                                          <p:val>
                                            <p:fltVal val="0"/>
                                          </p:val>
                                        </p:tav>
                                      </p:tavLst>
                                    </p:anim>
                                    <p:anim calcmode="lin" valueType="num">
                                      <p:cBhvr>
                                        <p:cTn id="14"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2" end="2"/>
                                            </p:txEl>
                                          </p:spTgt>
                                        </p:tgtEl>
                                      </p:cBhvr>
                                    </p:animEffect>
                                    <p:set>
                                      <p:cBhvr>
                                        <p:cTn id="16" dur="1" fill="hold">
                                          <p:stCondLst>
                                            <p:cond delay="999"/>
                                          </p:stCondLst>
                                        </p:cTn>
                                        <p:tgtEl>
                                          <p:spTgt spid="5">
                                            <p:txEl>
                                              <p:pRg st="2" end="2"/>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1" end="1"/>
                                            </p:txEl>
                                          </p:spTgt>
                                        </p:tgtEl>
                                        <p:attrNameLst>
                                          <p:attrName>ppt_w</p:attrName>
                                        </p:attrNameLst>
                                      </p:cBhvr>
                                      <p:tavLst>
                                        <p:tav tm="0">
                                          <p:val>
                                            <p:strVal val="ppt_w"/>
                                          </p:val>
                                        </p:tav>
                                        <p:tav tm="100000">
                                          <p:val>
                                            <p:fltVal val="0"/>
                                          </p:val>
                                        </p:tav>
                                      </p:tavLst>
                                    </p:anim>
                                    <p:anim calcmode="lin" valueType="num">
                                      <p:cBhvr>
                                        <p:cTn id="19" dur="1000"/>
                                        <p:tgtEl>
                                          <p:spTgt spid="5">
                                            <p:txEl>
                                              <p:pRg st="1" end="1"/>
                                            </p:txEl>
                                          </p:spTgt>
                                        </p:tgtEl>
                                        <p:attrNameLst>
                                          <p:attrName>ppt_h</p:attrName>
                                        </p:attrNameLst>
                                      </p:cBhvr>
                                      <p:tavLst>
                                        <p:tav tm="0">
                                          <p:val>
                                            <p:strVal val="ppt_h"/>
                                          </p:val>
                                        </p:tav>
                                        <p:tav tm="100000">
                                          <p:val>
                                            <p:fltVal val="0"/>
                                          </p:val>
                                        </p:tav>
                                      </p:tavLst>
                                    </p:anim>
                                    <p:anim calcmode="lin" valueType="num">
                                      <p:cBhvr>
                                        <p:cTn id="20"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1" end="1"/>
                                            </p:txEl>
                                          </p:spTgt>
                                        </p:tgtEl>
                                      </p:cBhvr>
                                    </p:animEffect>
                                    <p:set>
                                      <p:cBhvr>
                                        <p:cTn id="22" dur="1" fill="hold">
                                          <p:stCondLst>
                                            <p:cond delay="999"/>
                                          </p:stCondLst>
                                        </p:cTn>
                                        <p:tgtEl>
                                          <p:spTgt spid="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6"/>
            </a:pPr>
            <a:r>
              <a:rPr lang="en-US" smtClean="0"/>
              <a:t>Đoạn lệnh sau cho kết quả thế nào?</a:t>
            </a:r>
            <a:r>
              <a:rPr lang="vi-VN" smtClean="0"/>
              <a:t> </a:t>
            </a:r>
            <a:endParaRPr lang="en-US" smtClean="0"/>
          </a:p>
          <a:p>
            <a:pPr marL="514350" indent="-514350" algn="just">
              <a:lnSpc>
                <a:spcPct val="150000"/>
              </a:lnSpc>
              <a:buFont typeface="+mj-lt"/>
              <a:buAutoNum type="alphaUcPeriod"/>
            </a:pPr>
            <a:r>
              <a:rPr lang="en-US" smtClean="0"/>
              <a:t> ABCDEF</a:t>
            </a:r>
            <a:endParaRPr lang="vi-VN"/>
          </a:p>
          <a:p>
            <a:pPr marL="514350" indent="-514350" algn="just">
              <a:lnSpc>
                <a:spcPct val="150000"/>
              </a:lnSpc>
              <a:buFont typeface="+mj-lt"/>
              <a:buAutoNum type="alphaUcPeriod"/>
            </a:pPr>
            <a:r>
              <a:rPr lang="vi-VN"/>
              <a:t> </a:t>
            </a:r>
            <a:r>
              <a:rPr lang="en-US" smtClean="0"/>
              <a:t>AAAAAABCDEF</a:t>
            </a:r>
          </a:p>
          <a:p>
            <a:pPr marL="514350" indent="-514350" algn="just">
              <a:lnSpc>
                <a:spcPct val="150000"/>
              </a:lnSpc>
              <a:buFont typeface="+mj-lt"/>
              <a:buAutoNum type="alphaUcPeriod"/>
            </a:pPr>
            <a:r>
              <a:rPr lang="en-US" smtClean="0"/>
              <a:t> </a:t>
            </a:r>
            <a:r>
              <a:rPr lang="en-US" smtClean="0"/>
              <a:t>AAAAABCDE</a:t>
            </a:r>
            <a:endParaRPr lang="en-US" smtClean="0"/>
          </a:p>
          <a:p>
            <a:pPr marL="514350" indent="-514350" algn="just">
              <a:lnSpc>
                <a:spcPct val="150000"/>
              </a:lnSpc>
              <a:buFont typeface="+mj-lt"/>
              <a:buAutoNum type="alphaUcPeriod"/>
            </a:pPr>
            <a:r>
              <a:rPr lang="en-US"/>
              <a:t> </a:t>
            </a:r>
            <a:r>
              <a:rPr lang="en-US" smtClean="0"/>
              <a:t>AAAAABCDEF</a:t>
            </a:r>
            <a:endParaRPr lang="vi-VN"/>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3" name="Picture 2"/>
          <p:cNvPicPr>
            <a:picLocks noChangeAspect="1"/>
          </p:cNvPicPr>
          <p:nvPr/>
        </p:nvPicPr>
        <p:blipFill>
          <a:blip r:embed="rId5"/>
          <a:stretch>
            <a:fillRect/>
          </a:stretch>
        </p:blipFill>
        <p:spPr>
          <a:xfrm>
            <a:off x="4267200" y="2055918"/>
            <a:ext cx="3840011" cy="2668482"/>
          </a:xfrm>
          <a:prstGeom prst="rect">
            <a:avLst/>
          </a:prstGeom>
        </p:spPr>
      </p:pic>
    </p:spTree>
    <p:extLst>
      <p:ext uri="{BB962C8B-B14F-4D97-AF65-F5344CB8AC3E}">
        <p14:creationId xmlns:p14="http://schemas.microsoft.com/office/powerpoint/2010/main" val="3061484042"/>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2" end="2"/>
                                            </p:txEl>
                                          </p:spTgt>
                                        </p:tgtEl>
                                        <p:attrNameLst>
                                          <p:attrName>ppt_w</p:attrName>
                                        </p:attrNameLst>
                                      </p:cBhvr>
                                      <p:tavLst>
                                        <p:tav tm="0">
                                          <p:val>
                                            <p:strVal val="ppt_w"/>
                                          </p:val>
                                        </p:tav>
                                        <p:tav tm="100000">
                                          <p:val>
                                            <p:fltVal val="0"/>
                                          </p:val>
                                        </p:tav>
                                      </p:tavLst>
                                    </p:anim>
                                    <p:anim calcmode="lin" valueType="num">
                                      <p:cBhvr>
                                        <p:cTn id="13" dur="1000"/>
                                        <p:tgtEl>
                                          <p:spTgt spid="5">
                                            <p:txEl>
                                              <p:pRg st="2" end="2"/>
                                            </p:txEl>
                                          </p:spTgt>
                                        </p:tgtEl>
                                        <p:attrNameLst>
                                          <p:attrName>ppt_h</p:attrName>
                                        </p:attrNameLst>
                                      </p:cBhvr>
                                      <p:tavLst>
                                        <p:tav tm="0">
                                          <p:val>
                                            <p:strVal val="ppt_h"/>
                                          </p:val>
                                        </p:tav>
                                        <p:tav tm="100000">
                                          <p:val>
                                            <p:fltVal val="0"/>
                                          </p:val>
                                        </p:tav>
                                      </p:tavLst>
                                    </p:anim>
                                    <p:anim calcmode="lin" valueType="num">
                                      <p:cBhvr>
                                        <p:cTn id="14"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2" end="2"/>
                                            </p:txEl>
                                          </p:spTgt>
                                        </p:tgtEl>
                                      </p:cBhvr>
                                    </p:animEffect>
                                    <p:set>
                                      <p:cBhvr>
                                        <p:cTn id="16" dur="1" fill="hold">
                                          <p:stCondLst>
                                            <p:cond delay="999"/>
                                          </p:stCondLst>
                                        </p:cTn>
                                        <p:tgtEl>
                                          <p:spTgt spid="5">
                                            <p:txEl>
                                              <p:pRg st="2" end="2"/>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3" end="3"/>
                                            </p:txEl>
                                          </p:spTgt>
                                        </p:tgtEl>
                                        <p:attrNameLst>
                                          <p:attrName>ppt_w</p:attrName>
                                        </p:attrNameLst>
                                      </p:cBhvr>
                                      <p:tavLst>
                                        <p:tav tm="0">
                                          <p:val>
                                            <p:strVal val="ppt_w"/>
                                          </p:val>
                                        </p:tav>
                                        <p:tav tm="100000">
                                          <p:val>
                                            <p:fltVal val="0"/>
                                          </p:val>
                                        </p:tav>
                                      </p:tavLst>
                                    </p:anim>
                                    <p:anim calcmode="lin" valueType="num">
                                      <p:cBhvr>
                                        <p:cTn id="19" dur="1000"/>
                                        <p:tgtEl>
                                          <p:spTgt spid="5">
                                            <p:txEl>
                                              <p:pRg st="3" end="3"/>
                                            </p:txEl>
                                          </p:spTgt>
                                        </p:tgtEl>
                                        <p:attrNameLst>
                                          <p:attrName>ppt_h</p:attrName>
                                        </p:attrNameLst>
                                      </p:cBhvr>
                                      <p:tavLst>
                                        <p:tav tm="0">
                                          <p:val>
                                            <p:strVal val="ppt_h"/>
                                          </p:val>
                                        </p:tav>
                                        <p:tav tm="100000">
                                          <p:val>
                                            <p:fltVal val="0"/>
                                          </p:val>
                                        </p:tav>
                                      </p:tavLst>
                                    </p:anim>
                                    <p:anim calcmode="lin" valueType="num">
                                      <p:cBhvr>
                                        <p:cTn id="20"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3" end="3"/>
                                            </p:txEl>
                                          </p:spTgt>
                                        </p:tgtEl>
                                      </p:cBhvr>
                                    </p:animEffect>
                                    <p:set>
                                      <p:cBhvr>
                                        <p:cTn id="22"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7"/>
            </a:pPr>
            <a:r>
              <a:rPr lang="en-US" smtClean="0"/>
              <a:t>Đoạn lệnh sau cho kết quả thế nào?</a:t>
            </a:r>
            <a:r>
              <a:rPr lang="vi-VN" smtClean="0"/>
              <a:t> </a:t>
            </a:r>
            <a:endParaRPr lang="en-US" smtClean="0"/>
          </a:p>
          <a:p>
            <a:pPr marL="514350" indent="-514350" algn="just">
              <a:lnSpc>
                <a:spcPct val="150000"/>
              </a:lnSpc>
              <a:buFont typeface="+mj-lt"/>
              <a:buAutoNum type="alphaUcPeriod"/>
            </a:pPr>
            <a:r>
              <a:rPr lang="en-US" smtClean="0"/>
              <a:t> Hello</a:t>
            </a:r>
            <a:endParaRPr lang="vi-VN"/>
          </a:p>
          <a:p>
            <a:pPr marL="514350" indent="-514350" algn="just">
              <a:lnSpc>
                <a:spcPct val="150000"/>
              </a:lnSpc>
              <a:buFont typeface="+mj-lt"/>
              <a:buAutoNum type="alphaUcPeriod"/>
            </a:pPr>
            <a:r>
              <a:rPr lang="vi-VN"/>
              <a:t> </a:t>
            </a:r>
            <a:r>
              <a:rPr lang="en-US" smtClean="0"/>
              <a:t>Không in gì</a:t>
            </a:r>
            <a:endParaRPr lang="en-US" smtClean="0"/>
          </a:p>
          <a:p>
            <a:pPr marL="514350" indent="-514350" algn="just">
              <a:lnSpc>
                <a:spcPct val="150000"/>
              </a:lnSpc>
              <a:buFont typeface="+mj-lt"/>
              <a:buAutoNum type="alphaUcPeriod"/>
            </a:pPr>
            <a:r>
              <a:rPr lang="en-US" smtClean="0"/>
              <a:t> HelloHello</a:t>
            </a:r>
          </a:p>
          <a:p>
            <a:pPr marL="514350" indent="-514350" algn="just">
              <a:lnSpc>
                <a:spcPct val="150000"/>
              </a:lnSpc>
              <a:buFont typeface="+mj-lt"/>
              <a:buAutoNum type="alphaUcPeriod"/>
            </a:pPr>
            <a:r>
              <a:rPr lang="en-US"/>
              <a:t> </a:t>
            </a:r>
            <a:r>
              <a:rPr lang="en-US" smtClean="0"/>
              <a:t>Báo lỗi cú pháp</a:t>
            </a:r>
            <a:endParaRPr lang="vi-VN"/>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3" name="Picture 2"/>
          <p:cNvPicPr>
            <a:picLocks noChangeAspect="1"/>
          </p:cNvPicPr>
          <p:nvPr/>
        </p:nvPicPr>
        <p:blipFill>
          <a:blip r:embed="rId5"/>
          <a:stretch>
            <a:fillRect/>
          </a:stretch>
        </p:blipFill>
        <p:spPr>
          <a:xfrm>
            <a:off x="4267200" y="2066250"/>
            <a:ext cx="3810000" cy="2658150"/>
          </a:xfrm>
          <a:prstGeom prst="rect">
            <a:avLst/>
          </a:prstGeom>
        </p:spPr>
      </p:pic>
    </p:spTree>
    <p:extLst>
      <p:ext uri="{BB962C8B-B14F-4D97-AF65-F5344CB8AC3E}">
        <p14:creationId xmlns:p14="http://schemas.microsoft.com/office/powerpoint/2010/main" val="1099224573"/>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3" end="3"/>
                                            </p:txEl>
                                          </p:spTgt>
                                        </p:tgtEl>
                                        <p:attrNameLst>
                                          <p:attrName>ppt_w</p:attrName>
                                        </p:attrNameLst>
                                      </p:cBhvr>
                                      <p:tavLst>
                                        <p:tav tm="0">
                                          <p:val>
                                            <p:strVal val="ppt_w"/>
                                          </p:val>
                                        </p:tav>
                                        <p:tav tm="100000">
                                          <p:val>
                                            <p:fltVal val="0"/>
                                          </p:val>
                                        </p:tav>
                                      </p:tavLst>
                                    </p:anim>
                                    <p:anim calcmode="lin" valueType="num">
                                      <p:cBhvr>
                                        <p:cTn id="13" dur="1000"/>
                                        <p:tgtEl>
                                          <p:spTgt spid="5">
                                            <p:txEl>
                                              <p:pRg st="3" end="3"/>
                                            </p:txEl>
                                          </p:spTgt>
                                        </p:tgtEl>
                                        <p:attrNameLst>
                                          <p:attrName>ppt_h</p:attrName>
                                        </p:attrNameLst>
                                      </p:cBhvr>
                                      <p:tavLst>
                                        <p:tav tm="0">
                                          <p:val>
                                            <p:strVal val="ppt_h"/>
                                          </p:val>
                                        </p:tav>
                                        <p:tav tm="100000">
                                          <p:val>
                                            <p:fltVal val="0"/>
                                          </p:val>
                                        </p:tav>
                                      </p:tavLst>
                                    </p:anim>
                                    <p:anim calcmode="lin" valueType="num">
                                      <p:cBhvr>
                                        <p:cTn id="14"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3" end="3"/>
                                            </p:txEl>
                                          </p:spTgt>
                                        </p:tgtEl>
                                      </p:cBhvr>
                                    </p:animEffect>
                                    <p:set>
                                      <p:cBhvr>
                                        <p:cTn id="16" dur="1" fill="hold">
                                          <p:stCondLst>
                                            <p:cond delay="999"/>
                                          </p:stCondLst>
                                        </p:cTn>
                                        <p:tgtEl>
                                          <p:spTgt spid="5">
                                            <p:txEl>
                                              <p:pRg st="3" end="3"/>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8"/>
            </a:pPr>
            <a:r>
              <a:rPr lang="en-US" smtClean="0"/>
              <a:t>Đoạn lệnh sau cho kết quả thế nào?</a:t>
            </a:r>
            <a:r>
              <a:rPr lang="vi-VN" smtClean="0"/>
              <a:t> </a:t>
            </a:r>
            <a:endParaRPr lang="en-US" smtClean="0"/>
          </a:p>
          <a:p>
            <a:pPr marL="514350" indent="-514350" algn="just">
              <a:lnSpc>
                <a:spcPct val="150000"/>
              </a:lnSpc>
              <a:buFont typeface="+mj-lt"/>
              <a:buAutoNum type="alphaUcPeriod"/>
            </a:pPr>
            <a:r>
              <a:rPr lang="en-US" smtClean="0"/>
              <a:t> Hello</a:t>
            </a:r>
            <a:endParaRPr lang="vi-VN"/>
          </a:p>
          <a:p>
            <a:pPr marL="514350" indent="-514350" algn="just">
              <a:lnSpc>
                <a:spcPct val="150000"/>
              </a:lnSpc>
              <a:buFont typeface="+mj-lt"/>
              <a:buAutoNum type="alphaUcPeriod"/>
            </a:pPr>
            <a:r>
              <a:rPr lang="vi-VN"/>
              <a:t> </a:t>
            </a:r>
            <a:r>
              <a:rPr lang="en-US" smtClean="0"/>
              <a:t>Báo lỗi cú pháp</a:t>
            </a:r>
          </a:p>
          <a:p>
            <a:pPr marL="514350" indent="-514350" algn="just">
              <a:lnSpc>
                <a:spcPct val="150000"/>
              </a:lnSpc>
              <a:buFont typeface="+mj-lt"/>
              <a:buAutoNum type="alphaUcPeriod"/>
            </a:pPr>
            <a:r>
              <a:rPr lang="en-US" smtClean="0"/>
              <a:t> HelloHello</a:t>
            </a:r>
          </a:p>
          <a:p>
            <a:pPr marL="514350" indent="-514350" algn="just">
              <a:lnSpc>
                <a:spcPct val="150000"/>
              </a:lnSpc>
              <a:buFont typeface="+mj-lt"/>
              <a:buAutoNum type="alphaUcPeriod"/>
            </a:pPr>
            <a:r>
              <a:rPr lang="en-US"/>
              <a:t> </a:t>
            </a:r>
            <a:r>
              <a:rPr lang="en-US" smtClean="0"/>
              <a:t>Không in gì</a:t>
            </a:r>
            <a:endParaRPr lang="vi-VN"/>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6" name="Picture 5"/>
          <p:cNvPicPr>
            <a:picLocks noChangeAspect="1"/>
          </p:cNvPicPr>
          <p:nvPr/>
        </p:nvPicPr>
        <p:blipFill>
          <a:blip r:embed="rId5"/>
          <a:stretch>
            <a:fillRect/>
          </a:stretch>
        </p:blipFill>
        <p:spPr>
          <a:xfrm>
            <a:off x="4116090" y="1911270"/>
            <a:ext cx="4003888" cy="2886750"/>
          </a:xfrm>
          <a:prstGeom prst="rect">
            <a:avLst/>
          </a:prstGeom>
        </p:spPr>
      </p:pic>
    </p:spTree>
    <p:extLst>
      <p:ext uri="{BB962C8B-B14F-4D97-AF65-F5344CB8AC3E}">
        <p14:creationId xmlns:p14="http://schemas.microsoft.com/office/powerpoint/2010/main" val="815581598"/>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2" end="2"/>
                                            </p:txEl>
                                          </p:spTgt>
                                        </p:tgtEl>
                                        <p:attrNameLst>
                                          <p:attrName>ppt_w</p:attrName>
                                        </p:attrNameLst>
                                      </p:cBhvr>
                                      <p:tavLst>
                                        <p:tav tm="0">
                                          <p:val>
                                            <p:strVal val="ppt_w"/>
                                          </p:val>
                                        </p:tav>
                                        <p:tav tm="100000">
                                          <p:val>
                                            <p:fltVal val="0"/>
                                          </p:val>
                                        </p:tav>
                                      </p:tavLst>
                                    </p:anim>
                                    <p:anim calcmode="lin" valueType="num">
                                      <p:cBhvr>
                                        <p:cTn id="13" dur="1000"/>
                                        <p:tgtEl>
                                          <p:spTgt spid="5">
                                            <p:txEl>
                                              <p:pRg st="2" end="2"/>
                                            </p:txEl>
                                          </p:spTgt>
                                        </p:tgtEl>
                                        <p:attrNameLst>
                                          <p:attrName>ppt_h</p:attrName>
                                        </p:attrNameLst>
                                      </p:cBhvr>
                                      <p:tavLst>
                                        <p:tav tm="0">
                                          <p:val>
                                            <p:strVal val="ppt_h"/>
                                          </p:val>
                                        </p:tav>
                                        <p:tav tm="100000">
                                          <p:val>
                                            <p:fltVal val="0"/>
                                          </p:val>
                                        </p:tav>
                                      </p:tavLst>
                                    </p:anim>
                                    <p:anim calcmode="lin" valueType="num">
                                      <p:cBhvr>
                                        <p:cTn id="14"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2" end="2"/>
                                            </p:txEl>
                                          </p:spTgt>
                                        </p:tgtEl>
                                      </p:cBhvr>
                                    </p:animEffect>
                                    <p:set>
                                      <p:cBhvr>
                                        <p:cTn id="16" dur="1" fill="hold">
                                          <p:stCondLst>
                                            <p:cond delay="999"/>
                                          </p:stCondLst>
                                        </p:cTn>
                                        <p:tgtEl>
                                          <p:spTgt spid="5">
                                            <p:txEl>
                                              <p:pRg st="2" end="2"/>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9"/>
            </a:pPr>
            <a:r>
              <a:rPr lang="en-US" smtClean="0"/>
              <a:t>Đoạn lệnh sau cho kết quả thế nào?</a:t>
            </a:r>
            <a:r>
              <a:rPr lang="vi-VN" smtClean="0"/>
              <a:t> </a:t>
            </a:r>
            <a:endParaRPr lang="en-US" smtClean="0"/>
          </a:p>
          <a:p>
            <a:pPr marL="514350" indent="-514350" algn="just">
              <a:lnSpc>
                <a:spcPct val="150000"/>
              </a:lnSpc>
              <a:buFont typeface="+mj-lt"/>
              <a:buAutoNum type="alphaUcPeriod"/>
            </a:pPr>
            <a:r>
              <a:rPr lang="en-US" smtClean="0"/>
              <a:t> True</a:t>
            </a:r>
          </a:p>
          <a:p>
            <a:pPr marL="514350" indent="-514350" algn="just">
              <a:lnSpc>
                <a:spcPct val="150000"/>
              </a:lnSpc>
              <a:buFont typeface="+mj-lt"/>
              <a:buAutoNum type="alphaUcPeriod"/>
            </a:pPr>
            <a:r>
              <a:rPr lang="en-US" smtClean="0"/>
              <a:t> False</a:t>
            </a:r>
            <a:endParaRPr lang="vi-VN"/>
          </a:p>
          <a:p>
            <a:pPr marL="514350" indent="-514350" algn="just">
              <a:lnSpc>
                <a:spcPct val="150000"/>
              </a:lnSpc>
              <a:buFont typeface="+mj-lt"/>
              <a:buAutoNum type="alphaUcPeriod"/>
            </a:pPr>
            <a:r>
              <a:rPr lang="vi-VN"/>
              <a:t> </a:t>
            </a:r>
            <a:r>
              <a:rPr lang="en-US" smtClean="0"/>
              <a:t>Báo lỗi cú pháp</a:t>
            </a:r>
          </a:p>
          <a:p>
            <a:pPr marL="514350" indent="-514350" algn="just">
              <a:lnSpc>
                <a:spcPct val="150000"/>
              </a:lnSpc>
              <a:buFont typeface="+mj-lt"/>
              <a:buAutoNum type="alphaUcPeriod"/>
            </a:pPr>
            <a:r>
              <a:rPr lang="en-US" smtClean="0"/>
              <a:t> TrueFalse</a:t>
            </a:r>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3" name="Picture 2"/>
          <p:cNvPicPr>
            <a:picLocks noChangeAspect="1"/>
          </p:cNvPicPr>
          <p:nvPr/>
        </p:nvPicPr>
        <p:blipFill>
          <a:blip r:embed="rId5"/>
          <a:stretch>
            <a:fillRect/>
          </a:stretch>
        </p:blipFill>
        <p:spPr>
          <a:xfrm>
            <a:off x="4379915" y="2037388"/>
            <a:ext cx="3729998" cy="2687012"/>
          </a:xfrm>
          <a:prstGeom prst="rect">
            <a:avLst/>
          </a:prstGeom>
        </p:spPr>
      </p:pic>
    </p:spTree>
    <p:extLst>
      <p:ext uri="{BB962C8B-B14F-4D97-AF65-F5344CB8AC3E}">
        <p14:creationId xmlns:p14="http://schemas.microsoft.com/office/powerpoint/2010/main" val="1484413193"/>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3" end="3"/>
                                            </p:txEl>
                                          </p:spTgt>
                                        </p:tgtEl>
                                        <p:attrNameLst>
                                          <p:attrName>ppt_w</p:attrName>
                                        </p:attrNameLst>
                                      </p:cBhvr>
                                      <p:tavLst>
                                        <p:tav tm="0">
                                          <p:val>
                                            <p:strVal val="ppt_w"/>
                                          </p:val>
                                        </p:tav>
                                        <p:tav tm="100000">
                                          <p:val>
                                            <p:fltVal val="0"/>
                                          </p:val>
                                        </p:tav>
                                      </p:tavLst>
                                    </p:anim>
                                    <p:anim calcmode="lin" valueType="num">
                                      <p:cBhvr>
                                        <p:cTn id="13" dur="1000"/>
                                        <p:tgtEl>
                                          <p:spTgt spid="5">
                                            <p:txEl>
                                              <p:pRg st="3" end="3"/>
                                            </p:txEl>
                                          </p:spTgt>
                                        </p:tgtEl>
                                        <p:attrNameLst>
                                          <p:attrName>ppt_h</p:attrName>
                                        </p:attrNameLst>
                                      </p:cBhvr>
                                      <p:tavLst>
                                        <p:tav tm="0">
                                          <p:val>
                                            <p:strVal val="ppt_h"/>
                                          </p:val>
                                        </p:tav>
                                        <p:tav tm="100000">
                                          <p:val>
                                            <p:fltVal val="0"/>
                                          </p:val>
                                        </p:tav>
                                      </p:tavLst>
                                    </p:anim>
                                    <p:anim calcmode="lin" valueType="num">
                                      <p:cBhvr>
                                        <p:cTn id="14"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3" end="3"/>
                                            </p:txEl>
                                          </p:spTgt>
                                        </p:tgtEl>
                                      </p:cBhvr>
                                    </p:animEffect>
                                    <p:set>
                                      <p:cBhvr>
                                        <p:cTn id="16" dur="1" fill="hold">
                                          <p:stCondLst>
                                            <p:cond delay="999"/>
                                          </p:stCondLst>
                                        </p:cTn>
                                        <p:tgtEl>
                                          <p:spTgt spid="5">
                                            <p:txEl>
                                              <p:pRg st="3" end="3"/>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a:p>
        </p:txBody>
      </p:sp>
      <p:sp>
        <p:nvSpPr>
          <p:cNvPr id="10" name="AutoShape 5"/>
          <p:cNvSpPr>
            <a:spLocks noChangeArrowheads="1"/>
          </p:cNvSpPr>
          <p:nvPr/>
        </p:nvSpPr>
        <p:spPr bwMode="auto">
          <a:xfrm>
            <a:off x="-7564" y="2765983"/>
            <a:ext cx="1905000" cy="1828800"/>
          </a:xfrm>
          <a:prstGeom prst="star8">
            <a:avLst>
              <a:gd name="adj" fmla="val 40139"/>
            </a:avLst>
          </a:prstGeom>
          <a:solidFill>
            <a:srgbClr val="CC3300"/>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smtClean="0">
                <a:solidFill>
                  <a:srgbClr val="FFFFFF"/>
                </a:solidFill>
                <a:cs typeface="Tahoma" panose="020B0604030504040204" pitchFamily="34" charset="0"/>
              </a:rPr>
              <a:t>Câu lệnh </a:t>
            </a:r>
            <a:br>
              <a:rPr lang="en-US" altLang="en-US" sz="2000" b="1" smtClean="0">
                <a:solidFill>
                  <a:srgbClr val="FFFFFF"/>
                </a:solidFill>
                <a:cs typeface="Tahoma" panose="020B0604030504040204" pitchFamily="34" charset="0"/>
              </a:rPr>
            </a:br>
            <a:r>
              <a:rPr lang="en-US" altLang="en-US" sz="2000" b="1" smtClean="0">
                <a:solidFill>
                  <a:srgbClr val="FFFFFF"/>
                </a:solidFill>
                <a:cs typeface="Tahoma" panose="020B0604030504040204" pitchFamily="34" charset="0"/>
              </a:rPr>
              <a:t>lặp</a:t>
            </a:r>
            <a:endParaRPr lang="en-US" altLang="en-US" sz="2000" b="1" dirty="0">
              <a:solidFill>
                <a:srgbClr val="FFFFFF"/>
              </a:solidFill>
              <a:cs typeface="Tahoma" panose="020B0604030504040204" pitchFamily="34" charset="0"/>
            </a:endParaRPr>
          </a:p>
        </p:txBody>
      </p:sp>
      <p:sp>
        <p:nvSpPr>
          <p:cNvPr id="14" name="Text Box 37"/>
          <p:cNvSpPr txBox="1">
            <a:spLocks noChangeArrowheads="1"/>
          </p:cNvSpPr>
          <p:nvPr/>
        </p:nvSpPr>
        <p:spPr bwMode="auto">
          <a:xfrm>
            <a:off x="1161194" y="2166978"/>
            <a:ext cx="13014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b="1" smtClean="0">
                <a:latin typeface="Verdana" panose="020B0604030504040204" pitchFamily="34" charset="0"/>
                <a:ea typeface="Verdana" panose="020B0604030504040204" pitchFamily="34" charset="0"/>
                <a:cs typeface="Verdana" panose="020B0604030504040204" pitchFamily="34" charset="0"/>
              </a:rPr>
              <a:t>Lệnh </a:t>
            </a:r>
            <a:r>
              <a:rPr lang="en-US" altLang="en-US" sz="1600" b="1" smtClean="0">
                <a:latin typeface="Verdana" panose="020B0604030504040204" pitchFamily="34" charset="0"/>
                <a:ea typeface="Verdana" panose="020B0604030504040204" pitchFamily="34" charset="0"/>
                <a:cs typeface="Verdana" panose="020B0604030504040204" pitchFamily="34" charset="0"/>
              </a:rPr>
              <a:t/>
            </a:r>
            <a:br>
              <a:rPr lang="en-US" altLang="en-US" sz="1600" b="1" smtClean="0">
                <a:latin typeface="Verdana" panose="020B0604030504040204" pitchFamily="34" charset="0"/>
                <a:ea typeface="Verdana" panose="020B0604030504040204" pitchFamily="34" charset="0"/>
                <a:cs typeface="Verdana" panose="020B0604030504040204" pitchFamily="34" charset="0"/>
              </a:rPr>
            </a:br>
            <a:r>
              <a:rPr lang="en-US" altLang="en-US" sz="1600" b="1" smtClean="0">
                <a:latin typeface="Verdana" panose="020B0604030504040204" pitchFamily="34" charset="0"/>
                <a:ea typeface="Verdana" panose="020B0604030504040204" pitchFamily="34" charset="0"/>
                <a:cs typeface="Verdana" panose="020B0604030504040204" pitchFamily="34" charset="0"/>
              </a:rPr>
              <a:t>for</a:t>
            </a:r>
            <a:endParaRPr lang="en-US" altLang="en-US" sz="1600" b="1"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 Box 41"/>
          <p:cNvSpPr txBox="1">
            <a:spLocks noChangeArrowheads="1"/>
          </p:cNvSpPr>
          <p:nvPr/>
        </p:nvSpPr>
        <p:spPr bwMode="auto">
          <a:xfrm>
            <a:off x="940919" y="4670651"/>
            <a:ext cx="1371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600" b="1" smtClean="0">
                <a:latin typeface="Verdana" panose="020B0604030504040204" pitchFamily="34" charset="0"/>
                <a:ea typeface="Verdana" panose="020B0604030504040204" pitchFamily="34" charset="0"/>
              </a:rPr>
              <a:t>Lệnh </a:t>
            </a:r>
            <a:r>
              <a:rPr lang="en-US" altLang="en-US" sz="1600" b="1" smtClean="0">
                <a:latin typeface="Verdana" panose="020B0604030504040204" pitchFamily="34" charset="0"/>
                <a:ea typeface="Verdana" panose="020B0604030504040204" pitchFamily="34" charset="0"/>
              </a:rPr>
              <a:t>while</a:t>
            </a:r>
            <a:endParaRPr lang="en-US" altLang="en-US" sz="2000" b="1" dirty="0">
              <a:solidFill>
                <a:srgbClr val="FFFF00"/>
              </a:solidFill>
              <a:latin typeface=".VnArial Narrow" panose="020B7200000000000000" pitchFamily="34" charset="0"/>
            </a:endParaRPr>
          </a:p>
        </p:txBody>
      </p:sp>
      <p:sp>
        <p:nvSpPr>
          <p:cNvPr id="18" name="Text Box 48"/>
          <p:cNvSpPr txBox="1">
            <a:spLocks noChangeArrowheads="1"/>
          </p:cNvSpPr>
          <p:nvPr/>
        </p:nvSpPr>
        <p:spPr bwMode="auto">
          <a:xfrm>
            <a:off x="2934639" y="1042976"/>
            <a:ext cx="1332562" cy="35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en-US" sz="1600" b="1" smtClean="0">
                <a:solidFill>
                  <a:srgbClr val="993300"/>
                </a:solidFill>
                <a:latin typeface="+mj-lt"/>
              </a:rPr>
              <a:t>Cú pháp</a:t>
            </a:r>
            <a:endParaRPr lang="en-US" altLang="en-US" sz="1600" b="1" dirty="0">
              <a:solidFill>
                <a:srgbClr val="993300"/>
              </a:solidFill>
              <a:latin typeface="+mj-lt"/>
            </a:endParaRPr>
          </a:p>
        </p:txBody>
      </p:sp>
      <p:sp>
        <p:nvSpPr>
          <p:cNvPr id="19" name="Text Box 50"/>
          <p:cNvSpPr txBox="1">
            <a:spLocks noChangeArrowheads="1"/>
          </p:cNvSpPr>
          <p:nvPr/>
        </p:nvSpPr>
        <p:spPr bwMode="auto">
          <a:xfrm>
            <a:off x="4374402" y="4326017"/>
            <a:ext cx="4592175" cy="715089"/>
          </a:xfrm>
          <a:prstGeom prst="roundRect">
            <a:avLst/>
          </a:prstGeom>
          <a:noFill/>
          <a:ln w="28575" algn="ctr">
            <a:solidFill>
              <a:srgbClr val="FFC000"/>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defRPr/>
            </a:pPr>
            <a:r>
              <a:rPr lang="en-US" altLang="en-US" sz="1500" b="1" smtClean="0">
                <a:solidFill>
                  <a:srgbClr val="FF0000"/>
                </a:solidFill>
                <a:latin typeface="+mn-lt"/>
              </a:rPr>
              <a:t>while</a:t>
            </a:r>
            <a:r>
              <a:rPr lang="en-US" altLang="en-US" sz="1500" b="1" smtClean="0">
                <a:solidFill>
                  <a:schemeClr val="tx1"/>
                </a:solidFill>
                <a:latin typeface="+mn-lt"/>
              </a:rPr>
              <a:t> </a:t>
            </a:r>
            <a:r>
              <a:rPr lang="en-US" altLang="en-US" sz="1500" b="1" smtClean="0">
                <a:solidFill>
                  <a:schemeClr val="tx1"/>
                </a:solidFill>
                <a:latin typeface="+mn-lt"/>
              </a:rPr>
              <a:t>(</a:t>
            </a:r>
            <a:r>
              <a:rPr lang="en-US" altLang="en-US" sz="1500" b="1" smtClean="0">
                <a:solidFill>
                  <a:srgbClr val="00B0F0"/>
                </a:solidFill>
                <a:latin typeface="+mn-lt"/>
              </a:rPr>
              <a:t>condition</a:t>
            </a:r>
            <a:r>
              <a:rPr lang="en-US" altLang="en-US" sz="1500" b="1" smtClean="0">
                <a:solidFill>
                  <a:schemeClr val="tx1"/>
                </a:solidFill>
                <a:latin typeface="+mn-lt"/>
              </a:rPr>
              <a:t>)</a:t>
            </a:r>
            <a:endParaRPr lang="en-US" altLang="en-US" sz="1500" b="1">
              <a:solidFill>
                <a:schemeClr val="tx1"/>
              </a:solidFill>
              <a:latin typeface="+mn-lt"/>
            </a:endParaRPr>
          </a:p>
          <a:p>
            <a:pPr algn="just">
              <a:lnSpc>
                <a:spcPct val="120000"/>
              </a:lnSpc>
              <a:defRPr/>
            </a:pPr>
            <a:r>
              <a:rPr lang="en-US" altLang="en-US" sz="1500" b="1">
                <a:solidFill>
                  <a:schemeClr val="tx1"/>
                </a:solidFill>
                <a:latin typeface="+mn-lt"/>
              </a:rPr>
              <a:t>	</a:t>
            </a:r>
            <a:r>
              <a:rPr lang="en-US" altLang="en-US" sz="1500" b="1" smtClean="0">
                <a:solidFill>
                  <a:schemeClr val="tx1"/>
                </a:solidFill>
                <a:latin typeface="+mn-lt"/>
              </a:rPr>
              <a:t>statement;</a:t>
            </a:r>
            <a:endParaRPr lang="en-US" altLang="en-US" sz="1500" b="1">
              <a:solidFill>
                <a:schemeClr val="tx1"/>
              </a:solidFill>
              <a:latin typeface="+mn-lt"/>
            </a:endParaRPr>
          </a:p>
        </p:txBody>
      </p:sp>
      <p:sp>
        <p:nvSpPr>
          <p:cNvPr id="21" name="Text Box 59"/>
          <p:cNvSpPr txBox="1">
            <a:spLocks noChangeArrowheads="1"/>
          </p:cNvSpPr>
          <p:nvPr/>
        </p:nvSpPr>
        <p:spPr bwMode="auto">
          <a:xfrm>
            <a:off x="2926602" y="5594012"/>
            <a:ext cx="14478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1600" b="1" smtClean="0">
                <a:solidFill>
                  <a:srgbClr val="993300"/>
                </a:solidFill>
                <a:latin typeface="+mj-lt"/>
              </a:rPr>
              <a:t>Thực hiện</a:t>
            </a:r>
            <a:endParaRPr lang="en-US" altLang="en-US" sz="1600" b="1" dirty="0">
              <a:solidFill>
                <a:srgbClr val="993300"/>
              </a:solidFill>
              <a:latin typeface="+mj-lt"/>
            </a:endParaRPr>
          </a:p>
        </p:txBody>
      </p:sp>
      <p:sp>
        <p:nvSpPr>
          <p:cNvPr id="23" name="Line 72"/>
          <p:cNvSpPr>
            <a:spLocks noChangeShapeType="1"/>
          </p:cNvSpPr>
          <p:nvPr/>
        </p:nvSpPr>
        <p:spPr bwMode="auto">
          <a:xfrm flipV="1">
            <a:off x="1601860" y="2047010"/>
            <a:ext cx="1324742" cy="1012469"/>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73"/>
          <p:cNvSpPr>
            <a:spLocks noChangeShapeType="1"/>
          </p:cNvSpPr>
          <p:nvPr/>
        </p:nvSpPr>
        <p:spPr bwMode="auto">
          <a:xfrm>
            <a:off x="1511296" y="4243074"/>
            <a:ext cx="1499548" cy="1188912"/>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76"/>
          <p:cNvSpPr>
            <a:spLocks noChangeShapeType="1"/>
          </p:cNvSpPr>
          <p:nvPr/>
        </p:nvSpPr>
        <p:spPr bwMode="auto">
          <a:xfrm flipV="1">
            <a:off x="2934640" y="1453251"/>
            <a:ext cx="1394554"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78"/>
          <p:cNvSpPr>
            <a:spLocks noChangeShapeType="1"/>
          </p:cNvSpPr>
          <p:nvPr/>
        </p:nvSpPr>
        <p:spPr bwMode="auto">
          <a:xfrm>
            <a:off x="2981024" y="1410932"/>
            <a:ext cx="0" cy="1648547"/>
          </a:xfrm>
          <a:prstGeom prst="line">
            <a:avLst/>
          </a:prstGeom>
          <a:noFill/>
          <a:ln w="1016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80"/>
          <p:cNvSpPr>
            <a:spLocks noChangeShapeType="1"/>
          </p:cNvSpPr>
          <p:nvPr/>
        </p:nvSpPr>
        <p:spPr bwMode="auto">
          <a:xfrm flipV="1">
            <a:off x="2950028" y="3017586"/>
            <a:ext cx="1362382"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48"/>
          <p:cNvSpPr txBox="1">
            <a:spLocks noChangeArrowheads="1"/>
          </p:cNvSpPr>
          <p:nvPr/>
        </p:nvSpPr>
        <p:spPr bwMode="auto">
          <a:xfrm>
            <a:off x="2959554" y="2573666"/>
            <a:ext cx="13696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en-US" sz="1600" b="1" smtClean="0">
                <a:solidFill>
                  <a:srgbClr val="993300"/>
                </a:solidFill>
                <a:latin typeface="+mj-lt"/>
              </a:rPr>
              <a:t>Thực hiện</a:t>
            </a:r>
            <a:endParaRPr lang="en-US" altLang="en-US" sz="1600" b="1" dirty="0">
              <a:solidFill>
                <a:srgbClr val="993300"/>
              </a:solidFill>
              <a:latin typeface="+mj-lt"/>
            </a:endParaRPr>
          </a:p>
        </p:txBody>
      </p:sp>
      <p:sp>
        <p:nvSpPr>
          <p:cNvPr id="36" name="Line 78"/>
          <p:cNvSpPr>
            <a:spLocks noChangeShapeType="1"/>
          </p:cNvSpPr>
          <p:nvPr/>
        </p:nvSpPr>
        <p:spPr bwMode="auto">
          <a:xfrm>
            <a:off x="3010844" y="4699589"/>
            <a:ext cx="0" cy="1305661"/>
          </a:xfrm>
          <a:prstGeom prst="line">
            <a:avLst/>
          </a:prstGeom>
          <a:noFill/>
          <a:ln w="1016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79"/>
          <p:cNvSpPr>
            <a:spLocks noChangeShapeType="1"/>
          </p:cNvSpPr>
          <p:nvPr/>
        </p:nvSpPr>
        <p:spPr bwMode="auto">
          <a:xfrm flipV="1">
            <a:off x="2960799" y="4730586"/>
            <a:ext cx="1413604"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81"/>
          <p:cNvSpPr>
            <a:spLocks noChangeShapeType="1"/>
          </p:cNvSpPr>
          <p:nvPr/>
        </p:nvSpPr>
        <p:spPr bwMode="auto">
          <a:xfrm flipV="1">
            <a:off x="2960799" y="5958757"/>
            <a:ext cx="1413603"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59"/>
          <p:cNvSpPr txBox="1">
            <a:spLocks noChangeArrowheads="1"/>
          </p:cNvSpPr>
          <p:nvPr/>
        </p:nvSpPr>
        <p:spPr bwMode="auto">
          <a:xfrm>
            <a:off x="2864610" y="4312610"/>
            <a:ext cx="1447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1600" b="1" smtClean="0">
                <a:solidFill>
                  <a:srgbClr val="993300"/>
                </a:solidFill>
                <a:latin typeface="+mj-lt"/>
              </a:rPr>
              <a:t>Cú pháp</a:t>
            </a:r>
            <a:endParaRPr lang="en-US" altLang="en-US" sz="1600" b="1" dirty="0">
              <a:solidFill>
                <a:srgbClr val="993300"/>
              </a:solidFill>
              <a:latin typeface="+mj-lt"/>
            </a:endParaRPr>
          </a:p>
        </p:txBody>
      </p:sp>
      <p:sp>
        <p:nvSpPr>
          <p:cNvPr id="44" name="Text Box 50"/>
          <p:cNvSpPr txBox="1">
            <a:spLocks noChangeArrowheads="1"/>
          </p:cNvSpPr>
          <p:nvPr/>
        </p:nvSpPr>
        <p:spPr bwMode="auto">
          <a:xfrm>
            <a:off x="4374402" y="5308001"/>
            <a:ext cx="4592175" cy="1328023"/>
          </a:xfrm>
          <a:prstGeom prst="roundRect">
            <a:avLst/>
          </a:prstGeom>
          <a:noFill/>
          <a:ln w="28575" algn="ctr">
            <a:solidFill>
              <a:srgbClr val="FFC000"/>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defRPr/>
            </a:pPr>
            <a:r>
              <a:rPr lang="en-US" altLang="en-US" sz="1500" b="1" smtClean="0">
                <a:solidFill>
                  <a:schemeClr val="tx1"/>
                </a:solidFill>
                <a:latin typeface="+mn-lt"/>
              </a:rPr>
              <a:t>Kiểm tra điều kiện, nếu điều kiện còn đúng thì thực hiện câu lệnh trong vòng lặp. Khi điều kiện sai thì ra khỏi vòng lặp thực hiện công việc sau lặp.</a:t>
            </a:r>
            <a:endParaRPr lang="en-US" altLang="en-US" sz="1500" b="1" dirty="0" smtClean="0">
              <a:solidFill>
                <a:schemeClr val="tx1"/>
              </a:solidFill>
              <a:latin typeface="+mn-lt"/>
            </a:endParaRPr>
          </a:p>
        </p:txBody>
      </p:sp>
      <p:sp>
        <p:nvSpPr>
          <p:cNvPr id="45" name="Text Box 50"/>
          <p:cNvSpPr txBox="1">
            <a:spLocks noChangeArrowheads="1"/>
          </p:cNvSpPr>
          <p:nvPr/>
        </p:nvSpPr>
        <p:spPr bwMode="auto">
          <a:xfrm>
            <a:off x="4329194" y="1165351"/>
            <a:ext cx="4637383" cy="578882"/>
          </a:xfrm>
          <a:prstGeom prst="roundRect">
            <a:avLst/>
          </a:prstGeom>
          <a:noFill/>
          <a:ln w="28575">
            <a:prstDash val="sysDash"/>
            <a:headEnd/>
            <a:tailEnd/>
          </a:ln>
          <a:extLst/>
        </p:spPr>
        <p:style>
          <a:lnRef idx="2">
            <a:schemeClr val="accent2"/>
          </a:lnRef>
          <a:fillRef idx="1">
            <a:schemeClr val="lt1"/>
          </a:fillRef>
          <a:effectRef idx="0">
            <a:schemeClr val="accent2"/>
          </a:effectRef>
          <a:fontRef idx="minor">
            <a:schemeClr val="dk1"/>
          </a:fontRef>
        </p:style>
        <p:txBody>
          <a:bodyPr wrap="square">
            <a:spAutoFit/>
          </a:bodyPr>
          <a:lstStyle/>
          <a:p>
            <a:pPr algn="just">
              <a:defRPr/>
            </a:pPr>
            <a:r>
              <a:rPr lang="en-US" altLang="en-US" sz="1300" b="1" smtClean="0">
                <a:solidFill>
                  <a:srgbClr val="FF0000"/>
                </a:solidFill>
              </a:rPr>
              <a:t>for</a:t>
            </a:r>
            <a:r>
              <a:rPr lang="en-US" altLang="en-US" sz="1300" b="1" smtClean="0">
                <a:solidFill>
                  <a:schemeClr val="tx1"/>
                </a:solidFill>
              </a:rPr>
              <a:t>(</a:t>
            </a:r>
            <a:r>
              <a:rPr lang="en-US" altLang="en-US" sz="1300" b="1" smtClean="0">
                <a:solidFill>
                  <a:srgbClr val="00B0F0"/>
                </a:solidFill>
              </a:rPr>
              <a:t>initialization</a:t>
            </a:r>
            <a:r>
              <a:rPr lang="en-US" altLang="en-US" sz="1300" b="1" smtClean="0">
                <a:solidFill>
                  <a:schemeClr val="tx1"/>
                </a:solidFill>
              </a:rPr>
              <a:t>;</a:t>
            </a:r>
            <a:r>
              <a:rPr lang="en-US" altLang="en-US" sz="1300" b="1" smtClean="0">
                <a:solidFill>
                  <a:srgbClr val="00B0F0"/>
                </a:solidFill>
              </a:rPr>
              <a:t>condition</a:t>
            </a:r>
            <a:r>
              <a:rPr lang="en-US" altLang="en-US" sz="1300" b="1" smtClean="0">
                <a:solidFill>
                  <a:schemeClr val="tx1"/>
                </a:solidFill>
              </a:rPr>
              <a:t>;</a:t>
            </a:r>
            <a:r>
              <a:rPr lang="en-US" altLang="en-US" sz="1300" b="1" smtClean="0">
                <a:solidFill>
                  <a:srgbClr val="00B0F0"/>
                </a:solidFill>
              </a:rPr>
              <a:t>increase/decrease</a:t>
            </a:r>
            <a:r>
              <a:rPr lang="en-US" altLang="en-US" sz="1300" b="1" smtClean="0">
                <a:solidFill>
                  <a:schemeClr val="tx1"/>
                </a:solidFill>
              </a:rPr>
              <a:t>)</a:t>
            </a:r>
            <a:endParaRPr lang="en-US" altLang="en-US" sz="1300" b="1" smtClean="0">
              <a:solidFill>
                <a:schemeClr val="tx1"/>
              </a:solidFill>
            </a:endParaRPr>
          </a:p>
          <a:p>
            <a:pPr algn="just">
              <a:defRPr/>
            </a:pPr>
            <a:r>
              <a:rPr lang="en-US" altLang="en-US" sz="1500" b="1">
                <a:solidFill>
                  <a:schemeClr val="tx1"/>
                </a:solidFill>
              </a:rPr>
              <a:t>	</a:t>
            </a:r>
            <a:r>
              <a:rPr lang="en-US" altLang="en-US" sz="1500" b="1" smtClean="0">
                <a:solidFill>
                  <a:schemeClr val="tx1"/>
                </a:solidFill>
              </a:rPr>
              <a:t>statement;</a:t>
            </a:r>
            <a:endParaRPr lang="en-US" altLang="en-US" sz="1500" b="1" smtClean="0">
              <a:solidFill>
                <a:schemeClr val="tx1"/>
              </a:solidFill>
            </a:endParaRPr>
          </a:p>
        </p:txBody>
      </p:sp>
      <p:sp>
        <p:nvSpPr>
          <p:cNvPr id="46" name="Text Box 50"/>
          <p:cNvSpPr txBox="1">
            <a:spLocks noChangeArrowheads="1"/>
          </p:cNvSpPr>
          <p:nvPr/>
        </p:nvSpPr>
        <p:spPr bwMode="auto">
          <a:xfrm>
            <a:off x="4329194" y="2047011"/>
            <a:ext cx="4637384" cy="2145268"/>
          </a:xfrm>
          <a:prstGeom prst="roundRect">
            <a:avLst/>
          </a:prstGeom>
          <a:noFill/>
          <a:ln w="28575">
            <a:prstDash val="sysDash"/>
            <a:headEnd/>
            <a:tailEnd/>
          </a:ln>
          <a:extLst/>
        </p:spPr>
        <p:style>
          <a:lnRef idx="2">
            <a:schemeClr val="accent2"/>
          </a:lnRef>
          <a:fillRef idx="1">
            <a:schemeClr val="lt1"/>
          </a:fillRef>
          <a:effectRef idx="0">
            <a:schemeClr val="accent2"/>
          </a:effectRef>
          <a:fontRef idx="minor">
            <a:schemeClr val="dk1"/>
          </a:fontRef>
        </p:style>
        <p:txBody>
          <a:bodyPr wrap="square">
            <a:spAutoFit/>
          </a:bodyPr>
          <a:lstStyle/>
          <a:p>
            <a:pPr algn="just">
              <a:defRPr/>
            </a:pPr>
            <a:r>
              <a:rPr lang="en-US" altLang="en-US" sz="1500" b="1" smtClean="0">
                <a:solidFill>
                  <a:schemeClr val="tx1"/>
                </a:solidFill>
              </a:rPr>
              <a:t>Khởi tạo biến điều khiển, kiểm tra điều kiện lặp nếu đúng thực hiện lệnh trong vòng lặp, tăng/giảm biến điều khiển rồi lại kiểm tra điều kiện. Nếu điều kiện còn đúng thì tiếp tục thực hiện lệnh trong vòng lặp. Nếu điều kiện sai ra khỏi vòng lặp thực hiện các công việc sau lặp.</a:t>
            </a:r>
            <a:endParaRPr lang="en-US" altLang="en-US" sz="1500" b="1" dirty="0">
              <a:solidFill>
                <a:schemeClr val="tx1"/>
              </a:solidFill>
            </a:endParaRPr>
          </a:p>
        </p:txBody>
      </p:sp>
      <p:sp>
        <p:nvSpPr>
          <p:cNvPr id="49" name="Shape 519"/>
          <p:cNvSpPr txBox="1">
            <a:spLocks/>
          </p:cNvSpPr>
          <p:nvPr/>
        </p:nvSpPr>
        <p:spPr bwMode="white">
          <a:xfrm>
            <a:off x="1041777" y="165157"/>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b="1" kern="0" dirty="0" err="1" smtClean="0"/>
              <a:t>Tổng</a:t>
            </a:r>
            <a:r>
              <a:rPr lang="en-US" b="1" kern="0" dirty="0" smtClean="0"/>
              <a:t> </a:t>
            </a:r>
            <a:r>
              <a:rPr lang="en-US" b="1" kern="0" dirty="0" err="1" smtClean="0"/>
              <a:t>kết</a:t>
            </a:r>
            <a:endParaRPr lang="vi-VN" b="1" kern="0" dirty="0"/>
          </a:p>
        </p:txBody>
      </p:sp>
    </p:spTree>
    <p:extLst>
      <p:ext uri="{BB962C8B-B14F-4D97-AF65-F5344CB8AC3E}">
        <p14:creationId xmlns:p14="http://schemas.microsoft.com/office/powerpoint/2010/main" val="2405444126"/>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6*min(max(#ppt_w*#ppt_h,.3),1)-7.4)/-.7*#ppt_w"/>
                                          </p:val>
                                        </p:tav>
                                        <p:tav tm="100000">
                                          <p:val>
                                            <p:strVal val="#ppt_w"/>
                                          </p:val>
                                        </p:tav>
                                      </p:tavLst>
                                    </p:anim>
                                    <p:anim calcmode="lin" valueType="num">
                                      <p:cBhvr>
                                        <p:cTn id="8" dur="500" fill="hold"/>
                                        <p:tgtEl>
                                          <p:spTgt spid="10"/>
                                        </p:tgtEl>
                                        <p:attrNameLst>
                                          <p:attrName>ppt_h</p:attrName>
                                        </p:attrNameLst>
                                      </p:cBhvr>
                                      <p:tavLst>
                                        <p:tav tm="0">
                                          <p:val>
                                            <p:strVal val="(6*min(max(#ppt_w*#ppt_h,.3),1)-7.4)/-.7*#ppt_h"/>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par>
                          <p:cTn id="47" fill="hold">
                            <p:stCondLst>
                              <p:cond delay="5000"/>
                            </p:stCondLst>
                            <p:childTnLst>
                              <p:par>
                                <p:cTn id="48" presetID="22" presetClass="exit" presetSubtype="8" repeatCount="indefinite" nodeType="afterEffect">
                                  <p:stCondLst>
                                    <p:cond delay="0"/>
                                  </p:stCondLst>
                                  <p:endCondLst>
                                    <p:cond evt="onNext" delay="0">
                                      <p:tgtEl>
                                        <p:sldTgt/>
                                      </p:tgtEl>
                                    </p:cond>
                                  </p:endCondLst>
                                  <p:childTnLst>
                                    <p:animEffect transition="out" filter="wipe(left)">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45">
                                            <p:bg/>
                                          </p:spTgt>
                                        </p:tgtEl>
                                        <p:attrNameLst>
                                          <p:attrName>style.visibility</p:attrName>
                                        </p:attrNameLst>
                                      </p:cBhvr>
                                      <p:to>
                                        <p:strVal val="visible"/>
                                      </p:to>
                                    </p:set>
                                    <p:animEffect transition="in" filter="checkerboard(across)">
                                      <p:cBhvr>
                                        <p:cTn id="55" dur="500"/>
                                        <p:tgtEl>
                                          <p:spTgt spid="45">
                                            <p:bg/>
                                          </p:spTgt>
                                        </p:tgtEl>
                                      </p:cBhvr>
                                    </p:animEffect>
                                  </p:childTnLst>
                                </p:cTn>
                              </p:par>
                            </p:childTnLst>
                          </p:cTn>
                        </p:par>
                        <p:par>
                          <p:cTn id="56" fill="hold">
                            <p:stCondLst>
                              <p:cond delay="500"/>
                            </p:stCondLst>
                            <p:childTnLst>
                              <p:par>
                                <p:cTn id="57" presetID="5" presetClass="entr" presetSubtype="10" fill="hold" grpId="0" nodeType="afterEffect">
                                  <p:stCondLst>
                                    <p:cond delay="0"/>
                                  </p:stCondLst>
                                  <p:childTnLst>
                                    <p:set>
                                      <p:cBhvr>
                                        <p:cTn id="58" dur="1" fill="hold">
                                          <p:stCondLst>
                                            <p:cond delay="0"/>
                                          </p:stCondLst>
                                        </p:cTn>
                                        <p:tgtEl>
                                          <p:spTgt spid="45">
                                            <p:txEl>
                                              <p:pRg st="0" end="0"/>
                                            </p:txEl>
                                          </p:spTgt>
                                        </p:tgtEl>
                                        <p:attrNameLst>
                                          <p:attrName>style.visibility</p:attrName>
                                        </p:attrNameLst>
                                      </p:cBhvr>
                                      <p:to>
                                        <p:strVal val="visible"/>
                                      </p:to>
                                    </p:set>
                                    <p:animEffect transition="in" filter="checkerboard(across)">
                                      <p:cBhvr>
                                        <p:cTn id="59" dur="500"/>
                                        <p:tgtEl>
                                          <p:spTgt spid="45">
                                            <p:txEl>
                                              <p:pRg st="0" end="0"/>
                                            </p:txEl>
                                          </p:spTgt>
                                        </p:tgtEl>
                                      </p:cBhvr>
                                    </p:animEffect>
                                  </p:childTnLst>
                                </p:cTn>
                              </p:par>
                            </p:childTnLst>
                          </p:cTn>
                        </p:par>
                        <p:par>
                          <p:cTn id="60" fill="hold">
                            <p:stCondLst>
                              <p:cond delay="1000"/>
                            </p:stCondLst>
                            <p:childTnLst>
                              <p:par>
                                <p:cTn id="61" presetID="5" presetClass="entr" presetSubtype="10" fill="hold" grpId="0" nodeType="afterEffect">
                                  <p:stCondLst>
                                    <p:cond delay="0"/>
                                  </p:stCondLst>
                                  <p:childTnLst>
                                    <p:set>
                                      <p:cBhvr>
                                        <p:cTn id="62" dur="1" fill="hold">
                                          <p:stCondLst>
                                            <p:cond delay="0"/>
                                          </p:stCondLst>
                                        </p:cTn>
                                        <p:tgtEl>
                                          <p:spTgt spid="45">
                                            <p:txEl>
                                              <p:pRg st="1" end="1"/>
                                            </p:txEl>
                                          </p:spTgt>
                                        </p:tgtEl>
                                        <p:attrNameLst>
                                          <p:attrName>style.visibility</p:attrName>
                                        </p:attrNameLst>
                                      </p:cBhvr>
                                      <p:to>
                                        <p:strVal val="visible"/>
                                      </p:to>
                                    </p:set>
                                    <p:animEffect transition="in" filter="checkerboard(across)">
                                      <p:cBhvr>
                                        <p:cTn id="63" dur="500"/>
                                        <p:tgtEl>
                                          <p:spTgt spid="4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46">
                                            <p:bg/>
                                          </p:spTgt>
                                        </p:tgtEl>
                                        <p:attrNameLst>
                                          <p:attrName>style.visibility</p:attrName>
                                        </p:attrNameLst>
                                      </p:cBhvr>
                                      <p:to>
                                        <p:strVal val="visible"/>
                                      </p:to>
                                    </p:set>
                                    <p:animEffect transition="in" filter="checkerboard(across)">
                                      <p:cBhvr>
                                        <p:cTn id="68" dur="500"/>
                                        <p:tgtEl>
                                          <p:spTgt spid="46">
                                            <p:bg/>
                                          </p:spTgt>
                                        </p:tgtEl>
                                      </p:cBhvr>
                                    </p:animEffect>
                                  </p:childTnLst>
                                </p:cTn>
                              </p:par>
                            </p:childTnLst>
                          </p:cTn>
                        </p:par>
                        <p:par>
                          <p:cTn id="69" fill="hold">
                            <p:stCondLst>
                              <p:cond delay="500"/>
                            </p:stCondLst>
                            <p:childTnLst>
                              <p:par>
                                <p:cTn id="70" presetID="5" presetClass="entr" presetSubtype="10" fill="hold" grpId="0" nodeType="afterEffect">
                                  <p:stCondLst>
                                    <p:cond delay="0"/>
                                  </p:stCondLst>
                                  <p:childTnLst>
                                    <p:set>
                                      <p:cBhvr>
                                        <p:cTn id="71" dur="1" fill="hold">
                                          <p:stCondLst>
                                            <p:cond delay="0"/>
                                          </p:stCondLst>
                                        </p:cTn>
                                        <p:tgtEl>
                                          <p:spTgt spid="46">
                                            <p:txEl>
                                              <p:pRg st="0" end="0"/>
                                            </p:txEl>
                                          </p:spTgt>
                                        </p:tgtEl>
                                        <p:attrNameLst>
                                          <p:attrName>style.visibility</p:attrName>
                                        </p:attrNameLst>
                                      </p:cBhvr>
                                      <p:to>
                                        <p:strVal val="visible"/>
                                      </p:to>
                                    </p:set>
                                    <p:animEffect transition="in" filter="checkerboard(across)">
                                      <p:cBhvr>
                                        <p:cTn id="72" dur="500"/>
                                        <p:tgtEl>
                                          <p:spTgt spid="4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1100"/>
                                        <p:tgtEl>
                                          <p:spTgt spid="36"/>
                                        </p:tgtEl>
                                      </p:cBhvr>
                                    </p:animEffect>
                                  </p:childTnLst>
                                </p:cTn>
                              </p:par>
                            </p:childTnLst>
                          </p:cTn>
                        </p:par>
                        <p:par>
                          <p:cTn id="78" fill="hold">
                            <p:stCondLst>
                              <p:cond delay="1100"/>
                            </p:stCondLst>
                            <p:childTnLst>
                              <p:par>
                                <p:cTn id="79" presetID="4" presetClass="entr" presetSubtype="32" fill="hold" grpId="0" nodeType="after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box(out)">
                                      <p:cBhvr>
                                        <p:cTn id="81" dur="500"/>
                                        <p:tgtEl>
                                          <p:spTgt spid="41"/>
                                        </p:tgtEl>
                                      </p:cBhvr>
                                    </p:animEffect>
                                  </p:childTnLst>
                                </p:cTn>
                              </p:par>
                            </p:childTnLst>
                          </p:cTn>
                        </p:par>
                        <p:par>
                          <p:cTn id="82" fill="hold">
                            <p:stCondLst>
                              <p:cond delay="1600"/>
                            </p:stCondLst>
                            <p:childTnLst>
                              <p:par>
                                <p:cTn id="83" presetID="22" presetClass="entr" presetSubtype="8" fill="hold"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left)">
                                      <p:cBhvr>
                                        <p:cTn id="85" dur="500"/>
                                        <p:tgtEl>
                                          <p:spTgt spid="37"/>
                                        </p:tgtEl>
                                      </p:cBhvr>
                                    </p:animEffect>
                                  </p:childTnLst>
                                </p:cTn>
                              </p:par>
                            </p:childTnLst>
                          </p:cTn>
                        </p:par>
                        <p:par>
                          <p:cTn id="86" fill="hold">
                            <p:stCondLst>
                              <p:cond delay="2100"/>
                            </p:stCondLst>
                            <p:childTnLst>
                              <p:par>
                                <p:cTn id="87" presetID="22" presetClass="entr" presetSubtype="8" fill="hold"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childTnLst>
                          </p:cTn>
                        </p:par>
                        <p:par>
                          <p:cTn id="90" fill="hold">
                            <p:stCondLst>
                              <p:cond delay="2600"/>
                            </p:stCondLst>
                            <p:childTnLst>
                              <p:par>
                                <p:cTn id="91" presetID="4" presetClass="entr" presetSubtype="32"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box(out)">
                                      <p:cBhvr>
                                        <p:cTn id="93" dur="500"/>
                                        <p:tgtEl>
                                          <p:spTgt spid="21"/>
                                        </p:tgtEl>
                                      </p:cBhvr>
                                    </p:animEffect>
                                  </p:childTnLst>
                                </p:cTn>
                              </p:par>
                              <p:par>
                                <p:cTn id="94" presetID="22" presetClass="exit" presetSubtype="8" repeatCount="indefinite" nodeType="withEffect">
                                  <p:stCondLst>
                                    <p:cond delay="0"/>
                                  </p:stCondLst>
                                  <p:endCondLst>
                                    <p:cond evt="onNext" delay="0">
                                      <p:tgtEl>
                                        <p:sldTgt/>
                                      </p:tgtEl>
                                    </p:cond>
                                  </p:endCondLst>
                                  <p:childTnLst>
                                    <p:animEffect transition="out" filter="wipe(left)">
                                      <p:cBhvr>
                                        <p:cTn id="95" dur="500"/>
                                        <p:tgtEl>
                                          <p:spTgt spid="37"/>
                                        </p:tgtEl>
                                      </p:cBhvr>
                                    </p:animEffect>
                                    <p:set>
                                      <p:cBhvr>
                                        <p:cTn id="96" dur="1" fill="hold">
                                          <p:stCondLst>
                                            <p:cond delay="499"/>
                                          </p:stCondLst>
                                        </p:cTn>
                                        <p:tgtEl>
                                          <p:spTgt spid="3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grpId="0" nodeType="clickEffect">
                                  <p:stCondLst>
                                    <p:cond delay="0"/>
                                  </p:stCondLst>
                                  <p:childTnLst>
                                    <p:set>
                                      <p:cBhvr>
                                        <p:cTn id="100" dur="1" fill="hold">
                                          <p:stCondLst>
                                            <p:cond delay="0"/>
                                          </p:stCondLst>
                                        </p:cTn>
                                        <p:tgtEl>
                                          <p:spTgt spid="19">
                                            <p:bg/>
                                          </p:spTgt>
                                        </p:tgtEl>
                                        <p:attrNameLst>
                                          <p:attrName>style.visibility</p:attrName>
                                        </p:attrNameLst>
                                      </p:cBhvr>
                                      <p:to>
                                        <p:strVal val="visible"/>
                                      </p:to>
                                    </p:set>
                                    <p:animEffect transition="in" filter="checkerboard(across)">
                                      <p:cBhvr>
                                        <p:cTn id="101" dur="500"/>
                                        <p:tgtEl>
                                          <p:spTgt spid="19">
                                            <p:bg/>
                                          </p:spTgt>
                                        </p:tgtEl>
                                      </p:cBhvr>
                                    </p:animEffect>
                                  </p:childTnLst>
                                </p:cTn>
                              </p:par>
                            </p:childTnLst>
                          </p:cTn>
                        </p:par>
                        <p:par>
                          <p:cTn id="102" fill="hold">
                            <p:stCondLst>
                              <p:cond delay="500"/>
                            </p:stCondLst>
                            <p:childTnLst>
                              <p:par>
                                <p:cTn id="103" presetID="5" presetClass="entr" presetSubtype="10" fill="hold" grpId="0" nodeType="afterEffect">
                                  <p:stCondLst>
                                    <p:cond delay="0"/>
                                  </p:stCondLst>
                                  <p:childTnLst>
                                    <p:set>
                                      <p:cBhvr>
                                        <p:cTn id="104" dur="1" fill="hold">
                                          <p:stCondLst>
                                            <p:cond delay="0"/>
                                          </p:stCondLst>
                                        </p:cTn>
                                        <p:tgtEl>
                                          <p:spTgt spid="19">
                                            <p:txEl>
                                              <p:pRg st="0" end="0"/>
                                            </p:txEl>
                                          </p:spTgt>
                                        </p:tgtEl>
                                        <p:attrNameLst>
                                          <p:attrName>style.visibility</p:attrName>
                                        </p:attrNameLst>
                                      </p:cBhvr>
                                      <p:to>
                                        <p:strVal val="visible"/>
                                      </p:to>
                                    </p:set>
                                    <p:animEffect transition="in" filter="checkerboard(across)">
                                      <p:cBhvr>
                                        <p:cTn id="105" dur="500"/>
                                        <p:tgtEl>
                                          <p:spTgt spid="19">
                                            <p:txEl>
                                              <p:pRg st="0" end="0"/>
                                            </p:txEl>
                                          </p:spTgt>
                                        </p:tgtEl>
                                      </p:cBhvr>
                                    </p:animEffect>
                                  </p:childTnLst>
                                </p:cTn>
                              </p:par>
                            </p:childTnLst>
                          </p:cTn>
                        </p:par>
                        <p:par>
                          <p:cTn id="106" fill="hold">
                            <p:stCondLst>
                              <p:cond delay="1000"/>
                            </p:stCondLst>
                            <p:childTnLst>
                              <p:par>
                                <p:cTn id="107" presetID="5" presetClass="entr" presetSubtype="10" fill="hold" grpId="0" nodeType="afterEffect">
                                  <p:stCondLst>
                                    <p:cond delay="0"/>
                                  </p:stCondLst>
                                  <p:childTnLst>
                                    <p:set>
                                      <p:cBhvr>
                                        <p:cTn id="108" dur="1" fill="hold">
                                          <p:stCondLst>
                                            <p:cond delay="0"/>
                                          </p:stCondLst>
                                        </p:cTn>
                                        <p:tgtEl>
                                          <p:spTgt spid="19">
                                            <p:txEl>
                                              <p:pRg st="1" end="1"/>
                                            </p:txEl>
                                          </p:spTgt>
                                        </p:tgtEl>
                                        <p:attrNameLst>
                                          <p:attrName>style.visibility</p:attrName>
                                        </p:attrNameLst>
                                      </p:cBhvr>
                                      <p:to>
                                        <p:strVal val="visible"/>
                                      </p:to>
                                    </p:set>
                                    <p:animEffect transition="in" filter="checkerboard(across)">
                                      <p:cBhvr>
                                        <p:cTn id="109" dur="500"/>
                                        <p:tgtEl>
                                          <p:spTgt spid="19">
                                            <p:txEl>
                                              <p:pRg st="1" end="1"/>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xit" presetSubtype="8" repeatCount="indefinite" nodeType="clickEffect">
                                  <p:stCondLst>
                                    <p:cond delay="0"/>
                                  </p:stCondLst>
                                  <p:endCondLst>
                                    <p:cond evt="onNext" delay="0">
                                      <p:tgtEl>
                                        <p:sldTgt/>
                                      </p:tgtEl>
                                    </p:cond>
                                  </p:endCondLst>
                                  <p:childTnLst>
                                    <p:animEffect transition="out" filter="wipe(left)">
                                      <p:cBhvr>
                                        <p:cTn id="113" dur="500"/>
                                        <p:tgtEl>
                                          <p:spTgt spid="39"/>
                                        </p:tgtEl>
                                      </p:cBhvr>
                                    </p:animEffect>
                                    <p:set>
                                      <p:cBhvr>
                                        <p:cTn id="114" dur="1" fill="hold">
                                          <p:stCondLst>
                                            <p:cond delay="499"/>
                                          </p:stCondLst>
                                        </p:cTn>
                                        <p:tgtEl>
                                          <p:spTgt spid="39"/>
                                        </p:tgtEl>
                                        <p:attrNameLst>
                                          <p:attrName>style.visibility</p:attrName>
                                        </p:attrNameLst>
                                      </p:cBhvr>
                                      <p:to>
                                        <p:strVal val="hidden"/>
                                      </p:to>
                                    </p:set>
                                  </p:childTnLst>
                                </p:cTn>
                              </p:par>
                            </p:childTnLst>
                          </p:cTn>
                        </p:par>
                        <p:par>
                          <p:cTn id="115" fill="hold">
                            <p:stCondLst>
                              <p:cond delay="500"/>
                            </p:stCondLst>
                            <p:childTnLst>
                              <p:par>
                                <p:cTn id="116" presetID="5" presetClass="entr" presetSubtype="10" fill="hold" grpId="0" nodeType="afterEffect">
                                  <p:stCondLst>
                                    <p:cond delay="0"/>
                                  </p:stCondLst>
                                  <p:childTnLst>
                                    <p:set>
                                      <p:cBhvr>
                                        <p:cTn id="117" dur="1" fill="hold">
                                          <p:stCondLst>
                                            <p:cond delay="0"/>
                                          </p:stCondLst>
                                        </p:cTn>
                                        <p:tgtEl>
                                          <p:spTgt spid="44">
                                            <p:bg/>
                                          </p:spTgt>
                                        </p:tgtEl>
                                        <p:attrNameLst>
                                          <p:attrName>style.visibility</p:attrName>
                                        </p:attrNameLst>
                                      </p:cBhvr>
                                      <p:to>
                                        <p:strVal val="visible"/>
                                      </p:to>
                                    </p:set>
                                    <p:animEffect transition="in" filter="checkerboard(across)">
                                      <p:cBhvr>
                                        <p:cTn id="118" dur="500"/>
                                        <p:tgtEl>
                                          <p:spTgt spid="44">
                                            <p:bg/>
                                          </p:spTgt>
                                        </p:tgtEl>
                                      </p:cBhvr>
                                    </p:animEffect>
                                  </p:childTnLst>
                                </p:cTn>
                              </p:par>
                            </p:childTnLst>
                          </p:cTn>
                        </p:par>
                        <p:par>
                          <p:cTn id="119" fill="hold">
                            <p:stCondLst>
                              <p:cond delay="1000"/>
                            </p:stCondLst>
                            <p:childTnLst>
                              <p:par>
                                <p:cTn id="120" presetID="5" presetClass="entr" presetSubtype="10" fill="hold" grpId="0" nodeType="after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Effect transition="in" filter="checkerboard(across)">
                                      <p:cBhvr>
                                        <p:cTn id="12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utoUpdateAnimBg="0"/>
      <p:bldP spid="16" grpId="0"/>
      <p:bldP spid="18" grpId="0" autoUpdateAnimBg="0"/>
      <p:bldP spid="19" grpId="0" uiExpand="1" build="p" animBg="1"/>
      <p:bldP spid="21" grpId="0" autoUpdateAnimBg="0"/>
      <p:bldP spid="34" grpId="0" animBg="1"/>
      <p:bldP spid="35" grpId="0" autoUpdateAnimBg="0"/>
      <p:bldP spid="41" grpId="0" autoUpdateAnimBg="0"/>
      <p:bldP spid="44" grpId="0" uiExpand="1" build="p" animBg="1"/>
      <p:bldP spid="45" grpId="0" uiExpand="1" build="p" animBg="1"/>
      <p:bldP spid="46"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dirty="0" err="1" smtClean="0"/>
              <a:t>hỏi</a:t>
            </a:r>
            <a:r>
              <a:rPr lang="en-US" sz="2800" b="1" kern="0" dirty="0" smtClean="0"/>
              <a:t> </a:t>
            </a:r>
            <a:r>
              <a:rPr lang="en-US" sz="2800" b="1" kern="0" dirty="0" err="1" smtClean="0"/>
              <a:t>lý</a:t>
            </a:r>
            <a:r>
              <a:rPr lang="en-US" sz="2800" b="1" kern="0" dirty="0" smtClean="0"/>
              <a:t> </a:t>
            </a:r>
            <a:r>
              <a:rPr lang="en-US" sz="2800" b="1" kern="0" dirty="0" err="1" smtClean="0"/>
              <a:t>thuyết</a:t>
            </a:r>
            <a:endParaRPr lang="vi-VN" sz="2800" b="1" kern="0" dirty="0"/>
          </a:p>
        </p:txBody>
      </p:sp>
      <p:sp>
        <p:nvSpPr>
          <p:cNvPr id="5" name="Shape 1331"/>
          <p:cNvSpPr>
            <a:spLocks noGrp="1"/>
          </p:cNvSpPr>
          <p:nvPr>
            <p:ph type="body" idx="4294967295"/>
          </p:nvPr>
        </p:nvSpPr>
        <p:spPr>
          <a:xfrm>
            <a:off x="606244" y="1371600"/>
            <a:ext cx="8004356" cy="4572002"/>
          </a:xfrm>
          <a:prstGeom prst="rect">
            <a:avLst/>
          </a:prstGeom>
          <a:extLst>
            <a:ext uri="{C572A759-6A51-4108-AA02-DFA0A04FC94B}">
              <ma14:wrappingTextBoxFlag xmlns:ma14="http://schemas.microsoft.com/office/mac/drawingml/2011/main" xmlns="" val="1"/>
            </a:ext>
          </a:extLst>
        </p:spPr>
        <p:txBody>
          <a:bodyPr>
            <a:normAutofit/>
          </a:bodyPr>
          <a:lstStyle/>
          <a:p>
            <a:pPr marL="514350" indent="-514350">
              <a:lnSpc>
                <a:spcPct val="150000"/>
              </a:lnSpc>
              <a:buFontTx/>
              <a:buAutoNum type="arabicPeriod"/>
            </a:pPr>
            <a:r>
              <a:rPr lang="en-US" smtClean="0"/>
              <a:t>Nêu cú pháp câu lệnh for</a:t>
            </a:r>
            <a:r>
              <a:rPr smtClean="0"/>
              <a:t>? </a:t>
            </a:r>
            <a:r>
              <a:rPr lang="en-US" smtClean="0"/>
              <a:t>Cho ví dụ.</a:t>
            </a:r>
            <a:endParaRPr dirty="0"/>
          </a:p>
          <a:p>
            <a:pPr marL="514350" indent="-514350">
              <a:lnSpc>
                <a:spcPct val="150000"/>
              </a:lnSpc>
              <a:buFontTx/>
              <a:buAutoNum type="arabicPeriod"/>
            </a:pPr>
            <a:r>
              <a:rPr lang="en-US" smtClean="0"/>
              <a:t>Nêu cú pháp câu lệnh </a:t>
            </a:r>
            <a:r>
              <a:rPr lang="en-US" smtClean="0"/>
              <a:t>while</a:t>
            </a:r>
            <a:r>
              <a:rPr lang="en-US" smtClean="0"/>
              <a:t>? </a:t>
            </a:r>
            <a:r>
              <a:rPr lang="en-US" smtClean="0"/>
              <a:t>Cho ví dụ.</a:t>
            </a:r>
            <a:endParaRPr dirty="0"/>
          </a:p>
          <a:p>
            <a:pPr marL="514350" indent="-514350">
              <a:lnSpc>
                <a:spcPct val="150000"/>
              </a:lnSpc>
              <a:buFontTx/>
              <a:buAutoNum type="arabicPeriod"/>
            </a:pPr>
            <a:r>
              <a:rPr lang="en-US" smtClean="0"/>
              <a:t>Phân biệt lệnh for và lệnh while. </a:t>
            </a:r>
            <a:endParaRPr dirty="0"/>
          </a:p>
        </p:txBody>
      </p:sp>
    </p:spTree>
    <p:extLst>
      <p:ext uri="{BB962C8B-B14F-4D97-AF65-F5344CB8AC3E}">
        <p14:creationId xmlns:p14="http://schemas.microsoft.com/office/powerpoint/2010/main" val="3243880880"/>
      </p:ext>
    </p:extLst>
  </p:cSld>
  <p:clrMapOvr>
    <a:masterClrMapping/>
  </p:clrMapOvr>
  <p:transition spd="slow"/>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a:xfrm>
            <a:off x="8226244" y="6475414"/>
            <a:ext cx="612956" cy="226986"/>
          </a:xfrm>
        </p:spPr>
        <p:txBody>
          <a:bodyPr/>
          <a:lstStyle/>
          <a:p>
            <a:fld id="{86CB4B4D-7CA3-9044-876B-883B54F8677D}" type="slidenum">
              <a:rPr lang="en-US" smtClean="0"/>
              <a:t>28</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Bài</a:t>
            </a:r>
            <a:r>
              <a:rPr lang="en-US" sz="2800" b="1" kern="0" dirty="0" smtClean="0"/>
              <a:t> </a:t>
            </a:r>
            <a:r>
              <a:rPr lang="en-US" sz="2800" b="1" kern="0" dirty="0" err="1" smtClean="0"/>
              <a:t>tập</a:t>
            </a:r>
            <a:endParaRPr lang="vi-VN" sz="2800" b="1" kern="0" dirty="0"/>
          </a:p>
        </p:txBody>
      </p:sp>
      <p:sp>
        <p:nvSpPr>
          <p:cNvPr id="6" name="Shape 1336"/>
          <p:cNvSpPr>
            <a:spLocks noGrp="1"/>
          </p:cNvSpPr>
          <p:nvPr>
            <p:ph type="body" idx="4294967295"/>
          </p:nvPr>
        </p:nvSpPr>
        <p:spPr>
          <a:xfrm>
            <a:off x="576546" y="999510"/>
            <a:ext cx="8110254" cy="5702890"/>
          </a:xfrm>
          <a:prstGeom prst="rect">
            <a:avLst/>
          </a:prstGeom>
          <a:extLst>
            <a:ext uri="{C572A759-6A51-4108-AA02-DFA0A04FC94B}">
              <ma14:wrappingTextBoxFlag xmlns:ma14="http://schemas.microsoft.com/office/mac/drawingml/2011/main" xmlns="" val="1"/>
            </a:ext>
          </a:extLst>
        </p:spPr>
        <p:txBody>
          <a:bodyPr>
            <a:noAutofit/>
          </a:bodyPr>
          <a:lstStyle/>
          <a:p>
            <a:pPr marL="0" indent="0" algn="just" defTabSz="886968">
              <a:lnSpc>
                <a:spcPct val="140000"/>
              </a:lnSpc>
              <a:spcBef>
                <a:spcPts val="0"/>
              </a:spcBef>
              <a:buNone/>
              <a:defRPr sz="2716"/>
            </a:pPr>
            <a:r>
              <a:rPr lang="en-US" sz="2400" smtClean="0"/>
              <a:t>Viết chương trình C++ thực hiện các công việc sau:</a:t>
            </a:r>
            <a:endParaRPr sz="2400" dirty="0"/>
          </a:p>
          <a:p>
            <a:pPr marL="498919" indent="-498919" algn="just" defTabSz="886968">
              <a:lnSpc>
                <a:spcPct val="140000"/>
              </a:lnSpc>
              <a:spcBef>
                <a:spcPts val="0"/>
              </a:spcBef>
              <a:buFontTx/>
              <a:buAutoNum type="arabicPeriod"/>
              <a:defRPr sz="2716"/>
            </a:pPr>
            <a:r>
              <a:rPr lang="en-US" sz="2400" smtClean="0"/>
              <a:t>Nhập vào số nguyên dương n. In ra tất cả các ước số của n.</a:t>
            </a:r>
            <a:endParaRPr lang="en-US" sz="2400" dirty="0"/>
          </a:p>
          <a:p>
            <a:pPr marL="498919" indent="-498919" algn="just" defTabSz="886968">
              <a:lnSpc>
                <a:spcPct val="140000"/>
              </a:lnSpc>
              <a:spcBef>
                <a:spcPts val="0"/>
              </a:spcBef>
              <a:buFontTx/>
              <a:buAutoNum type="arabicPeriod"/>
              <a:defRPr sz="2716"/>
            </a:pPr>
            <a:r>
              <a:rPr lang="en-US" sz="2400" smtClean="0"/>
              <a:t>Nhập vào số nguyên dương n. In ra các số nguyên tố trong phạm vi n.</a:t>
            </a:r>
            <a:endParaRPr sz="2400" dirty="0"/>
          </a:p>
          <a:p>
            <a:pPr marL="498919" indent="-498919" algn="just" defTabSz="886968">
              <a:lnSpc>
                <a:spcPct val="140000"/>
              </a:lnSpc>
              <a:spcBef>
                <a:spcPts val="0"/>
              </a:spcBef>
              <a:buFontTx/>
              <a:buAutoNum type="arabicPeriod" startAt="3"/>
              <a:defRPr sz="2716"/>
            </a:pPr>
            <a:r>
              <a:rPr lang="en-US" sz="2400" smtClean="0"/>
              <a:t>Nhập vào số nguyên dương n. In ra các số hoàn hảo trong phạm vi n. Biết số hoàn hảo là số có tổng các ước số không kể chính nó bằng chính số đó.</a:t>
            </a:r>
          </a:p>
          <a:p>
            <a:pPr marL="0" indent="0" algn="just" defTabSz="886968">
              <a:lnSpc>
                <a:spcPct val="140000"/>
              </a:lnSpc>
              <a:spcBef>
                <a:spcPts val="0"/>
              </a:spcBef>
              <a:buNone/>
              <a:defRPr sz="2716"/>
            </a:pPr>
            <a:r>
              <a:rPr lang="en-US" sz="2400"/>
              <a:t> </a:t>
            </a:r>
            <a:r>
              <a:rPr lang="en-US" sz="2400" smtClean="0"/>
              <a:t>   Ví dụ:  1 + 2 + 3 = 6 </a:t>
            </a:r>
            <a:r>
              <a:rPr lang="en-US" sz="2400" smtClean="0">
                <a:sym typeface="Symbol" panose="05050102010706020507" pitchFamily="18" charset="2"/>
              </a:rPr>
              <a:t> 6 là số hoàn hảo</a:t>
            </a:r>
            <a:endParaRPr lang="en-US" sz="2400" smtClean="0"/>
          </a:p>
        </p:txBody>
      </p:sp>
    </p:spTree>
    <p:extLst>
      <p:ext uri="{BB962C8B-B14F-4D97-AF65-F5344CB8AC3E}">
        <p14:creationId xmlns:p14="http://schemas.microsoft.com/office/powerpoint/2010/main" val="2202967167"/>
      </p:ext>
    </p:extLst>
  </p:cSld>
  <p:clrMapOvr>
    <a:masterClrMapping/>
  </p:clrMapOvr>
  <p:transition spd="slow"/>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Bài</a:t>
            </a:r>
            <a:r>
              <a:rPr lang="en-US" sz="2800" b="1" kern="0" dirty="0" smtClean="0"/>
              <a:t> </a:t>
            </a:r>
            <a:r>
              <a:rPr lang="en-US" sz="2800" b="1" kern="0" dirty="0" err="1" smtClean="0"/>
              <a:t>tập</a:t>
            </a:r>
            <a:endParaRPr lang="vi-VN" sz="2800" b="1" kern="0" dirty="0"/>
          </a:p>
        </p:txBody>
      </p:sp>
      <mc:AlternateContent xmlns:mc="http://schemas.openxmlformats.org/markup-compatibility/2006">
        <mc:Choice xmlns:a14="http://schemas.microsoft.com/office/drawing/2010/main" Requires="a14">
          <p:sp>
            <p:nvSpPr>
              <p:cNvPr id="6" name="Shape 1336"/>
              <p:cNvSpPr>
                <a:spLocks noGrp="1"/>
              </p:cNvSpPr>
              <p:nvPr>
                <p:ph type="body" idx="4294967295"/>
              </p:nvPr>
            </p:nvSpPr>
            <p:spPr>
              <a:xfrm>
                <a:off x="576546" y="999510"/>
                <a:ext cx="8110254" cy="5553690"/>
              </a:xfrm>
              <a:prstGeom prst="rect">
                <a:avLst/>
              </a:prstGeom>
              <a:extLst>
                <a:ext uri="{C572A759-6A51-4108-AA02-DFA0A04FC94B}">
                  <ma14:wrappingTextBoxFlag xmlns:ma14="http://schemas.microsoft.com/office/mac/drawingml/2011/main" xmlns="" val="1"/>
                </a:ext>
              </a:extLst>
            </p:spPr>
            <p:txBody>
              <a:bodyPr>
                <a:normAutofit/>
              </a:bodyPr>
              <a:lstStyle/>
              <a:p>
                <a:pPr marL="0" indent="0" algn="just" defTabSz="886968">
                  <a:lnSpc>
                    <a:spcPct val="150000"/>
                  </a:lnSpc>
                  <a:spcBef>
                    <a:spcPts val="0"/>
                  </a:spcBef>
                  <a:buNone/>
                  <a:defRPr sz="2716"/>
                </a:pPr>
                <a:r>
                  <a:rPr lang="vi-VN" sz="2400" smtClean="0"/>
                  <a:t>Viết chương trình C++ thực hiện các công việc sau:</a:t>
                </a:r>
                <a:endParaRPr lang="vi-VN" sz="2400" dirty="0"/>
              </a:p>
              <a:p>
                <a:pPr marL="514350" indent="-514350" algn="just" defTabSz="886968">
                  <a:lnSpc>
                    <a:spcPct val="150000"/>
                  </a:lnSpc>
                  <a:spcBef>
                    <a:spcPts val="0"/>
                  </a:spcBef>
                  <a:buFont typeface="+mj-lt"/>
                  <a:buAutoNum type="arabicPeriod" startAt="4"/>
                  <a:defRPr sz="2716"/>
                </a:pPr>
                <a:r>
                  <a:rPr lang="vi-VN" sz="2400" smtClean="0"/>
                  <a:t>Tính tổng S </a:t>
                </a:r>
                <a14:m>
                  <m:oMath xmlns:m="http://schemas.openxmlformats.org/officeDocument/2006/math">
                    <m:r>
                      <a:rPr lang="vi-VN" sz="2400" i="0" smtClean="0">
                        <a:latin typeface="Cambria Math" panose="02040503050406030204" pitchFamily="18" charset="0"/>
                      </a:rPr>
                      <m:t>=</m:t>
                    </m:r>
                    <m:r>
                      <a:rPr lang="vi-VN" sz="2400" i="0" smtClean="0">
                        <a:latin typeface="Cambria Math" panose="02040503050406030204" pitchFamily="18" charset="0"/>
                      </a:rPr>
                      <m:t>1</m:t>
                    </m:r>
                    <m:r>
                      <a:rPr lang="vi-VN" sz="2400" i="0" smtClean="0">
                        <a:latin typeface="Cambria Math" panose="02040503050406030204" pitchFamily="18" charset="0"/>
                      </a:rPr>
                      <m:t>+</m:t>
                    </m:r>
                    <m:f>
                      <m:fPr>
                        <m:ctrlPr>
                          <a:rPr lang="ar-AE" sz="2400" i="1" smtClean="0">
                            <a:latin typeface="Cambria Math" panose="02040503050406030204" pitchFamily="18" charset="0"/>
                          </a:rPr>
                        </m:ctrlPr>
                      </m:fPr>
                      <m:num>
                        <m:r>
                          <a:rPr lang="ar-AE" sz="2400" i="0" smtClean="0">
                            <a:latin typeface="Cambria Math" panose="02040503050406030204" pitchFamily="18" charset="0"/>
                          </a:rPr>
                          <m:t>1</m:t>
                        </m:r>
                      </m:num>
                      <m:den>
                        <m:r>
                          <a:rPr lang="ar-AE" sz="2400" i="0" smtClean="0">
                            <a:latin typeface="Cambria Math" panose="02040503050406030204" pitchFamily="18" charset="0"/>
                          </a:rPr>
                          <m:t>2</m:t>
                        </m:r>
                      </m:den>
                    </m:f>
                    <m:r>
                      <a:rPr lang="ar-AE" sz="2400" i="0" smtClean="0">
                        <a:latin typeface="Cambria Math" panose="02040503050406030204" pitchFamily="18" charset="0"/>
                      </a:rPr>
                      <m:t>+</m:t>
                    </m:r>
                    <m:f>
                      <m:fPr>
                        <m:ctrlPr>
                          <a:rPr lang="ar-AE" sz="2400" i="1" smtClean="0">
                            <a:latin typeface="Cambria Math" panose="02040503050406030204" pitchFamily="18" charset="0"/>
                          </a:rPr>
                        </m:ctrlPr>
                      </m:fPr>
                      <m:num>
                        <m:r>
                          <a:rPr lang="ar-AE" sz="2400" i="0" smtClean="0">
                            <a:latin typeface="Cambria Math" panose="02040503050406030204" pitchFamily="18" charset="0"/>
                          </a:rPr>
                          <m:t>1</m:t>
                        </m:r>
                      </m:num>
                      <m:den>
                        <m:r>
                          <a:rPr lang="ar-AE" sz="2400" i="0" smtClean="0">
                            <a:latin typeface="Cambria Math" panose="02040503050406030204" pitchFamily="18" charset="0"/>
                          </a:rPr>
                          <m:t>3</m:t>
                        </m:r>
                      </m:den>
                    </m:f>
                    <m:r>
                      <a:rPr lang="ar-AE" sz="2400" i="0" smtClean="0">
                        <a:latin typeface="Cambria Math" panose="02040503050406030204" pitchFamily="18" charset="0"/>
                      </a:rPr>
                      <m:t>+…+</m:t>
                    </m:r>
                    <m:f>
                      <m:fPr>
                        <m:ctrlPr>
                          <a:rPr lang="ar-AE" sz="2400" i="1" smtClean="0">
                            <a:latin typeface="Cambria Math" panose="02040503050406030204" pitchFamily="18" charset="0"/>
                          </a:rPr>
                        </m:ctrlPr>
                      </m:fPr>
                      <m:num>
                        <m:r>
                          <a:rPr lang="ar-AE" sz="2400" i="0" smtClean="0">
                            <a:latin typeface="Cambria Math" panose="02040503050406030204" pitchFamily="18" charset="0"/>
                          </a:rPr>
                          <m:t>1</m:t>
                        </m:r>
                      </m:num>
                      <m:den>
                        <m:r>
                          <a:rPr lang="ar-AE" sz="2400" i="1" smtClean="0">
                            <a:latin typeface="Cambria Math" panose="02040503050406030204" pitchFamily="18" charset="0"/>
                          </a:rPr>
                          <m:t>𝑛</m:t>
                        </m:r>
                      </m:den>
                    </m:f>
                  </m:oMath>
                </a14:m>
                <a:endParaRPr lang="ar-AE" sz="2400" smtClean="0"/>
              </a:p>
              <a:p>
                <a:pPr marL="514350" indent="-514350" algn="just" defTabSz="886968">
                  <a:lnSpc>
                    <a:spcPct val="150000"/>
                  </a:lnSpc>
                  <a:spcBef>
                    <a:spcPts val="0"/>
                  </a:spcBef>
                  <a:buFont typeface="+mj-lt"/>
                  <a:buAutoNum type="arabicPeriod" startAt="4"/>
                  <a:defRPr sz="2716"/>
                </a:pPr>
                <a:r>
                  <a:rPr lang="en-US" sz="2400" smtClean="0"/>
                  <a:t>Tính tích P = 1*3*5* … * (2n-1)</a:t>
                </a:r>
              </a:p>
              <a:p>
                <a:pPr marL="514350" indent="-514350" algn="just" defTabSz="886968">
                  <a:lnSpc>
                    <a:spcPct val="150000"/>
                  </a:lnSpc>
                  <a:spcBef>
                    <a:spcPts val="0"/>
                  </a:spcBef>
                  <a:buFont typeface="+mj-lt"/>
                  <a:buAutoNum type="arabicPeriod" startAt="4"/>
                  <a:defRPr sz="2716"/>
                </a:pPr>
                <a:r>
                  <a:rPr lang="en-US" sz="2400" smtClean="0"/>
                  <a:t>Nhập vào một số thực cho đến khi số 0 được nhập vào:</a:t>
                </a:r>
              </a:p>
              <a:p>
                <a:pPr marL="852488" indent="-514350" algn="just" defTabSz="886968">
                  <a:lnSpc>
                    <a:spcPct val="150000"/>
                  </a:lnSpc>
                  <a:spcBef>
                    <a:spcPts val="0"/>
                  </a:spcBef>
                  <a:buAutoNum type="alphaLcParenR"/>
                  <a:defRPr sz="2716"/>
                </a:pPr>
                <a:r>
                  <a:rPr lang="en-US" sz="2400" smtClean="0"/>
                  <a:t>Đếm số phần tử đã nhập, không kể số 0</a:t>
                </a:r>
              </a:p>
              <a:p>
                <a:pPr marL="852488" indent="-514350" algn="just" defTabSz="886968">
                  <a:lnSpc>
                    <a:spcPct val="150000"/>
                  </a:lnSpc>
                  <a:spcBef>
                    <a:spcPts val="0"/>
                  </a:spcBef>
                  <a:buAutoNum type="alphaLcParenR"/>
                  <a:defRPr sz="2716"/>
                </a:pPr>
                <a:r>
                  <a:rPr lang="en-US" sz="2400" smtClean="0"/>
                  <a:t>Tính trung bình cộng các phần tử đã nhập</a:t>
                </a:r>
              </a:p>
              <a:p>
                <a:pPr marL="852488" indent="-514350" algn="just" defTabSz="886968">
                  <a:lnSpc>
                    <a:spcPct val="150000"/>
                  </a:lnSpc>
                  <a:spcBef>
                    <a:spcPts val="0"/>
                  </a:spcBef>
                  <a:buAutoNum type="alphaLcParenR"/>
                  <a:defRPr sz="2716"/>
                </a:pPr>
                <a:r>
                  <a:rPr lang="en-US" sz="2400" smtClean="0"/>
                  <a:t>Trong đó có bao nhiêu phần tử âm</a:t>
                </a:r>
              </a:p>
              <a:p>
                <a:pPr marL="514350" indent="-514350" algn="just" defTabSz="886968">
                  <a:lnSpc>
                    <a:spcPct val="150000"/>
                  </a:lnSpc>
                  <a:spcBef>
                    <a:spcPts val="0"/>
                  </a:spcBef>
                  <a:buFont typeface="+mj-lt"/>
                  <a:buAutoNum type="arabicPeriod" startAt="4"/>
                  <a:defRPr sz="2716"/>
                </a:pPr>
                <a:endParaRPr lang="en-US" sz="2400" smtClean="0"/>
              </a:p>
            </p:txBody>
          </p:sp>
        </mc:Choice>
        <mc:Fallback>
          <p:sp>
            <p:nvSpPr>
              <p:cNvPr id="6" name="Shape 1336"/>
              <p:cNvSpPr>
                <a:spLocks noGrp="1" noRot="1" noChangeAspect="1" noMove="1" noResize="1" noEditPoints="1" noAdjustHandles="1" noChangeArrowheads="1" noChangeShapeType="1" noTextEdit="1"/>
              </p:cNvSpPr>
              <p:nvPr>
                <p:ph type="body" idx="4294967295"/>
              </p:nvPr>
            </p:nvSpPr>
            <p:spPr>
              <a:xfrm>
                <a:off x="576546" y="999510"/>
                <a:ext cx="8110254" cy="5553690"/>
              </a:xfrm>
              <a:prstGeom prst="rect">
                <a:avLst/>
              </a:prstGeom>
              <a:blipFill>
                <a:blip r:embed="rId2"/>
                <a:stretch>
                  <a:fillRect l="-1203" r="-1128"/>
                </a:stretch>
              </a:blipFill>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1278990654"/>
      </p:ext>
    </p:extLst>
  </p:cSld>
  <p:clrMapOvr>
    <a:masterClrMapping/>
  </p:clrMapOvr>
  <p:transition spd="slow"/>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563563"/>
          </a:xfrm>
        </p:spPr>
        <p:txBody>
          <a:bodyPr/>
          <a:lstStyle/>
          <a:p>
            <a:r>
              <a:rPr lang="en-US" b="1" err="1" smtClean="0"/>
              <a:t>Chương</a:t>
            </a:r>
            <a:r>
              <a:rPr lang="en-US" b="1" smtClean="0"/>
              <a:t> </a:t>
            </a:r>
            <a:r>
              <a:rPr lang="en-US" b="1" dirty="0"/>
              <a:t>5</a:t>
            </a:r>
            <a:r>
              <a:rPr lang="en-US" b="1" smtClean="0"/>
              <a:t> – Câu lệnh lặp</a:t>
            </a:r>
            <a:endParaRPr lang="en-US" b="1" dirty="0"/>
          </a:p>
        </p:txBody>
      </p:sp>
      <p:sp>
        <p:nvSpPr>
          <p:cNvPr id="3" name="Date Placeholder 2"/>
          <p:cNvSpPr>
            <a:spLocks noGrp="1"/>
          </p:cNvSpPr>
          <p:nvPr>
            <p:ph type="dt" sz="half" idx="10"/>
          </p:nvPr>
        </p:nvSpPr>
        <p:spPr/>
        <p:txBody>
          <a:bodyPr/>
          <a:lstStyle/>
          <a:p>
            <a:pPr>
              <a:defRPr/>
            </a:pPr>
            <a:r>
              <a:rPr lang="en-US" smtClean="0"/>
              <a:t>Khoa CNTT - UNETI</a:t>
            </a:r>
            <a:endParaRPr lang="en-US"/>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3</a:t>
            </a:fld>
            <a:endParaRPr lang="en-US" dirty="0"/>
          </a:p>
        </p:txBody>
      </p:sp>
      <p:sp>
        <p:nvSpPr>
          <p:cNvPr id="17" name="Shape 479"/>
          <p:cNvSpPr txBox="1">
            <a:spLocks/>
          </p:cNvSpPr>
          <p:nvPr/>
        </p:nvSpPr>
        <p:spPr bwMode="auto">
          <a:xfrm>
            <a:off x="749408" y="989310"/>
            <a:ext cx="7774660" cy="5530553"/>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50000"/>
              </a:lnSpc>
              <a:spcBef>
                <a:spcPts val="0"/>
              </a:spcBef>
              <a:defRPr>
                <a:solidFill>
                  <a:schemeClr val="accent2"/>
                </a:solidFill>
              </a:defRPr>
            </a:pPr>
            <a:r>
              <a:rPr lang="en-US" sz="2400" b="1" smtClean="0">
                <a:solidFill>
                  <a:srgbClr val="666666"/>
                </a:solidFill>
              </a:rPr>
              <a:t>Câu lệnh</a:t>
            </a:r>
            <a:r>
              <a:rPr lang="vi-VN" sz="2400" b="1" smtClean="0">
                <a:solidFill>
                  <a:srgbClr val="666666"/>
                </a:solidFill>
              </a:rPr>
              <a:t> </a:t>
            </a:r>
            <a:r>
              <a:rPr lang="vi-VN" sz="2400" b="1">
                <a:solidFill>
                  <a:srgbClr val="666666"/>
                </a:solidFill>
              </a:rPr>
              <a:t>lặp </a:t>
            </a:r>
            <a:r>
              <a:rPr lang="vi-VN" sz="2400" b="1" smtClean="0">
                <a:solidFill>
                  <a:srgbClr val="666666"/>
                </a:solidFill>
              </a:rPr>
              <a:t>– </a:t>
            </a:r>
            <a:r>
              <a:rPr lang="en-US" sz="2400" b="1" smtClean="0">
                <a:solidFill>
                  <a:srgbClr val="666666"/>
                </a:solidFill>
              </a:rPr>
              <a:t>loop statement</a:t>
            </a:r>
            <a:endParaRPr lang="vi-VN" sz="2400" b="1">
              <a:solidFill>
                <a:srgbClr val="666666"/>
              </a:solidFill>
            </a:endParaRPr>
          </a:p>
          <a:p>
            <a:pPr lvl="1" algn="just">
              <a:lnSpc>
                <a:spcPct val="150000"/>
              </a:lnSpc>
              <a:spcBef>
                <a:spcPts val="0"/>
              </a:spcBef>
              <a:defRPr sz="2600"/>
            </a:pPr>
            <a:r>
              <a:rPr lang="en-US" sz="2600" kern="0"/>
              <a:t>H</a:t>
            </a:r>
            <a:r>
              <a:rPr lang="vi-VN" sz="2600" kern="0" smtClean="0"/>
              <a:t>ành động được lặp đi lặp lại trong khi một điều kiện nào đó còn được thỏa mãn</a:t>
            </a:r>
          </a:p>
          <a:p>
            <a:pPr marL="342900" lvl="1" indent="-342900" algn="just">
              <a:lnSpc>
                <a:spcPct val="150000"/>
              </a:lnSpc>
              <a:spcBef>
                <a:spcPts val="0"/>
              </a:spcBef>
              <a:buClr>
                <a:schemeClr val="hlink"/>
              </a:buClr>
              <a:buFont typeface="Wingdings" pitchFamily="2" charset="2"/>
              <a:buChar char="v"/>
              <a:defRPr>
                <a:solidFill>
                  <a:schemeClr val="accent2"/>
                </a:solidFill>
              </a:defRPr>
            </a:pPr>
            <a:r>
              <a:rPr lang="en-US" sz="2400" b="1">
                <a:solidFill>
                  <a:srgbClr val="666666"/>
                </a:solidFill>
                <a:latin typeface="+mn-lt"/>
              </a:rPr>
              <a:t>Ví dụ:</a:t>
            </a:r>
            <a:endParaRPr lang="vi-VN" sz="2400" b="1">
              <a:solidFill>
                <a:srgbClr val="666666"/>
              </a:solidFill>
              <a:latin typeface="+mn-lt"/>
            </a:endParaRPr>
          </a:p>
          <a:p>
            <a:pPr lvl="1" algn="just">
              <a:lnSpc>
                <a:spcPct val="150000"/>
              </a:lnSpc>
              <a:spcBef>
                <a:spcPts val="0"/>
              </a:spcBef>
              <a:defRPr sz="2600"/>
            </a:pPr>
            <a:r>
              <a:rPr lang="vi-VN" sz="2600" kern="0"/>
              <a:t>In danh sách các số từ 1 đến 10 ra màn </a:t>
            </a:r>
            <a:r>
              <a:rPr lang="vi-VN" sz="2600" kern="0" smtClean="0"/>
              <a:t>hình</a:t>
            </a:r>
            <a:r>
              <a:rPr lang="en-US" sz="2600" kern="0" smtClean="0"/>
              <a:t>, mỗi số trên một dòng</a:t>
            </a:r>
            <a:endParaRPr lang="vi-VN" sz="2600" kern="0"/>
          </a:p>
          <a:p>
            <a:pPr lvl="1" algn="just">
              <a:lnSpc>
                <a:spcPct val="150000"/>
              </a:lnSpc>
              <a:spcBef>
                <a:spcPts val="0"/>
              </a:spcBef>
              <a:defRPr sz="2600"/>
            </a:pPr>
            <a:r>
              <a:rPr lang="vi-VN" sz="2600" kern="0"/>
              <a:t>Nếu danh sách vẫn còn số thì tiếp tục in ra cho đến hết danh sách.</a:t>
            </a:r>
            <a:endParaRPr lang="en-US" sz="2600" kern="0"/>
          </a:p>
          <a:p>
            <a:pPr marL="1720850" lvl="2" indent="0" algn="just">
              <a:lnSpc>
                <a:spcPct val="150000"/>
              </a:lnSpc>
              <a:spcBef>
                <a:spcPts val="0"/>
              </a:spcBef>
              <a:buNone/>
              <a:defRPr sz="2300" i="1">
                <a:solidFill>
                  <a:schemeClr val="accent2"/>
                </a:solidFill>
              </a:defRPr>
            </a:pPr>
            <a:r>
              <a:rPr lang="en-US" sz="2600" kern="0">
                <a:solidFill>
                  <a:srgbClr val="00B0F0"/>
                </a:solidFill>
              </a:rPr>
              <a:t>cout</a:t>
            </a:r>
            <a:r>
              <a:rPr lang="en-US" sz="2600" kern="0">
                <a:solidFill>
                  <a:srgbClr val="002060"/>
                </a:solidFill>
              </a:rPr>
              <a:t>&lt;&lt;</a:t>
            </a:r>
            <a:r>
              <a:rPr lang="en-US" sz="2600" kern="0" smtClean="0">
                <a:solidFill>
                  <a:srgbClr val="002060"/>
                </a:solidFill>
              </a:rPr>
              <a:t>1&lt;&lt;</a:t>
            </a:r>
            <a:r>
              <a:rPr lang="en-US" sz="2600" kern="0" smtClean="0">
                <a:solidFill>
                  <a:srgbClr val="00B0F0"/>
                </a:solidFill>
              </a:rPr>
              <a:t>endl</a:t>
            </a:r>
            <a:r>
              <a:rPr lang="en-US" sz="2600" kern="0" smtClean="0">
                <a:solidFill>
                  <a:srgbClr val="002060"/>
                </a:solidFill>
              </a:rPr>
              <a:t>;</a:t>
            </a:r>
            <a:endParaRPr lang="en-US" sz="2600" kern="0">
              <a:solidFill>
                <a:srgbClr val="002060"/>
              </a:solidFill>
            </a:endParaRPr>
          </a:p>
          <a:p>
            <a:pPr marL="1720850" lvl="2" indent="0" algn="just">
              <a:lnSpc>
                <a:spcPct val="150000"/>
              </a:lnSpc>
              <a:spcBef>
                <a:spcPts val="0"/>
              </a:spcBef>
              <a:buNone/>
              <a:defRPr sz="2300" i="1">
                <a:solidFill>
                  <a:schemeClr val="accent2"/>
                </a:solidFill>
              </a:defRPr>
            </a:pPr>
            <a:r>
              <a:rPr lang="en-US" sz="2600" kern="0">
                <a:solidFill>
                  <a:srgbClr val="00B0F0"/>
                </a:solidFill>
              </a:rPr>
              <a:t>cout</a:t>
            </a:r>
            <a:r>
              <a:rPr lang="en-US" sz="2600" kern="0">
                <a:solidFill>
                  <a:srgbClr val="002060"/>
                </a:solidFill>
              </a:rPr>
              <a:t>&lt;&lt;</a:t>
            </a:r>
            <a:r>
              <a:rPr lang="en-US" sz="2600" kern="0" smtClean="0">
                <a:solidFill>
                  <a:srgbClr val="002060"/>
                </a:solidFill>
              </a:rPr>
              <a:t>2&lt;&lt;</a:t>
            </a:r>
            <a:r>
              <a:rPr lang="en-US" sz="2600" kern="0" smtClean="0">
                <a:solidFill>
                  <a:srgbClr val="00B0F0"/>
                </a:solidFill>
              </a:rPr>
              <a:t>endl</a:t>
            </a:r>
            <a:r>
              <a:rPr lang="en-US" sz="2600" kern="0" smtClean="0">
                <a:solidFill>
                  <a:srgbClr val="002060"/>
                </a:solidFill>
              </a:rPr>
              <a:t>;</a:t>
            </a:r>
            <a:endParaRPr lang="en-US" sz="2600" kern="0">
              <a:solidFill>
                <a:srgbClr val="002060"/>
              </a:solidFill>
            </a:endParaRPr>
          </a:p>
          <a:p>
            <a:pPr marL="1720850" lvl="2" indent="0" algn="just">
              <a:lnSpc>
                <a:spcPct val="150000"/>
              </a:lnSpc>
              <a:spcBef>
                <a:spcPts val="0"/>
              </a:spcBef>
              <a:buNone/>
              <a:defRPr sz="2300" i="1">
                <a:solidFill>
                  <a:schemeClr val="accent2"/>
                </a:solidFill>
              </a:defRPr>
            </a:pPr>
            <a:r>
              <a:rPr lang="en-US" sz="2600" kern="0">
                <a:solidFill>
                  <a:srgbClr val="002060"/>
                </a:solidFill>
              </a:rPr>
              <a:t>…</a:t>
            </a:r>
          </a:p>
          <a:p>
            <a:pPr marL="1720850" lvl="2" indent="0" algn="just">
              <a:lnSpc>
                <a:spcPct val="150000"/>
              </a:lnSpc>
              <a:spcBef>
                <a:spcPts val="0"/>
              </a:spcBef>
              <a:buNone/>
              <a:defRPr sz="2300" i="1">
                <a:solidFill>
                  <a:schemeClr val="accent2"/>
                </a:solidFill>
              </a:defRPr>
            </a:pPr>
            <a:r>
              <a:rPr lang="en-US" sz="2600" kern="0">
                <a:solidFill>
                  <a:srgbClr val="00B0F0"/>
                </a:solidFill>
              </a:rPr>
              <a:t>cout</a:t>
            </a:r>
            <a:r>
              <a:rPr lang="en-US" sz="2600" kern="0">
                <a:solidFill>
                  <a:srgbClr val="002060"/>
                </a:solidFill>
              </a:rPr>
              <a:t>&lt;&lt;</a:t>
            </a:r>
            <a:r>
              <a:rPr lang="en-US" sz="2600" kern="0" smtClean="0">
                <a:solidFill>
                  <a:srgbClr val="002060"/>
                </a:solidFill>
              </a:rPr>
              <a:t>10&lt;&lt;</a:t>
            </a:r>
            <a:r>
              <a:rPr lang="en-US" sz="2600" kern="0" smtClean="0">
                <a:solidFill>
                  <a:srgbClr val="00B0F0"/>
                </a:solidFill>
              </a:rPr>
              <a:t>endl</a:t>
            </a:r>
            <a:r>
              <a:rPr lang="en-US" sz="2600" kern="0" smtClean="0">
                <a:solidFill>
                  <a:srgbClr val="002060"/>
                </a:solidFill>
              </a:rPr>
              <a:t>;</a:t>
            </a:r>
            <a:endParaRPr lang="vi-VN" sz="2600" kern="0">
              <a:solidFill>
                <a:srgbClr val="002060"/>
              </a:solidFill>
            </a:endParaRPr>
          </a:p>
        </p:txBody>
      </p:sp>
      <p:sp>
        <p:nvSpPr>
          <p:cNvPr id="5" name="Right Brace 4"/>
          <p:cNvSpPr/>
          <p:nvPr/>
        </p:nvSpPr>
        <p:spPr bwMode="auto">
          <a:xfrm>
            <a:off x="4838701" y="4525505"/>
            <a:ext cx="225855" cy="1600200"/>
          </a:xfrm>
          <a:prstGeom prst="rightBrace">
            <a:avLst/>
          </a:prstGeom>
          <a:noFill/>
          <a:ln w="28575" cap="flat" cmpd="sng" algn="ctr">
            <a:solidFill>
              <a:srgbClr val="0070C0"/>
            </a:solid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6" name="TextBox 5"/>
          <p:cNvSpPr txBox="1"/>
          <p:nvPr/>
        </p:nvSpPr>
        <p:spPr>
          <a:xfrm>
            <a:off x="5486400" y="5032781"/>
            <a:ext cx="2514600" cy="461665"/>
          </a:xfrm>
          <a:prstGeom prst="rect">
            <a:avLst/>
          </a:prstGeom>
          <a:noFill/>
        </p:spPr>
        <p:txBody>
          <a:bodyPr wrap="square" rtlCol="0">
            <a:spAutoFit/>
          </a:bodyPr>
          <a:lstStyle/>
          <a:p>
            <a:r>
              <a:rPr lang="en-US" smtClean="0">
                <a:solidFill>
                  <a:srgbClr val="002060"/>
                </a:solidFill>
              </a:rPr>
              <a:t>10 lần lệnh cout</a:t>
            </a:r>
            <a:endParaRPr lang="en-US">
              <a:solidFill>
                <a:srgbClr val="002060"/>
              </a:solidFill>
            </a:endParaRPr>
          </a:p>
        </p:txBody>
      </p:sp>
    </p:spTree>
    <p:extLst>
      <p:ext uri="{BB962C8B-B14F-4D97-AF65-F5344CB8AC3E}">
        <p14:creationId xmlns:p14="http://schemas.microsoft.com/office/powerpoint/2010/main" val="364115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anim calcmode="lin" valueType="num">
                                      <p:cBhvr>
                                        <p:cTn id="7" dur="1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8" dur="1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9" dur="1000"/>
                                        <p:tgtEl>
                                          <p:spTgt spid="17">
                                            <p:txEl>
                                              <p:pRg st="3" end="3"/>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7">
                                            <p:txEl>
                                              <p:pRg st="4" end="4"/>
                                            </p:txEl>
                                          </p:spTgt>
                                        </p:tgtEl>
                                        <p:attrNameLst>
                                          <p:attrName>style.visibility</p:attrName>
                                        </p:attrNameLst>
                                      </p:cBhvr>
                                      <p:to>
                                        <p:strVal val="visible"/>
                                      </p:to>
                                    </p:set>
                                    <p:anim calcmode="lin" valueType="num">
                                      <p:cBhvr>
                                        <p:cTn id="12" dur="1000" fill="hold"/>
                                        <p:tgtEl>
                                          <p:spTgt spid="17">
                                            <p:txEl>
                                              <p:pRg st="4" end="4"/>
                                            </p:txEl>
                                          </p:spTgt>
                                        </p:tgtEl>
                                        <p:attrNameLst>
                                          <p:attrName>ppt_w</p:attrName>
                                        </p:attrNameLst>
                                      </p:cBhvr>
                                      <p:tavLst>
                                        <p:tav tm="0">
                                          <p:val>
                                            <p:strVal val="#ppt_w+.3"/>
                                          </p:val>
                                        </p:tav>
                                        <p:tav tm="100000">
                                          <p:val>
                                            <p:strVal val="#ppt_w"/>
                                          </p:val>
                                        </p:tav>
                                      </p:tavLst>
                                    </p:anim>
                                    <p:anim calcmode="lin" valueType="num">
                                      <p:cBhvr>
                                        <p:cTn id="13" dur="1000" fill="hold"/>
                                        <p:tgtEl>
                                          <p:spTgt spid="17">
                                            <p:txEl>
                                              <p:pRg st="4" end="4"/>
                                            </p:txEl>
                                          </p:spTgt>
                                        </p:tgtEl>
                                        <p:attrNameLst>
                                          <p:attrName>ppt_h</p:attrName>
                                        </p:attrNameLst>
                                      </p:cBhvr>
                                      <p:tavLst>
                                        <p:tav tm="0">
                                          <p:val>
                                            <p:strVal val="#ppt_h"/>
                                          </p:val>
                                        </p:tav>
                                        <p:tav tm="100000">
                                          <p:val>
                                            <p:strVal val="#ppt_h"/>
                                          </p:val>
                                        </p:tav>
                                      </p:tavLst>
                                    </p:anim>
                                    <p:animEffect transition="in" filter="fade">
                                      <p:cBhvr>
                                        <p:cTn id="14" dur="1000"/>
                                        <p:tgtEl>
                                          <p:spTgt spid="17">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anim calcmode="lin" valueType="num">
                                      <p:cBhvr>
                                        <p:cTn id="19" dur="1000" fill="hold"/>
                                        <p:tgtEl>
                                          <p:spTgt spid="17">
                                            <p:txEl>
                                              <p:pRg st="5" end="5"/>
                                            </p:txEl>
                                          </p:spTgt>
                                        </p:tgtEl>
                                        <p:attrNameLst>
                                          <p:attrName>ppt_w</p:attrName>
                                        </p:attrNameLst>
                                      </p:cBhvr>
                                      <p:tavLst>
                                        <p:tav tm="0">
                                          <p:val>
                                            <p:strVal val="#ppt_w+.3"/>
                                          </p:val>
                                        </p:tav>
                                        <p:tav tm="100000">
                                          <p:val>
                                            <p:strVal val="#ppt_w"/>
                                          </p:val>
                                        </p:tav>
                                      </p:tavLst>
                                    </p:anim>
                                    <p:anim calcmode="lin" valueType="num">
                                      <p:cBhvr>
                                        <p:cTn id="20" dur="1000" fill="hold"/>
                                        <p:tgtEl>
                                          <p:spTgt spid="17">
                                            <p:txEl>
                                              <p:pRg st="5" end="5"/>
                                            </p:txEl>
                                          </p:spTgt>
                                        </p:tgtEl>
                                        <p:attrNameLst>
                                          <p:attrName>ppt_h</p:attrName>
                                        </p:attrNameLst>
                                      </p:cBhvr>
                                      <p:tavLst>
                                        <p:tav tm="0">
                                          <p:val>
                                            <p:strVal val="#ppt_h"/>
                                          </p:val>
                                        </p:tav>
                                        <p:tav tm="100000">
                                          <p:val>
                                            <p:strVal val="#ppt_h"/>
                                          </p:val>
                                        </p:tav>
                                      </p:tavLst>
                                    </p:anim>
                                    <p:animEffect transition="in" filter="fade">
                                      <p:cBhvr>
                                        <p:cTn id="21" dur="1000"/>
                                        <p:tgtEl>
                                          <p:spTgt spid="17">
                                            <p:txEl>
                                              <p:pRg st="5" end="5"/>
                                            </p:txEl>
                                          </p:spTgt>
                                        </p:tgtEl>
                                      </p:cBhvr>
                                    </p:animEffect>
                                  </p:childTnLst>
                                </p:cTn>
                              </p:par>
                              <p:par>
                                <p:cTn id="22" presetID="50" presetClass="entr" presetSubtype="0" decel="100000" fill="hold" nodeType="withEffect">
                                  <p:stCondLst>
                                    <p:cond delay="0"/>
                                  </p:stCondLst>
                                  <p:childTnLst>
                                    <p:set>
                                      <p:cBhvr>
                                        <p:cTn id="23" dur="1" fill="hold">
                                          <p:stCondLst>
                                            <p:cond delay="0"/>
                                          </p:stCondLst>
                                        </p:cTn>
                                        <p:tgtEl>
                                          <p:spTgt spid="17">
                                            <p:txEl>
                                              <p:pRg st="6" end="6"/>
                                            </p:txEl>
                                          </p:spTgt>
                                        </p:tgtEl>
                                        <p:attrNameLst>
                                          <p:attrName>style.visibility</p:attrName>
                                        </p:attrNameLst>
                                      </p:cBhvr>
                                      <p:to>
                                        <p:strVal val="visible"/>
                                      </p:to>
                                    </p:set>
                                    <p:anim calcmode="lin" valueType="num">
                                      <p:cBhvr>
                                        <p:cTn id="24" dur="1000" fill="hold"/>
                                        <p:tgtEl>
                                          <p:spTgt spid="17">
                                            <p:txEl>
                                              <p:pRg st="6" end="6"/>
                                            </p:txEl>
                                          </p:spTgt>
                                        </p:tgtEl>
                                        <p:attrNameLst>
                                          <p:attrName>ppt_w</p:attrName>
                                        </p:attrNameLst>
                                      </p:cBhvr>
                                      <p:tavLst>
                                        <p:tav tm="0">
                                          <p:val>
                                            <p:strVal val="#ppt_w+.3"/>
                                          </p:val>
                                        </p:tav>
                                        <p:tav tm="100000">
                                          <p:val>
                                            <p:strVal val="#ppt_w"/>
                                          </p:val>
                                        </p:tav>
                                      </p:tavLst>
                                    </p:anim>
                                    <p:anim calcmode="lin" valueType="num">
                                      <p:cBhvr>
                                        <p:cTn id="25" dur="1000" fill="hold"/>
                                        <p:tgtEl>
                                          <p:spTgt spid="17">
                                            <p:txEl>
                                              <p:pRg st="6" end="6"/>
                                            </p:txEl>
                                          </p:spTgt>
                                        </p:tgtEl>
                                        <p:attrNameLst>
                                          <p:attrName>ppt_h</p:attrName>
                                        </p:attrNameLst>
                                      </p:cBhvr>
                                      <p:tavLst>
                                        <p:tav tm="0">
                                          <p:val>
                                            <p:strVal val="#ppt_h"/>
                                          </p:val>
                                        </p:tav>
                                        <p:tav tm="100000">
                                          <p:val>
                                            <p:strVal val="#ppt_h"/>
                                          </p:val>
                                        </p:tav>
                                      </p:tavLst>
                                    </p:anim>
                                    <p:animEffect transition="in" filter="fade">
                                      <p:cBhvr>
                                        <p:cTn id="26" dur="1000"/>
                                        <p:tgtEl>
                                          <p:spTgt spid="17">
                                            <p:txEl>
                                              <p:pRg st="6" end="6"/>
                                            </p:txEl>
                                          </p:spTgt>
                                        </p:tgtEl>
                                      </p:cBhvr>
                                    </p:animEffect>
                                  </p:childTnLst>
                                </p:cTn>
                              </p:par>
                              <p:par>
                                <p:cTn id="27" presetID="50" presetClass="entr" presetSubtype="0" decel="100000" fill="hold" nodeType="withEffect">
                                  <p:stCondLst>
                                    <p:cond delay="0"/>
                                  </p:stCondLst>
                                  <p:childTnLst>
                                    <p:set>
                                      <p:cBhvr>
                                        <p:cTn id="28" dur="1" fill="hold">
                                          <p:stCondLst>
                                            <p:cond delay="0"/>
                                          </p:stCondLst>
                                        </p:cTn>
                                        <p:tgtEl>
                                          <p:spTgt spid="17">
                                            <p:txEl>
                                              <p:pRg st="7" end="7"/>
                                            </p:txEl>
                                          </p:spTgt>
                                        </p:tgtEl>
                                        <p:attrNameLst>
                                          <p:attrName>style.visibility</p:attrName>
                                        </p:attrNameLst>
                                      </p:cBhvr>
                                      <p:to>
                                        <p:strVal val="visible"/>
                                      </p:to>
                                    </p:set>
                                    <p:anim calcmode="lin" valueType="num">
                                      <p:cBhvr>
                                        <p:cTn id="29" dur="1000" fill="hold"/>
                                        <p:tgtEl>
                                          <p:spTgt spid="17">
                                            <p:txEl>
                                              <p:pRg st="7" end="7"/>
                                            </p:txEl>
                                          </p:spTgt>
                                        </p:tgtEl>
                                        <p:attrNameLst>
                                          <p:attrName>ppt_w</p:attrName>
                                        </p:attrNameLst>
                                      </p:cBhvr>
                                      <p:tavLst>
                                        <p:tav tm="0">
                                          <p:val>
                                            <p:strVal val="#ppt_w+.3"/>
                                          </p:val>
                                        </p:tav>
                                        <p:tav tm="100000">
                                          <p:val>
                                            <p:strVal val="#ppt_w"/>
                                          </p:val>
                                        </p:tav>
                                      </p:tavLst>
                                    </p:anim>
                                    <p:anim calcmode="lin" valueType="num">
                                      <p:cBhvr>
                                        <p:cTn id="30" dur="1000" fill="hold"/>
                                        <p:tgtEl>
                                          <p:spTgt spid="17">
                                            <p:txEl>
                                              <p:pRg st="7" end="7"/>
                                            </p:txEl>
                                          </p:spTgt>
                                        </p:tgtEl>
                                        <p:attrNameLst>
                                          <p:attrName>ppt_h</p:attrName>
                                        </p:attrNameLst>
                                      </p:cBhvr>
                                      <p:tavLst>
                                        <p:tav tm="0">
                                          <p:val>
                                            <p:strVal val="#ppt_h"/>
                                          </p:val>
                                        </p:tav>
                                        <p:tav tm="100000">
                                          <p:val>
                                            <p:strVal val="#ppt_h"/>
                                          </p:val>
                                        </p:tav>
                                      </p:tavLst>
                                    </p:anim>
                                    <p:animEffect transition="in" filter="fade">
                                      <p:cBhvr>
                                        <p:cTn id="31" dur="1000"/>
                                        <p:tgtEl>
                                          <p:spTgt spid="17">
                                            <p:txEl>
                                              <p:pRg st="7" end="7"/>
                                            </p:txEl>
                                          </p:spTgt>
                                        </p:tgtEl>
                                      </p:cBhvr>
                                    </p:animEffect>
                                  </p:childTnLst>
                                </p:cTn>
                              </p:par>
                              <p:par>
                                <p:cTn id="32" presetID="50" presetClass="entr" presetSubtype="0" decel="100000" fill="hold" nodeType="withEffect">
                                  <p:stCondLst>
                                    <p:cond delay="0"/>
                                  </p:stCondLst>
                                  <p:childTnLst>
                                    <p:set>
                                      <p:cBhvr>
                                        <p:cTn id="33" dur="1" fill="hold">
                                          <p:stCondLst>
                                            <p:cond delay="0"/>
                                          </p:stCondLst>
                                        </p:cTn>
                                        <p:tgtEl>
                                          <p:spTgt spid="17">
                                            <p:txEl>
                                              <p:pRg st="8" end="8"/>
                                            </p:txEl>
                                          </p:spTgt>
                                        </p:tgtEl>
                                        <p:attrNameLst>
                                          <p:attrName>style.visibility</p:attrName>
                                        </p:attrNameLst>
                                      </p:cBhvr>
                                      <p:to>
                                        <p:strVal val="visible"/>
                                      </p:to>
                                    </p:set>
                                    <p:anim calcmode="lin" valueType="num">
                                      <p:cBhvr>
                                        <p:cTn id="34" dur="1000" fill="hold"/>
                                        <p:tgtEl>
                                          <p:spTgt spid="17">
                                            <p:txEl>
                                              <p:pRg st="8" end="8"/>
                                            </p:txEl>
                                          </p:spTgt>
                                        </p:tgtEl>
                                        <p:attrNameLst>
                                          <p:attrName>ppt_w</p:attrName>
                                        </p:attrNameLst>
                                      </p:cBhvr>
                                      <p:tavLst>
                                        <p:tav tm="0">
                                          <p:val>
                                            <p:strVal val="#ppt_w+.3"/>
                                          </p:val>
                                        </p:tav>
                                        <p:tav tm="100000">
                                          <p:val>
                                            <p:strVal val="#ppt_w"/>
                                          </p:val>
                                        </p:tav>
                                      </p:tavLst>
                                    </p:anim>
                                    <p:anim calcmode="lin" valueType="num">
                                      <p:cBhvr>
                                        <p:cTn id="35" dur="1000" fill="hold"/>
                                        <p:tgtEl>
                                          <p:spTgt spid="17">
                                            <p:txEl>
                                              <p:pRg st="8" end="8"/>
                                            </p:txEl>
                                          </p:spTgt>
                                        </p:tgtEl>
                                        <p:attrNameLst>
                                          <p:attrName>ppt_h</p:attrName>
                                        </p:attrNameLst>
                                      </p:cBhvr>
                                      <p:tavLst>
                                        <p:tav tm="0">
                                          <p:val>
                                            <p:strVal val="#ppt_h"/>
                                          </p:val>
                                        </p:tav>
                                        <p:tav tm="100000">
                                          <p:val>
                                            <p:strVal val="#ppt_h"/>
                                          </p:val>
                                        </p:tav>
                                      </p:tavLst>
                                    </p:anim>
                                    <p:animEffect transition="in" filter="fade">
                                      <p:cBhvr>
                                        <p:cTn id="36" dur="1000"/>
                                        <p:tgtEl>
                                          <p:spTgt spid="1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50" presetClass="entr" presetSubtype="0" decel="10000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1000" fill="hold"/>
                                        <p:tgtEl>
                                          <p:spTgt spid="6"/>
                                        </p:tgtEl>
                                        <p:attrNameLst>
                                          <p:attrName>ppt_w</p:attrName>
                                        </p:attrNameLst>
                                      </p:cBhvr>
                                      <p:tavLst>
                                        <p:tav tm="0">
                                          <p:val>
                                            <p:strVal val="#ppt_w+.3"/>
                                          </p:val>
                                        </p:tav>
                                        <p:tav tm="100000">
                                          <p:val>
                                            <p:strVal val="#ppt_w"/>
                                          </p:val>
                                        </p:tav>
                                      </p:tavLst>
                                    </p:anim>
                                    <p:anim calcmode="lin" valueType="num">
                                      <p:cBhvr>
                                        <p:cTn id="47" dur="1000" fill="hold"/>
                                        <p:tgtEl>
                                          <p:spTgt spid="6"/>
                                        </p:tgtEl>
                                        <p:attrNameLst>
                                          <p:attrName>ppt_h</p:attrName>
                                        </p:attrNameLst>
                                      </p:cBhvr>
                                      <p:tavLst>
                                        <p:tav tm="0">
                                          <p:val>
                                            <p:strVal val="#ppt_h"/>
                                          </p:val>
                                        </p:tav>
                                        <p:tav tm="100000">
                                          <p:val>
                                            <p:strVal val="#ppt_h"/>
                                          </p:val>
                                        </p:tav>
                                      </p:tavLst>
                                    </p:anim>
                                    <p:animEffect transition="in" filter="fade">
                                      <p:cBhvr>
                                        <p:cTn id="4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Bài</a:t>
            </a:r>
            <a:r>
              <a:rPr lang="en-US" sz="2800" b="1" kern="0" dirty="0" smtClean="0"/>
              <a:t> </a:t>
            </a:r>
            <a:r>
              <a:rPr lang="en-US" sz="2800" b="1" kern="0" dirty="0" err="1" smtClean="0"/>
              <a:t>tập</a:t>
            </a:r>
            <a:endParaRPr lang="vi-VN" sz="2800" b="1" kern="0" dirty="0"/>
          </a:p>
        </p:txBody>
      </p:sp>
      <p:sp>
        <p:nvSpPr>
          <p:cNvPr id="6" name="Shape 1336"/>
          <p:cNvSpPr>
            <a:spLocks noGrp="1"/>
          </p:cNvSpPr>
          <p:nvPr>
            <p:ph type="body" idx="4294967295"/>
          </p:nvPr>
        </p:nvSpPr>
        <p:spPr>
          <a:xfrm>
            <a:off x="576546" y="999510"/>
            <a:ext cx="8110254" cy="5553690"/>
          </a:xfrm>
          <a:prstGeom prst="rect">
            <a:avLst/>
          </a:prstGeom>
          <a:extLst>
            <a:ext uri="{C572A759-6A51-4108-AA02-DFA0A04FC94B}">
              <ma14:wrappingTextBoxFlag xmlns:ma14="http://schemas.microsoft.com/office/mac/drawingml/2011/main" xmlns="" val="1"/>
            </a:ext>
          </a:extLst>
        </p:spPr>
        <p:txBody>
          <a:bodyPr>
            <a:normAutofit/>
          </a:bodyPr>
          <a:lstStyle/>
          <a:p>
            <a:pPr marL="0" indent="0" algn="just" defTabSz="886968">
              <a:lnSpc>
                <a:spcPct val="150000"/>
              </a:lnSpc>
              <a:spcBef>
                <a:spcPts val="0"/>
              </a:spcBef>
              <a:buNone/>
              <a:defRPr sz="2716"/>
            </a:pPr>
            <a:r>
              <a:rPr lang="vi-VN" sz="2400" smtClean="0"/>
              <a:t>Viết chương trình C++ thực hiện các công việc sau:</a:t>
            </a:r>
            <a:endParaRPr lang="vi-VN" sz="2400" dirty="0"/>
          </a:p>
          <a:p>
            <a:pPr marL="514350" indent="-514350" algn="just" defTabSz="886968">
              <a:lnSpc>
                <a:spcPct val="150000"/>
              </a:lnSpc>
              <a:spcBef>
                <a:spcPts val="0"/>
              </a:spcBef>
              <a:buFont typeface="+mj-lt"/>
              <a:buAutoNum type="arabicPeriod" startAt="7"/>
              <a:defRPr sz="2716"/>
            </a:pPr>
            <a:r>
              <a:rPr lang="en-US" sz="2400" smtClean="0"/>
              <a:t>Nhập vào một ký tự cho đến khi dấu * được nhập vào:</a:t>
            </a:r>
          </a:p>
          <a:p>
            <a:pPr marL="852488" indent="-514350" algn="just" defTabSz="886968">
              <a:lnSpc>
                <a:spcPct val="150000"/>
              </a:lnSpc>
              <a:spcBef>
                <a:spcPts val="0"/>
              </a:spcBef>
              <a:buAutoNum type="alphaLcParenR"/>
              <a:defRPr sz="2716"/>
            </a:pPr>
            <a:r>
              <a:rPr lang="en-US" sz="2400" smtClean="0"/>
              <a:t>Đếm số ký tự đã nhập, không kể dấu *</a:t>
            </a:r>
          </a:p>
          <a:p>
            <a:pPr marL="852488" indent="-514350" algn="just" defTabSz="886968">
              <a:lnSpc>
                <a:spcPct val="150000"/>
              </a:lnSpc>
              <a:spcBef>
                <a:spcPts val="0"/>
              </a:spcBef>
              <a:buAutoNum type="alphaLcParenR"/>
              <a:defRPr sz="2716"/>
            </a:pPr>
            <a:r>
              <a:rPr lang="en-US" sz="2400" smtClean="0"/>
              <a:t>Trong đó có bao nhiêu ký tự ‘k’</a:t>
            </a:r>
          </a:p>
          <a:p>
            <a:pPr marL="457200" indent="-457200" algn="just" defTabSz="886968">
              <a:lnSpc>
                <a:spcPct val="150000"/>
              </a:lnSpc>
              <a:spcBef>
                <a:spcPts val="0"/>
              </a:spcBef>
              <a:buFont typeface="+mj-lt"/>
              <a:buAutoNum type="arabicPeriod" startAt="8"/>
              <a:defRPr sz="2716"/>
            </a:pPr>
            <a:r>
              <a:rPr lang="en-US" sz="2400" smtClean="0"/>
              <a:t>Nhập vào 2 số nguyên dương p, q. Tìm và in ra màn hình UCLN và BCNN của p và q.</a:t>
            </a:r>
          </a:p>
          <a:p>
            <a:pPr marL="514350" indent="-514350" algn="just" defTabSz="886968">
              <a:lnSpc>
                <a:spcPct val="150000"/>
              </a:lnSpc>
              <a:spcBef>
                <a:spcPts val="0"/>
              </a:spcBef>
              <a:buFont typeface="+mj-lt"/>
              <a:buAutoNum type="arabicPeriod" startAt="4"/>
              <a:defRPr sz="2716"/>
            </a:pPr>
            <a:endParaRPr lang="en-US" sz="2400" smtClean="0"/>
          </a:p>
        </p:txBody>
      </p:sp>
    </p:spTree>
    <p:extLst>
      <p:ext uri="{BB962C8B-B14F-4D97-AF65-F5344CB8AC3E}">
        <p14:creationId xmlns:p14="http://schemas.microsoft.com/office/powerpoint/2010/main" val="2197336710"/>
      </p:ext>
    </p:extLst>
  </p:cSld>
  <p:clrMapOvr>
    <a:masterClrMapping/>
  </p:clrMapOvr>
  <p:transition spd="slow"/>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smtClean="0"/>
              <a:t>Chương 5 Câu lệnh lặp</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4</a:t>
            </a:fld>
            <a:endParaRPr lang="en-US" dirty="0"/>
          </a:p>
        </p:txBody>
      </p:sp>
      <p:graphicFrame>
        <p:nvGraphicFramePr>
          <p:cNvPr id="5" name="Table 4"/>
          <p:cNvGraphicFramePr>
            <a:graphicFrameLocks noGrp="1"/>
          </p:cNvGraphicFramePr>
          <p:nvPr>
            <p:extLst/>
          </p:nvPr>
        </p:nvGraphicFramePr>
        <p:xfrm>
          <a:off x="165232" y="1131277"/>
          <a:ext cx="8826367" cy="5479060"/>
        </p:xfrm>
        <a:graphic>
          <a:graphicData uri="http://schemas.openxmlformats.org/drawingml/2006/table">
            <a:tbl>
              <a:tblPr firstRow="1" bandRow="1">
                <a:tableStyleId>{1FECB4D8-DB02-4DC6-A0A2-4F2EBAE1DC90}</a:tableStyleId>
              </a:tblPr>
              <a:tblGrid>
                <a:gridCol w="1073862">
                  <a:extLst>
                    <a:ext uri="{9D8B030D-6E8A-4147-A177-3AD203B41FA5}">
                      <a16:colId xmlns:a16="http://schemas.microsoft.com/office/drawing/2014/main" val="3551393064"/>
                    </a:ext>
                  </a:extLst>
                </a:gridCol>
                <a:gridCol w="4933106">
                  <a:extLst>
                    <a:ext uri="{9D8B030D-6E8A-4147-A177-3AD203B41FA5}">
                      <a16:colId xmlns:a16="http://schemas.microsoft.com/office/drawing/2014/main" val="2499694077"/>
                    </a:ext>
                  </a:extLst>
                </a:gridCol>
                <a:gridCol w="2819399">
                  <a:extLst>
                    <a:ext uri="{9D8B030D-6E8A-4147-A177-3AD203B41FA5}">
                      <a16:colId xmlns:a16="http://schemas.microsoft.com/office/drawing/2014/main" val="1631713229"/>
                    </a:ext>
                  </a:extLst>
                </a:gridCol>
              </a:tblGrid>
              <a:tr h="621323">
                <a:tc>
                  <a:txBody>
                    <a:bodyPr/>
                    <a:lstStyle/>
                    <a:p>
                      <a:pPr algn="ctr"/>
                      <a:endParaRPr 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mtClean="0">
                          <a:solidFill>
                            <a:srgbClr val="002060"/>
                          </a:solidFill>
                        </a:rPr>
                        <a:t>Lưu</a:t>
                      </a:r>
                      <a:r>
                        <a:rPr lang="en-US" baseline="0" smtClean="0">
                          <a:solidFill>
                            <a:srgbClr val="002060"/>
                          </a:solidFill>
                        </a:rPr>
                        <a:t> đồ</a:t>
                      </a:r>
                      <a:endParaRPr 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mtClean="0">
                          <a:solidFill>
                            <a:srgbClr val="002060"/>
                          </a:solidFill>
                        </a:rPr>
                        <a:t>Thứ</a:t>
                      </a:r>
                      <a:r>
                        <a:rPr lang="en-US" baseline="0" smtClean="0">
                          <a:solidFill>
                            <a:srgbClr val="002060"/>
                          </a:solidFill>
                        </a:rPr>
                        <a:t> tự thực hiện</a:t>
                      </a:r>
                      <a:endParaRPr 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8996500"/>
                  </a:ext>
                </a:extLst>
              </a:tr>
              <a:tr h="2541257">
                <a:tc>
                  <a:txBody>
                    <a:bodyPr/>
                    <a:lstStyle/>
                    <a:p>
                      <a:pPr algn="ctr"/>
                      <a:r>
                        <a:rPr lang="en-US" b="1" smtClean="0">
                          <a:solidFill>
                            <a:srgbClr val="002060"/>
                          </a:solidFill>
                        </a:rPr>
                        <a:t>Dạng</a:t>
                      </a:r>
                      <a:r>
                        <a:rPr lang="en-US" b="1" baseline="0" smtClean="0">
                          <a:solidFill>
                            <a:srgbClr val="002060"/>
                          </a:solidFill>
                        </a:rPr>
                        <a:t> 1</a:t>
                      </a:r>
                      <a:endParaRPr lang="en-US" b="1">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2681959"/>
                  </a:ext>
                </a:extLst>
              </a:tr>
              <a:tr h="2316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smtClean="0">
                          <a:solidFill>
                            <a:srgbClr val="002060"/>
                          </a:solidFill>
                        </a:rPr>
                        <a:t>Dạng 2</a:t>
                      </a:r>
                    </a:p>
                    <a:p>
                      <a:endParaRPr 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929106"/>
                  </a:ext>
                </a:extLst>
              </a:tr>
            </a:tbl>
          </a:graphicData>
        </a:graphic>
      </p:graphicFrame>
      <p:grpSp>
        <p:nvGrpSpPr>
          <p:cNvPr id="17" name="Group 16"/>
          <p:cNvGrpSpPr/>
          <p:nvPr/>
        </p:nvGrpSpPr>
        <p:grpSpPr>
          <a:xfrm>
            <a:off x="1371600" y="1905000"/>
            <a:ext cx="4754698" cy="2152686"/>
            <a:chOff x="1361593" y="2190714"/>
            <a:chExt cx="4754698" cy="2152686"/>
          </a:xfrm>
        </p:grpSpPr>
        <p:cxnSp>
          <p:nvCxnSpPr>
            <p:cNvPr id="124" name="Straight Arrow Connector 123"/>
            <p:cNvCxnSpPr/>
            <p:nvPr/>
          </p:nvCxnSpPr>
          <p:spPr bwMode="auto">
            <a:xfrm>
              <a:off x="2999892" y="2190714"/>
              <a:ext cx="0" cy="242829"/>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25" name="Group 124"/>
            <p:cNvGrpSpPr/>
            <p:nvPr/>
          </p:nvGrpSpPr>
          <p:grpSpPr>
            <a:xfrm>
              <a:off x="1837842" y="2444380"/>
              <a:ext cx="2324100" cy="774471"/>
              <a:chOff x="3143250" y="3303586"/>
              <a:chExt cx="2324100" cy="774471"/>
            </a:xfrm>
          </p:grpSpPr>
          <p:sp>
            <p:nvSpPr>
              <p:cNvPr id="142" name="Diamond 141"/>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43" name="TextBox 142"/>
              <p:cNvSpPr txBox="1"/>
              <p:nvPr/>
            </p:nvSpPr>
            <p:spPr>
              <a:xfrm>
                <a:off x="3429000" y="3512106"/>
                <a:ext cx="1808786" cy="400110"/>
              </a:xfrm>
              <a:prstGeom prst="rect">
                <a:avLst/>
              </a:prstGeom>
              <a:noFill/>
            </p:spPr>
            <p:txBody>
              <a:bodyPr wrap="square" rtlCol="0">
                <a:spAutoFit/>
              </a:bodyPr>
              <a:lstStyle/>
              <a:p>
                <a:r>
                  <a:rPr lang="en-US" sz="2000" b="1" smtClean="0"/>
                  <a:t>Điều kiện ?</a:t>
                </a:r>
                <a:endParaRPr lang="en-US" sz="2000" b="1"/>
              </a:p>
            </p:txBody>
          </p:sp>
        </p:grpSp>
        <p:cxnSp>
          <p:nvCxnSpPr>
            <p:cNvPr id="126" name="Straight Arrow Connector 125"/>
            <p:cNvCxnSpPr/>
            <p:nvPr/>
          </p:nvCxnSpPr>
          <p:spPr bwMode="auto">
            <a:xfrm rot="10800000" flipH="1">
              <a:off x="1380642" y="2825716"/>
              <a:ext cx="530658"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7" name="Straight Arrow Connector 126"/>
            <p:cNvCxnSpPr/>
            <p:nvPr/>
          </p:nvCxnSpPr>
          <p:spPr bwMode="auto">
            <a:xfrm>
              <a:off x="4123842" y="2844049"/>
              <a:ext cx="1117279"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28" name="Group 127"/>
            <p:cNvGrpSpPr/>
            <p:nvPr/>
          </p:nvGrpSpPr>
          <p:grpSpPr>
            <a:xfrm>
              <a:off x="2122020" y="3438498"/>
              <a:ext cx="1826541" cy="479621"/>
              <a:chOff x="1353845" y="2895600"/>
              <a:chExt cx="1826541" cy="523524"/>
            </a:xfrm>
          </p:grpSpPr>
          <p:sp>
            <p:nvSpPr>
              <p:cNvPr id="140" name="Rectangle 139"/>
              <p:cNvSpPr/>
              <p:nvPr/>
            </p:nvSpPr>
            <p:spPr bwMode="auto">
              <a:xfrm>
                <a:off x="1353845" y="2895600"/>
                <a:ext cx="1826541" cy="483031"/>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41" name="TextBox 140"/>
              <p:cNvSpPr txBox="1"/>
              <p:nvPr/>
            </p:nvSpPr>
            <p:spPr>
              <a:xfrm>
                <a:off x="1410994" y="2982389"/>
                <a:ext cx="1702340" cy="436735"/>
              </a:xfrm>
              <a:prstGeom prst="rect">
                <a:avLst/>
              </a:prstGeom>
              <a:noFill/>
            </p:spPr>
            <p:txBody>
              <a:bodyPr wrap="square" rtlCol="0">
                <a:spAutoFit/>
              </a:bodyPr>
              <a:lstStyle/>
              <a:p>
                <a:r>
                  <a:rPr lang="en-US" sz="2000" b="1" smtClean="0"/>
                  <a:t>Việc </a:t>
                </a:r>
                <a:endParaRPr lang="en-US" sz="2000" b="1"/>
              </a:p>
            </p:txBody>
          </p:sp>
        </p:grpSp>
        <p:cxnSp>
          <p:nvCxnSpPr>
            <p:cNvPr id="129" name="Straight Arrow Connector 128"/>
            <p:cNvCxnSpPr/>
            <p:nvPr/>
          </p:nvCxnSpPr>
          <p:spPr bwMode="auto">
            <a:xfrm>
              <a:off x="3024147" y="3194417"/>
              <a:ext cx="0" cy="23458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0" name="Straight Arrow Connector 129"/>
            <p:cNvCxnSpPr/>
            <p:nvPr/>
          </p:nvCxnSpPr>
          <p:spPr bwMode="auto">
            <a:xfrm>
              <a:off x="5218197" y="2828321"/>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31" name="Group 130"/>
            <p:cNvGrpSpPr/>
            <p:nvPr/>
          </p:nvGrpSpPr>
          <p:grpSpPr>
            <a:xfrm>
              <a:off x="4289750" y="3252545"/>
              <a:ext cx="1826541" cy="442524"/>
              <a:chOff x="1277645" y="2895600"/>
              <a:chExt cx="1826541" cy="483031"/>
            </a:xfrm>
          </p:grpSpPr>
          <p:sp>
            <p:nvSpPr>
              <p:cNvPr id="138" name="Rectangle 137"/>
              <p:cNvSpPr/>
              <p:nvPr/>
            </p:nvSpPr>
            <p:spPr bwMode="auto">
              <a:xfrm>
                <a:off x="1277645" y="2895600"/>
                <a:ext cx="1826541" cy="483031"/>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39" name="TextBox 138"/>
              <p:cNvSpPr txBox="1"/>
              <p:nvPr/>
            </p:nvSpPr>
            <p:spPr>
              <a:xfrm>
                <a:off x="1524000" y="2920728"/>
                <a:ext cx="1387744" cy="436735"/>
              </a:xfrm>
              <a:prstGeom prst="rect">
                <a:avLst/>
              </a:prstGeom>
              <a:noFill/>
            </p:spPr>
            <p:txBody>
              <a:bodyPr wrap="square" rtlCol="0">
                <a:spAutoFit/>
              </a:bodyPr>
              <a:lstStyle/>
              <a:p>
                <a:r>
                  <a:rPr lang="en-US" sz="2000" b="1" smtClean="0"/>
                  <a:t>Việc </a:t>
                </a:r>
                <a:endParaRPr lang="en-US" sz="2000" b="1"/>
              </a:p>
            </p:txBody>
          </p:sp>
        </p:grpSp>
        <p:cxnSp>
          <p:nvCxnSpPr>
            <p:cNvPr id="132" name="Straight Arrow Connector 131"/>
            <p:cNvCxnSpPr/>
            <p:nvPr/>
          </p:nvCxnSpPr>
          <p:spPr bwMode="auto">
            <a:xfrm>
              <a:off x="3027757" y="3881025"/>
              <a:ext cx="0" cy="46237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3" name="Straight Arrow Connector 132"/>
            <p:cNvCxnSpPr/>
            <p:nvPr/>
          </p:nvCxnSpPr>
          <p:spPr bwMode="auto">
            <a:xfrm>
              <a:off x="5206890" y="3705427"/>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5" name="Straight Arrow Connector 134"/>
            <p:cNvCxnSpPr/>
            <p:nvPr/>
          </p:nvCxnSpPr>
          <p:spPr bwMode="auto">
            <a:xfrm flipV="1">
              <a:off x="1377308" y="2828724"/>
              <a:ext cx="0" cy="1495626"/>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6" name="Shape 72"/>
            <p:cNvSpPr txBox="1">
              <a:spLocks/>
            </p:cNvSpPr>
            <p:nvPr/>
          </p:nvSpPr>
          <p:spPr bwMode="auto">
            <a:xfrm>
              <a:off x="3124810" y="3036925"/>
              <a:ext cx="936469" cy="512371"/>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800" smtClean="0">
                  <a:solidFill>
                    <a:srgbClr val="00B050"/>
                  </a:solidFill>
                </a:rPr>
                <a:t>đúng</a:t>
              </a:r>
              <a:endParaRPr lang="en-US" sz="1800" b="1" smtClean="0">
                <a:solidFill>
                  <a:srgbClr val="666666"/>
                </a:solidFill>
              </a:endParaRPr>
            </a:p>
          </p:txBody>
        </p:sp>
        <p:sp>
          <p:nvSpPr>
            <p:cNvPr id="137" name="Shape 72"/>
            <p:cNvSpPr txBox="1">
              <a:spLocks/>
            </p:cNvSpPr>
            <p:nvPr/>
          </p:nvSpPr>
          <p:spPr bwMode="auto">
            <a:xfrm>
              <a:off x="4237178" y="2413653"/>
              <a:ext cx="936469" cy="512371"/>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800" smtClean="0">
                  <a:solidFill>
                    <a:srgbClr val="00B050"/>
                  </a:solidFill>
                </a:rPr>
                <a:t>sai</a:t>
              </a:r>
              <a:endParaRPr lang="en-US" sz="1800" b="1" smtClean="0">
                <a:solidFill>
                  <a:srgbClr val="666666"/>
                </a:solidFill>
              </a:endParaRPr>
            </a:p>
          </p:txBody>
        </p:sp>
        <p:cxnSp>
          <p:nvCxnSpPr>
            <p:cNvPr id="51" name="Straight Arrow Connector 50"/>
            <p:cNvCxnSpPr/>
            <p:nvPr/>
          </p:nvCxnSpPr>
          <p:spPr bwMode="auto">
            <a:xfrm flipH="1">
              <a:off x="1361593" y="4343400"/>
              <a:ext cx="1662554"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grpSp>
        <p:nvGrpSpPr>
          <p:cNvPr id="27" name="Group 26"/>
          <p:cNvGrpSpPr/>
          <p:nvPr/>
        </p:nvGrpSpPr>
        <p:grpSpPr>
          <a:xfrm>
            <a:off x="1371601" y="4325210"/>
            <a:ext cx="4562256" cy="2211428"/>
            <a:chOff x="1371600" y="4325210"/>
            <a:chExt cx="4718473" cy="2320967"/>
          </a:xfrm>
        </p:grpSpPr>
        <p:cxnSp>
          <p:nvCxnSpPr>
            <p:cNvPr id="60" name="Straight Arrow Connector 59"/>
            <p:cNvCxnSpPr/>
            <p:nvPr/>
          </p:nvCxnSpPr>
          <p:spPr bwMode="auto">
            <a:xfrm>
              <a:off x="3025614" y="4325210"/>
              <a:ext cx="0" cy="46218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61" name="Group 60"/>
            <p:cNvGrpSpPr/>
            <p:nvPr/>
          </p:nvGrpSpPr>
          <p:grpSpPr>
            <a:xfrm>
              <a:off x="1883246" y="5579039"/>
              <a:ext cx="2324100" cy="774471"/>
              <a:chOff x="3143250" y="3303586"/>
              <a:chExt cx="2324100" cy="774471"/>
            </a:xfrm>
          </p:grpSpPr>
          <p:sp>
            <p:nvSpPr>
              <p:cNvPr id="78" name="Diamond 77"/>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79" name="TextBox 78"/>
              <p:cNvSpPr txBox="1"/>
              <p:nvPr/>
            </p:nvSpPr>
            <p:spPr>
              <a:xfrm>
                <a:off x="3429000" y="3512106"/>
                <a:ext cx="1808786" cy="400110"/>
              </a:xfrm>
              <a:prstGeom prst="rect">
                <a:avLst/>
              </a:prstGeom>
              <a:noFill/>
            </p:spPr>
            <p:txBody>
              <a:bodyPr wrap="square" rtlCol="0">
                <a:spAutoFit/>
              </a:bodyPr>
              <a:lstStyle/>
              <a:p>
                <a:r>
                  <a:rPr lang="en-US" sz="2000" b="1" smtClean="0"/>
                  <a:t>điều kiện?</a:t>
                </a:r>
                <a:endParaRPr lang="en-US" sz="2000" b="1"/>
              </a:p>
            </p:txBody>
          </p:sp>
        </p:grpSp>
        <p:cxnSp>
          <p:nvCxnSpPr>
            <p:cNvPr id="62" name="Straight Arrow Connector 61"/>
            <p:cNvCxnSpPr/>
            <p:nvPr/>
          </p:nvCxnSpPr>
          <p:spPr bwMode="auto">
            <a:xfrm>
              <a:off x="1371600" y="4557472"/>
              <a:ext cx="1654014"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p:cNvCxnSpPr/>
            <p:nvPr/>
          </p:nvCxnSpPr>
          <p:spPr bwMode="auto">
            <a:xfrm>
              <a:off x="4144800" y="5970227"/>
              <a:ext cx="1117279"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64" name="Group 63"/>
            <p:cNvGrpSpPr/>
            <p:nvPr/>
          </p:nvGrpSpPr>
          <p:grpSpPr>
            <a:xfrm>
              <a:off x="2132026" y="4761669"/>
              <a:ext cx="1826541" cy="475211"/>
              <a:chOff x="1353845" y="2879141"/>
              <a:chExt cx="1826541" cy="518710"/>
            </a:xfrm>
          </p:grpSpPr>
          <p:sp>
            <p:nvSpPr>
              <p:cNvPr id="76" name="Rectangle 75"/>
              <p:cNvSpPr/>
              <p:nvPr/>
            </p:nvSpPr>
            <p:spPr bwMode="auto">
              <a:xfrm>
                <a:off x="1353845" y="2895600"/>
                <a:ext cx="1826541" cy="502251"/>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77" name="TextBox 76"/>
              <p:cNvSpPr txBox="1"/>
              <p:nvPr/>
            </p:nvSpPr>
            <p:spPr>
              <a:xfrm>
                <a:off x="1410994" y="2879141"/>
                <a:ext cx="1596000" cy="436733"/>
              </a:xfrm>
              <a:prstGeom prst="rect">
                <a:avLst/>
              </a:prstGeom>
              <a:noFill/>
            </p:spPr>
            <p:txBody>
              <a:bodyPr wrap="square" rtlCol="0">
                <a:spAutoFit/>
              </a:bodyPr>
              <a:lstStyle/>
              <a:p>
                <a:r>
                  <a:rPr lang="en-US" sz="2000" b="1" smtClean="0"/>
                  <a:t>Việc </a:t>
                </a:r>
                <a:endParaRPr lang="en-US" sz="2000" b="1"/>
              </a:p>
            </p:txBody>
          </p:sp>
        </p:grpSp>
        <p:cxnSp>
          <p:nvCxnSpPr>
            <p:cNvPr id="65" name="Straight Arrow Connector 64"/>
            <p:cNvCxnSpPr/>
            <p:nvPr/>
          </p:nvCxnSpPr>
          <p:spPr bwMode="auto">
            <a:xfrm>
              <a:off x="5216897" y="5989623"/>
              <a:ext cx="0" cy="23458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67" name="Group 66"/>
            <p:cNvGrpSpPr/>
            <p:nvPr/>
          </p:nvGrpSpPr>
          <p:grpSpPr>
            <a:xfrm>
              <a:off x="4263532" y="6186045"/>
              <a:ext cx="1826541" cy="460132"/>
              <a:chOff x="1277645" y="2895600"/>
              <a:chExt cx="1826541" cy="502251"/>
            </a:xfrm>
          </p:grpSpPr>
          <p:sp>
            <p:nvSpPr>
              <p:cNvPr id="74" name="Rectangle 73"/>
              <p:cNvSpPr/>
              <p:nvPr/>
            </p:nvSpPr>
            <p:spPr bwMode="auto">
              <a:xfrm>
                <a:off x="1277645" y="2895600"/>
                <a:ext cx="1826541" cy="502251"/>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75" name="TextBox 74"/>
              <p:cNvSpPr txBox="1"/>
              <p:nvPr/>
            </p:nvSpPr>
            <p:spPr>
              <a:xfrm>
                <a:off x="1524000" y="2920728"/>
                <a:ext cx="1387744" cy="436735"/>
              </a:xfrm>
              <a:prstGeom prst="rect">
                <a:avLst/>
              </a:prstGeom>
              <a:noFill/>
            </p:spPr>
            <p:txBody>
              <a:bodyPr wrap="square" rtlCol="0">
                <a:spAutoFit/>
              </a:bodyPr>
              <a:lstStyle/>
              <a:p>
                <a:r>
                  <a:rPr lang="en-US" sz="2000" b="1" smtClean="0"/>
                  <a:t>Việc </a:t>
                </a:r>
                <a:endParaRPr lang="en-US" sz="2000" b="1"/>
              </a:p>
            </p:txBody>
          </p:sp>
        </p:grpSp>
        <p:cxnSp>
          <p:nvCxnSpPr>
            <p:cNvPr id="68" name="Straight Arrow Connector 67"/>
            <p:cNvCxnSpPr/>
            <p:nvPr/>
          </p:nvCxnSpPr>
          <p:spPr bwMode="auto">
            <a:xfrm>
              <a:off x="3045297" y="5238323"/>
              <a:ext cx="0" cy="351496"/>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bwMode="auto">
            <a:xfrm flipV="1">
              <a:off x="1403030" y="4556302"/>
              <a:ext cx="0" cy="1429918"/>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1" name="Shape 72"/>
            <p:cNvSpPr txBox="1">
              <a:spLocks/>
            </p:cNvSpPr>
            <p:nvPr/>
          </p:nvSpPr>
          <p:spPr bwMode="auto">
            <a:xfrm>
              <a:off x="1473626" y="5589716"/>
              <a:ext cx="715549" cy="512371"/>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800" smtClean="0">
                  <a:solidFill>
                    <a:srgbClr val="00B050"/>
                  </a:solidFill>
                </a:rPr>
                <a:t>đúng</a:t>
              </a:r>
              <a:endParaRPr lang="en-US" sz="1800" b="1" smtClean="0">
                <a:solidFill>
                  <a:srgbClr val="666666"/>
                </a:solidFill>
              </a:endParaRPr>
            </a:p>
          </p:txBody>
        </p:sp>
        <p:sp>
          <p:nvSpPr>
            <p:cNvPr id="72" name="Shape 72"/>
            <p:cNvSpPr txBox="1">
              <a:spLocks/>
            </p:cNvSpPr>
            <p:nvPr/>
          </p:nvSpPr>
          <p:spPr bwMode="auto">
            <a:xfrm>
              <a:off x="4316252" y="5594508"/>
              <a:ext cx="687576" cy="512371"/>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800" smtClean="0">
                  <a:solidFill>
                    <a:srgbClr val="00B050"/>
                  </a:solidFill>
                </a:rPr>
                <a:t>sai</a:t>
              </a:r>
              <a:endParaRPr lang="en-US" sz="1800" b="1" smtClean="0">
                <a:solidFill>
                  <a:srgbClr val="666666"/>
                </a:solidFill>
              </a:endParaRPr>
            </a:p>
          </p:txBody>
        </p:sp>
        <p:cxnSp>
          <p:nvCxnSpPr>
            <p:cNvPr id="73" name="Straight Arrow Connector 72"/>
            <p:cNvCxnSpPr/>
            <p:nvPr/>
          </p:nvCxnSpPr>
          <p:spPr bwMode="auto">
            <a:xfrm flipH="1">
              <a:off x="1387315" y="5986220"/>
              <a:ext cx="549708"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sp>
        <p:nvSpPr>
          <p:cNvPr id="4" name="TextBox 3"/>
          <p:cNvSpPr txBox="1"/>
          <p:nvPr/>
        </p:nvSpPr>
        <p:spPr>
          <a:xfrm>
            <a:off x="6250418" y="1871133"/>
            <a:ext cx="2719019" cy="2308324"/>
          </a:xfrm>
          <a:prstGeom prst="rect">
            <a:avLst/>
          </a:prstGeom>
          <a:noFill/>
        </p:spPr>
        <p:txBody>
          <a:bodyPr wrap="square" rtlCol="0">
            <a:spAutoFit/>
          </a:bodyPr>
          <a:lstStyle/>
          <a:p>
            <a:pPr algn="just"/>
            <a:r>
              <a:rPr lang="en-US" sz="1800">
                <a:solidFill>
                  <a:srgbClr val="002060"/>
                </a:solidFill>
              </a:rPr>
              <a:t>Kiểm tra điều kiện, nếu đúng thì thực hiện &lt;việc&gt; trong vòng lặp sau đó quay lên kiểm tra điều kiện nếu còn đúng thì thực hiện tiếp, nếu điều kiện sai thì thực hiện &lt;việc&gt; sau lặp</a:t>
            </a:r>
            <a:r>
              <a:rPr lang="en-US" sz="1800" smtClean="0">
                <a:solidFill>
                  <a:srgbClr val="002060"/>
                </a:solidFill>
              </a:rPr>
              <a:t>.</a:t>
            </a:r>
            <a:endParaRPr lang="en-US" sz="1800">
              <a:solidFill>
                <a:srgbClr val="002060"/>
              </a:solidFill>
            </a:endParaRPr>
          </a:p>
        </p:txBody>
      </p:sp>
      <p:sp>
        <p:nvSpPr>
          <p:cNvPr id="6" name="TextBox 5"/>
          <p:cNvSpPr txBox="1"/>
          <p:nvPr/>
        </p:nvSpPr>
        <p:spPr>
          <a:xfrm>
            <a:off x="6241280" y="4425018"/>
            <a:ext cx="2719019" cy="2031325"/>
          </a:xfrm>
          <a:prstGeom prst="rect">
            <a:avLst/>
          </a:prstGeom>
          <a:noFill/>
        </p:spPr>
        <p:txBody>
          <a:bodyPr wrap="square" rtlCol="0">
            <a:spAutoFit/>
          </a:bodyPr>
          <a:lstStyle/>
          <a:p>
            <a:pPr algn="just"/>
            <a:r>
              <a:rPr lang="en-US" sz="1800">
                <a:solidFill>
                  <a:srgbClr val="002060"/>
                </a:solidFill>
              </a:rPr>
              <a:t>Thực hiện &lt;việc&gt; trong vòng lặp rồi kiểm tra điều kiện nếu đúng thì thực hiện tiếp &lt;việc&gt; cho đến khi điều kiện sai thực hiện &lt;việc&gt; sau lặp</a:t>
            </a:r>
            <a:r>
              <a:rPr lang="en-US" sz="1800" smtClean="0">
                <a:solidFill>
                  <a:srgbClr val="002060"/>
                </a:solidFill>
              </a:rPr>
              <a:t>.</a:t>
            </a:r>
            <a:endParaRPr lang="en-US" sz="1800">
              <a:solidFill>
                <a:srgbClr val="002060"/>
              </a:solidFill>
            </a:endParaRPr>
          </a:p>
        </p:txBody>
      </p:sp>
    </p:spTree>
    <p:extLst>
      <p:ext uri="{BB962C8B-B14F-4D97-AF65-F5344CB8AC3E}">
        <p14:creationId xmlns:p14="http://schemas.microsoft.com/office/powerpoint/2010/main" val="400073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1000" fill="hold"/>
                                        <p:tgtEl>
                                          <p:spTgt spid="17"/>
                                        </p:tgtEl>
                                        <p:attrNameLst>
                                          <p:attrName>ppt_w</p:attrName>
                                        </p:attrNameLst>
                                      </p:cBhvr>
                                      <p:tavLst>
                                        <p:tav tm="0">
                                          <p:val>
                                            <p:strVal val="#ppt_w+.3"/>
                                          </p:val>
                                        </p:tav>
                                        <p:tav tm="100000">
                                          <p:val>
                                            <p:strVal val="#ppt_w"/>
                                          </p:val>
                                        </p:tav>
                                      </p:tavLst>
                                    </p:anim>
                                    <p:anim calcmode="lin" valueType="num">
                                      <p:cBhvr>
                                        <p:cTn id="15" dur="1000" fill="hold"/>
                                        <p:tgtEl>
                                          <p:spTgt spid="17"/>
                                        </p:tgtEl>
                                        <p:attrNameLst>
                                          <p:attrName>ppt_h</p:attrName>
                                        </p:attrNameLst>
                                      </p:cBhvr>
                                      <p:tavLst>
                                        <p:tav tm="0">
                                          <p:val>
                                            <p:strVal val="#ppt_h"/>
                                          </p:val>
                                        </p:tav>
                                        <p:tav tm="100000">
                                          <p:val>
                                            <p:strVal val="#ppt_h"/>
                                          </p:val>
                                        </p:tav>
                                      </p:tavLst>
                                    </p:anim>
                                    <p:animEffect transition="in" filter="fade">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strVal val="#ppt_w+.3"/>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strVal val="#ppt_w+.3"/>
                                          </p:val>
                                        </p:tav>
                                        <p:tav tm="100000">
                                          <p:val>
                                            <p:strVal val="#ppt_w"/>
                                          </p:val>
                                        </p:tav>
                                      </p:tavLst>
                                    </p:anim>
                                    <p:anim calcmode="lin" valueType="num">
                                      <p:cBhvr>
                                        <p:cTn id="29" dur="1000" fill="hold"/>
                                        <p:tgtEl>
                                          <p:spTgt spid="27"/>
                                        </p:tgtEl>
                                        <p:attrNameLst>
                                          <p:attrName>ppt_h</p:attrName>
                                        </p:attrNameLst>
                                      </p:cBhvr>
                                      <p:tavLst>
                                        <p:tav tm="0">
                                          <p:val>
                                            <p:strVal val="#ppt_h"/>
                                          </p:val>
                                        </p:tav>
                                        <p:tav tm="100000">
                                          <p:val>
                                            <p:strVal val="#ppt_h"/>
                                          </p:val>
                                        </p:tav>
                                      </p:tavLst>
                                    </p:anim>
                                    <p:animEffect transition="in" filter="fade">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strVal val="#ppt_w+.3"/>
                                          </p:val>
                                        </p:tav>
                                        <p:tav tm="100000">
                                          <p:val>
                                            <p:strVal val="#ppt_w"/>
                                          </p:val>
                                        </p:tav>
                                      </p:tavLst>
                                    </p:anim>
                                    <p:anim calcmode="lin" valueType="num">
                                      <p:cBhvr>
                                        <p:cTn id="36" dur="1000" fill="hold"/>
                                        <p:tgtEl>
                                          <p:spTgt spid="6"/>
                                        </p:tgtEl>
                                        <p:attrNameLst>
                                          <p:attrName>ppt_h</p:attrName>
                                        </p:attrNameLst>
                                      </p:cBhvr>
                                      <p:tavLst>
                                        <p:tav tm="0">
                                          <p:val>
                                            <p:strVal val="#ppt_h"/>
                                          </p:val>
                                        </p:tav>
                                        <p:tav tm="100000">
                                          <p:val>
                                            <p:strVal val="#ppt_h"/>
                                          </p:val>
                                        </p:tav>
                                      </p:tavLst>
                                    </p:anim>
                                    <p:animEffect transition="in" filter="fade">
                                      <p:cBhvr>
                                        <p:cTn id="3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smtClean="0"/>
              <a:t>Chương 5 Câu lệnh lặp</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5</a:t>
            </a:fld>
            <a:endParaRPr lang="en-US" dirty="0"/>
          </a:p>
        </p:txBody>
      </p:sp>
      <p:graphicFrame>
        <p:nvGraphicFramePr>
          <p:cNvPr id="4" name="Diagram 3"/>
          <p:cNvGraphicFramePr/>
          <p:nvPr>
            <p:extLst>
              <p:ext uri="{D42A27DB-BD31-4B8C-83A1-F6EECF244321}">
                <p14:modId xmlns:p14="http://schemas.microsoft.com/office/powerpoint/2010/main" val="12753435"/>
              </p:ext>
            </p:extLst>
          </p:nvPr>
        </p:nvGraphicFramePr>
        <p:xfrm>
          <a:off x="448159" y="952312"/>
          <a:ext cx="7448550" cy="529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118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5</a:t>
            </a:r>
            <a:r>
              <a:rPr lang="en-US" b="1" smtClean="0"/>
              <a:t>.1 Lệnh for</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6</a:t>
            </a:fld>
            <a:endParaRPr lang="en-US" dirty="0"/>
          </a:p>
        </p:txBody>
      </p:sp>
      <p:sp>
        <p:nvSpPr>
          <p:cNvPr id="7" name="Shape 64"/>
          <p:cNvSpPr txBox="1">
            <a:spLocks/>
          </p:cNvSpPr>
          <p:nvPr/>
        </p:nvSpPr>
        <p:spPr bwMode="auto">
          <a:xfrm>
            <a:off x="480770" y="998676"/>
            <a:ext cx="8663230" cy="527935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50000"/>
              </a:lnSpc>
              <a:spcBef>
                <a:spcPts val="0"/>
              </a:spcBef>
              <a:defRPr>
                <a:solidFill>
                  <a:schemeClr val="accent2"/>
                </a:solidFill>
              </a:defRPr>
            </a:pPr>
            <a:r>
              <a:rPr lang="en-US" sz="2200" b="1" smtClean="0">
                <a:solidFill>
                  <a:srgbClr val="00B050"/>
                </a:solidFill>
              </a:rPr>
              <a:t>Cú pháp</a:t>
            </a:r>
            <a:r>
              <a:rPr lang="en-US" sz="2400" b="1" smtClean="0">
                <a:solidFill>
                  <a:srgbClr val="666666"/>
                </a:solidFill>
              </a:rPr>
              <a:t>		</a:t>
            </a:r>
          </a:p>
          <a:p>
            <a:pPr marL="0" indent="0" algn="just">
              <a:lnSpc>
                <a:spcPct val="150000"/>
              </a:lnSpc>
              <a:spcBef>
                <a:spcPts val="0"/>
              </a:spcBef>
              <a:buNone/>
              <a:defRPr>
                <a:solidFill>
                  <a:schemeClr val="accent2"/>
                </a:solidFill>
              </a:defRPr>
            </a:pPr>
            <a:r>
              <a:rPr lang="en-US" sz="2200" b="1" smtClean="0">
                <a:solidFill>
                  <a:srgbClr val="FF0000"/>
                </a:solidFill>
                <a:latin typeface="Courier New" panose="02070309020205020404" pitchFamily="49" charset="0"/>
                <a:cs typeface="Courier New" panose="02070309020205020404" pitchFamily="49" charset="0"/>
              </a:rPr>
              <a:t>for</a:t>
            </a:r>
            <a:r>
              <a:rPr lang="en-US" sz="2200" b="1" smtClean="0">
                <a:solidFill>
                  <a:srgbClr val="666666"/>
                </a:solidFill>
                <a:latin typeface="Courier New" panose="02070309020205020404" pitchFamily="49" charset="0"/>
                <a:cs typeface="Courier New" panose="02070309020205020404" pitchFamily="49" charset="0"/>
              </a:rPr>
              <a:t>(</a:t>
            </a:r>
            <a:r>
              <a:rPr lang="en-US" sz="2200" b="1" smtClean="0">
                <a:solidFill>
                  <a:srgbClr val="0070C0"/>
                </a:solidFill>
                <a:latin typeface="Courier New" panose="02070309020205020404" pitchFamily="49" charset="0"/>
                <a:cs typeface="Courier New" panose="02070309020205020404" pitchFamily="49" charset="0"/>
              </a:rPr>
              <a:t>initialization</a:t>
            </a:r>
            <a:r>
              <a:rPr lang="en-US" sz="2200" b="1" smtClean="0">
                <a:solidFill>
                  <a:srgbClr val="666666"/>
                </a:solidFill>
                <a:latin typeface="Courier New" panose="02070309020205020404" pitchFamily="49" charset="0"/>
                <a:cs typeface="Courier New" panose="02070309020205020404" pitchFamily="49" charset="0"/>
              </a:rPr>
              <a:t>;</a:t>
            </a:r>
            <a:r>
              <a:rPr lang="en-US" sz="2200" b="1" smtClean="0">
                <a:solidFill>
                  <a:srgbClr val="0070C0"/>
                </a:solidFill>
                <a:latin typeface="Courier New" panose="02070309020205020404" pitchFamily="49" charset="0"/>
                <a:cs typeface="Courier New" panose="02070309020205020404" pitchFamily="49" charset="0"/>
              </a:rPr>
              <a:t> condition</a:t>
            </a:r>
            <a:r>
              <a:rPr lang="en-US" sz="2200" b="1" smtClean="0">
                <a:solidFill>
                  <a:srgbClr val="666666"/>
                </a:solidFill>
                <a:latin typeface="Courier New" panose="02070309020205020404" pitchFamily="49" charset="0"/>
                <a:cs typeface="Courier New" panose="02070309020205020404" pitchFamily="49" charset="0"/>
              </a:rPr>
              <a:t>;</a:t>
            </a:r>
            <a:r>
              <a:rPr lang="en-US" sz="2200" b="1" smtClean="0">
                <a:solidFill>
                  <a:srgbClr val="0070C0"/>
                </a:solidFill>
                <a:latin typeface="Courier New" panose="02070309020205020404" pitchFamily="49" charset="0"/>
                <a:cs typeface="Courier New" panose="02070309020205020404" pitchFamily="49" charset="0"/>
              </a:rPr>
              <a:t> increase/decrease</a:t>
            </a:r>
            <a:r>
              <a:rPr lang="en-US" sz="2200" b="1" smtClean="0">
                <a:solidFill>
                  <a:srgbClr val="666666"/>
                </a:solidFill>
                <a:latin typeface="Courier New" panose="02070309020205020404" pitchFamily="49" charset="0"/>
                <a:cs typeface="Courier New" panose="02070309020205020404" pitchFamily="49" charset="0"/>
              </a:rPr>
              <a:t>)</a:t>
            </a:r>
            <a:endParaRPr lang="en-US" sz="2200" b="1">
              <a:solidFill>
                <a:srgbClr val="666666"/>
              </a:solidFill>
              <a:latin typeface="Courier New" panose="02070309020205020404" pitchFamily="49" charset="0"/>
              <a:cs typeface="Courier New" panose="02070309020205020404" pitchFamily="49" charset="0"/>
            </a:endParaRPr>
          </a:p>
          <a:p>
            <a:pPr marL="0" indent="0" algn="just">
              <a:lnSpc>
                <a:spcPct val="150000"/>
              </a:lnSpc>
              <a:spcBef>
                <a:spcPts val="0"/>
              </a:spcBef>
              <a:buNone/>
              <a:defRPr>
                <a:solidFill>
                  <a:schemeClr val="accent2"/>
                </a:solidFill>
              </a:defRPr>
            </a:pPr>
            <a:r>
              <a:rPr lang="en-US" sz="2400" b="1" smtClean="0">
                <a:solidFill>
                  <a:srgbClr val="666666"/>
                </a:solidFill>
                <a:latin typeface="Courier New" panose="02070309020205020404" pitchFamily="49" charset="0"/>
                <a:cs typeface="Courier New" panose="02070309020205020404" pitchFamily="49" charset="0"/>
              </a:rPr>
              <a:t>	</a:t>
            </a:r>
            <a:r>
              <a:rPr lang="en-US" sz="2400" b="1" smtClean="0">
                <a:solidFill>
                  <a:srgbClr val="0070C0"/>
                </a:solidFill>
                <a:latin typeface="Courier New" panose="02070309020205020404" pitchFamily="49" charset="0"/>
                <a:cs typeface="Courier New" panose="02070309020205020404" pitchFamily="49" charset="0"/>
              </a:rPr>
              <a:t>statement;</a:t>
            </a:r>
          </a:p>
          <a:p>
            <a:pPr marL="0" indent="0" algn="just">
              <a:lnSpc>
                <a:spcPct val="150000"/>
              </a:lnSpc>
              <a:spcBef>
                <a:spcPts val="0"/>
              </a:spcBef>
              <a:buNone/>
              <a:defRPr>
                <a:solidFill>
                  <a:schemeClr val="accent2"/>
                </a:solidFill>
              </a:defRPr>
            </a:pPr>
            <a:endParaRPr lang="vi-VN" sz="2400" b="1">
              <a:solidFill>
                <a:srgbClr val="666666"/>
              </a:solidFill>
            </a:endParaRPr>
          </a:p>
        </p:txBody>
      </p:sp>
      <p:pic>
        <p:nvPicPr>
          <p:cNvPr id="8" name="Picture 7"/>
          <p:cNvPicPr>
            <a:picLocks noChangeAspect="1"/>
          </p:cNvPicPr>
          <p:nvPr/>
        </p:nvPicPr>
        <p:blipFill>
          <a:blip r:embed="rId2"/>
          <a:stretch>
            <a:fillRect/>
          </a:stretch>
        </p:blipFill>
        <p:spPr>
          <a:xfrm>
            <a:off x="4953000" y="2115008"/>
            <a:ext cx="3057525" cy="4619625"/>
          </a:xfrm>
          <a:prstGeom prst="rect">
            <a:avLst/>
          </a:prstGeom>
        </p:spPr>
      </p:pic>
      <p:sp>
        <p:nvSpPr>
          <p:cNvPr id="5" name="TextBox 4"/>
          <p:cNvSpPr txBox="1"/>
          <p:nvPr/>
        </p:nvSpPr>
        <p:spPr>
          <a:xfrm>
            <a:off x="545185" y="2645500"/>
            <a:ext cx="4788815" cy="3785652"/>
          </a:xfrm>
          <a:prstGeom prst="rect">
            <a:avLst/>
          </a:prstGeom>
          <a:noFill/>
        </p:spPr>
        <p:txBody>
          <a:bodyPr wrap="square" rtlCol="0">
            <a:spAutoFit/>
          </a:bodyPr>
          <a:lstStyle/>
          <a:p>
            <a:pPr algn="just">
              <a:lnSpc>
                <a:spcPct val="150000"/>
              </a:lnSpc>
              <a:spcBef>
                <a:spcPts val="0"/>
              </a:spcBef>
              <a:buSzPct val="90000"/>
              <a:buFontTx/>
              <a:buChar char="-"/>
              <a:defRPr>
                <a:solidFill>
                  <a:schemeClr val="accent2"/>
                </a:solidFill>
              </a:defRPr>
            </a:pPr>
            <a:r>
              <a:rPr lang="en-US" sz="2000" smtClean="0">
                <a:solidFill>
                  <a:srgbClr val="002060"/>
                </a:solidFill>
                <a:latin typeface="+mn-lt"/>
              </a:rPr>
              <a:t> </a:t>
            </a:r>
            <a:r>
              <a:rPr lang="en-US" sz="2000" b="1" smtClean="0">
                <a:solidFill>
                  <a:srgbClr val="002060"/>
                </a:solidFill>
                <a:latin typeface="+mn-lt"/>
              </a:rPr>
              <a:t>initialization</a:t>
            </a:r>
            <a:r>
              <a:rPr lang="en-US" sz="2000" smtClean="0">
                <a:solidFill>
                  <a:srgbClr val="002060"/>
                </a:solidFill>
                <a:latin typeface="+mn-lt"/>
              </a:rPr>
              <a:t> </a:t>
            </a:r>
            <a:r>
              <a:rPr lang="en-US" sz="2000">
                <a:solidFill>
                  <a:srgbClr val="002060"/>
                </a:solidFill>
                <a:latin typeface="+mn-lt"/>
              </a:rPr>
              <a:t>(lệnh khởi tạo): khởi tạo giá trị cho biến điều khiển vòng lặp</a:t>
            </a:r>
          </a:p>
          <a:p>
            <a:pPr algn="just">
              <a:lnSpc>
                <a:spcPct val="150000"/>
              </a:lnSpc>
              <a:spcBef>
                <a:spcPts val="0"/>
              </a:spcBef>
              <a:buSzPct val="90000"/>
              <a:buFontTx/>
              <a:buChar char="-"/>
              <a:defRPr>
                <a:solidFill>
                  <a:schemeClr val="accent2"/>
                </a:solidFill>
              </a:defRPr>
            </a:pPr>
            <a:r>
              <a:rPr lang="en-US" sz="2000" smtClean="0">
                <a:solidFill>
                  <a:srgbClr val="002060"/>
                </a:solidFill>
                <a:latin typeface="+mn-lt"/>
              </a:rPr>
              <a:t> </a:t>
            </a:r>
            <a:r>
              <a:rPr lang="en-US" sz="2000" b="1" smtClean="0">
                <a:solidFill>
                  <a:srgbClr val="002060"/>
                </a:solidFill>
                <a:latin typeface="+mn-lt"/>
              </a:rPr>
              <a:t>condition</a:t>
            </a:r>
            <a:r>
              <a:rPr lang="en-US" sz="2000" smtClean="0">
                <a:solidFill>
                  <a:srgbClr val="002060"/>
                </a:solidFill>
                <a:latin typeface="+mn-lt"/>
              </a:rPr>
              <a:t> </a:t>
            </a:r>
            <a:r>
              <a:rPr lang="en-US" sz="2000">
                <a:solidFill>
                  <a:srgbClr val="002060"/>
                </a:solidFill>
                <a:latin typeface="+mn-lt"/>
              </a:rPr>
              <a:t>(điều kiện): để dừng vòng lặp</a:t>
            </a:r>
          </a:p>
          <a:p>
            <a:pPr algn="l">
              <a:lnSpc>
                <a:spcPct val="150000"/>
              </a:lnSpc>
              <a:spcBef>
                <a:spcPts val="0"/>
              </a:spcBef>
              <a:buSzPct val="90000"/>
              <a:buFontTx/>
              <a:buChar char="-"/>
              <a:defRPr>
                <a:solidFill>
                  <a:schemeClr val="accent2"/>
                </a:solidFill>
              </a:defRPr>
            </a:pPr>
            <a:r>
              <a:rPr lang="en-US" sz="2000" smtClean="0">
                <a:solidFill>
                  <a:srgbClr val="002060"/>
                </a:solidFill>
                <a:latin typeface="+mn-lt"/>
              </a:rPr>
              <a:t> </a:t>
            </a:r>
            <a:r>
              <a:rPr lang="en-US" sz="2000" b="1" smtClean="0">
                <a:solidFill>
                  <a:srgbClr val="002060"/>
                </a:solidFill>
                <a:latin typeface="+mn-lt"/>
              </a:rPr>
              <a:t>increase/decrease</a:t>
            </a:r>
            <a:r>
              <a:rPr lang="en-US" sz="2000" smtClean="0">
                <a:solidFill>
                  <a:srgbClr val="002060"/>
                </a:solidFill>
                <a:latin typeface="+mn-lt"/>
              </a:rPr>
              <a:t>:</a:t>
            </a:r>
            <a:r>
              <a:rPr lang="en-US" sz="2000" smtClean="0">
                <a:solidFill>
                  <a:srgbClr val="002060"/>
                </a:solidFill>
                <a:latin typeface="+mn-lt"/>
              </a:rPr>
              <a:t> </a:t>
            </a:r>
            <a:r>
              <a:rPr lang="en-US" sz="2000">
                <a:solidFill>
                  <a:srgbClr val="002060"/>
                </a:solidFill>
                <a:latin typeface="+mn-lt"/>
              </a:rPr>
              <a:t>tăng/giảm biến điều khiển</a:t>
            </a:r>
          </a:p>
          <a:p>
            <a:pPr algn="just">
              <a:lnSpc>
                <a:spcPct val="150000"/>
              </a:lnSpc>
              <a:spcBef>
                <a:spcPts val="0"/>
              </a:spcBef>
              <a:buSzPct val="90000"/>
              <a:buFontTx/>
              <a:buChar char="-"/>
              <a:defRPr>
                <a:solidFill>
                  <a:schemeClr val="accent2"/>
                </a:solidFill>
              </a:defRPr>
            </a:pPr>
            <a:r>
              <a:rPr lang="en-US" sz="2000" smtClean="0">
                <a:solidFill>
                  <a:srgbClr val="002060"/>
                </a:solidFill>
                <a:latin typeface="+mn-lt"/>
              </a:rPr>
              <a:t> </a:t>
            </a:r>
            <a:r>
              <a:rPr lang="en-US" sz="2000" b="1" smtClean="0">
                <a:solidFill>
                  <a:srgbClr val="002060"/>
                </a:solidFill>
                <a:latin typeface="+mn-lt"/>
              </a:rPr>
              <a:t>statement</a:t>
            </a:r>
            <a:r>
              <a:rPr lang="en-US" sz="2000">
                <a:solidFill>
                  <a:srgbClr val="002060"/>
                </a:solidFill>
                <a:latin typeface="+mn-lt"/>
              </a:rPr>
              <a:t>: lệnh trong </a:t>
            </a:r>
            <a:r>
              <a:rPr lang="en-US" sz="2000">
                <a:solidFill>
                  <a:srgbClr val="002060"/>
                </a:solidFill>
                <a:latin typeface="+mn-lt"/>
              </a:rPr>
              <a:t>vòng </a:t>
            </a:r>
            <a:r>
              <a:rPr lang="en-US" sz="2000" smtClean="0">
                <a:solidFill>
                  <a:srgbClr val="002060"/>
                </a:solidFill>
                <a:latin typeface="+mn-lt"/>
              </a:rPr>
              <a:t>lặp</a:t>
            </a:r>
            <a:endParaRPr lang="en-US" sz="2000">
              <a:latin typeface="+mn-lt"/>
            </a:endParaRPr>
          </a:p>
        </p:txBody>
      </p:sp>
    </p:spTree>
    <p:extLst>
      <p:ext uri="{BB962C8B-B14F-4D97-AF65-F5344CB8AC3E}">
        <p14:creationId xmlns:p14="http://schemas.microsoft.com/office/powerpoint/2010/main" val="168009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1000" fill="hold"/>
                                        <p:tgtEl>
                                          <p:spTgt spid="7">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7">
                                            <p:txEl>
                                              <p:pRg st="1" end="1"/>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p:cTn id="12" dur="1000" fill="hold"/>
                                        <p:tgtEl>
                                          <p:spTgt spid="7">
                                            <p:txEl>
                                              <p:pRg st="2" end="2"/>
                                            </p:txEl>
                                          </p:spTgt>
                                        </p:tgtEl>
                                        <p:attrNameLst>
                                          <p:attrName>ppt_w</p:attrName>
                                        </p:attrNameLst>
                                      </p:cBhvr>
                                      <p:tavLst>
                                        <p:tav tm="0">
                                          <p:val>
                                            <p:strVal val="#ppt_w+.3"/>
                                          </p:val>
                                        </p:tav>
                                        <p:tav tm="100000">
                                          <p:val>
                                            <p:strVal val="#ppt_w"/>
                                          </p:val>
                                        </p:tav>
                                      </p:tavLst>
                                    </p:anim>
                                    <p:anim calcmode="lin" valueType="num">
                                      <p:cBhvr>
                                        <p:cTn id="1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3"/>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5</a:t>
            </a:r>
            <a:r>
              <a:rPr lang="en-US" b="1" smtClean="0"/>
              <a:t>.1 Lệnh for</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7</a:t>
            </a:fld>
            <a:endParaRPr lang="en-US" dirty="0"/>
          </a:p>
        </p:txBody>
      </p:sp>
      <p:sp>
        <p:nvSpPr>
          <p:cNvPr id="7" name="Shape 64"/>
          <p:cNvSpPr txBox="1">
            <a:spLocks/>
          </p:cNvSpPr>
          <p:nvPr/>
        </p:nvSpPr>
        <p:spPr bwMode="auto">
          <a:xfrm>
            <a:off x="480770" y="998676"/>
            <a:ext cx="8340669" cy="527935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342900" lvl="1" indent="-342900" algn="just">
              <a:lnSpc>
                <a:spcPct val="150000"/>
              </a:lnSpc>
              <a:spcBef>
                <a:spcPts val="0"/>
              </a:spcBef>
              <a:buClr>
                <a:schemeClr val="hlink"/>
              </a:buClr>
              <a:buFont typeface="Wingdings" pitchFamily="2" charset="2"/>
              <a:buChar char="v"/>
              <a:defRPr>
                <a:solidFill>
                  <a:schemeClr val="accent2"/>
                </a:solidFill>
              </a:defRPr>
            </a:pPr>
            <a:r>
              <a:rPr lang="en-US" sz="2200" b="1">
                <a:solidFill>
                  <a:srgbClr val="00B050"/>
                </a:solidFill>
                <a:latin typeface="+mn-lt"/>
              </a:rPr>
              <a:t>Ví dụ: </a:t>
            </a:r>
            <a:r>
              <a:rPr lang="vi-VN" sz="2400" kern="0" smtClean="0">
                <a:solidFill>
                  <a:srgbClr val="002060"/>
                </a:solidFill>
                <a:latin typeface="+mn-lt"/>
              </a:rPr>
              <a:t>In </a:t>
            </a:r>
            <a:r>
              <a:rPr lang="vi-VN" sz="2400" kern="0">
                <a:solidFill>
                  <a:srgbClr val="002060"/>
                </a:solidFill>
                <a:latin typeface="+mn-lt"/>
              </a:rPr>
              <a:t>danh sách các số từ 1 đến 10 ra màn </a:t>
            </a:r>
            <a:r>
              <a:rPr lang="vi-VN" sz="2400" kern="0" smtClean="0">
                <a:solidFill>
                  <a:srgbClr val="002060"/>
                </a:solidFill>
                <a:latin typeface="+mn-lt"/>
              </a:rPr>
              <a:t>hình</a:t>
            </a:r>
            <a:r>
              <a:rPr lang="en-US" sz="2400" kern="0" smtClean="0">
                <a:solidFill>
                  <a:srgbClr val="002060"/>
                </a:solidFill>
                <a:latin typeface="+mn-lt"/>
              </a:rPr>
              <a:t>. Mỗi số trên một dòng.</a:t>
            </a:r>
            <a:endParaRPr lang="vi-VN" sz="2400" kern="0">
              <a:solidFill>
                <a:srgbClr val="002060"/>
              </a:solidFill>
              <a:latin typeface="+mn-lt"/>
            </a:endParaRPr>
          </a:p>
          <a:p>
            <a:pPr marL="0" indent="0" algn="just">
              <a:lnSpc>
                <a:spcPct val="150000"/>
              </a:lnSpc>
              <a:spcBef>
                <a:spcPts val="0"/>
              </a:spcBef>
              <a:buNone/>
              <a:defRPr>
                <a:solidFill>
                  <a:schemeClr val="accent2"/>
                </a:solidFill>
              </a:defRPr>
            </a:pPr>
            <a:r>
              <a:rPr lang="en-US" sz="2400" b="1" smtClean="0">
                <a:solidFill>
                  <a:srgbClr val="666666"/>
                </a:solidFill>
              </a:rPr>
              <a:t>	</a:t>
            </a:r>
            <a:r>
              <a:rPr lang="en-US" sz="2400" b="1" smtClean="0">
                <a:solidFill>
                  <a:srgbClr val="FF0000"/>
                </a:solidFill>
                <a:latin typeface="Courier New" panose="02070309020205020404" pitchFamily="49" charset="0"/>
                <a:cs typeface="Courier New" panose="02070309020205020404" pitchFamily="49" charset="0"/>
              </a:rPr>
              <a:t>for</a:t>
            </a:r>
            <a:r>
              <a:rPr lang="en-US" sz="2400" b="1" smtClean="0">
                <a:solidFill>
                  <a:srgbClr val="666666"/>
                </a:solidFill>
                <a:latin typeface="Courier New" panose="02070309020205020404" pitchFamily="49" charset="0"/>
                <a:cs typeface="Courier New" panose="02070309020205020404" pitchFamily="49" charset="0"/>
              </a:rPr>
              <a:t>(</a:t>
            </a:r>
            <a:r>
              <a:rPr lang="en-US" sz="2400" b="1" smtClean="0">
                <a:solidFill>
                  <a:srgbClr val="0070C0"/>
                </a:solidFill>
                <a:latin typeface="Courier New" panose="02070309020205020404" pitchFamily="49" charset="0"/>
                <a:cs typeface="Courier New" panose="02070309020205020404" pitchFamily="49" charset="0"/>
              </a:rPr>
              <a:t>int</a:t>
            </a:r>
            <a:r>
              <a:rPr lang="en-US" sz="2400" b="1" smtClean="0">
                <a:solidFill>
                  <a:srgbClr val="666666"/>
                </a:solidFill>
                <a:latin typeface="Courier New" panose="02070309020205020404" pitchFamily="49" charset="0"/>
                <a:cs typeface="Courier New" panose="02070309020205020404" pitchFamily="49" charset="0"/>
              </a:rPr>
              <a:t> </a:t>
            </a:r>
            <a:r>
              <a:rPr lang="en-US" sz="2400" b="1" smtClean="0">
                <a:solidFill>
                  <a:srgbClr val="002060"/>
                </a:solidFill>
                <a:latin typeface="Courier New" panose="02070309020205020404" pitchFamily="49" charset="0"/>
                <a:cs typeface="Courier New" panose="02070309020205020404" pitchFamily="49" charset="0"/>
              </a:rPr>
              <a:t>i=1; i &lt;= 10; i++</a:t>
            </a:r>
            <a:r>
              <a:rPr lang="en-US" sz="2400" b="1" smtClean="0">
                <a:solidFill>
                  <a:srgbClr val="666666"/>
                </a:solidFill>
                <a:latin typeface="Courier New" panose="02070309020205020404" pitchFamily="49" charset="0"/>
                <a:cs typeface="Courier New" panose="02070309020205020404" pitchFamily="49" charset="0"/>
              </a:rPr>
              <a:t>)</a:t>
            </a:r>
          </a:p>
          <a:p>
            <a:pPr marL="0" indent="0" algn="just">
              <a:lnSpc>
                <a:spcPct val="150000"/>
              </a:lnSpc>
              <a:spcBef>
                <a:spcPts val="0"/>
              </a:spcBef>
              <a:buNone/>
              <a:defRPr>
                <a:solidFill>
                  <a:schemeClr val="accent2"/>
                </a:solidFill>
              </a:defRPr>
            </a:pPr>
            <a:r>
              <a:rPr lang="en-US" sz="2400" b="1">
                <a:solidFill>
                  <a:srgbClr val="666666"/>
                </a:solidFill>
                <a:latin typeface="Courier New" panose="02070309020205020404" pitchFamily="49" charset="0"/>
                <a:cs typeface="Courier New" panose="02070309020205020404" pitchFamily="49" charset="0"/>
              </a:rPr>
              <a:t>	</a:t>
            </a:r>
            <a:r>
              <a:rPr lang="en-US" sz="2400" b="1" smtClean="0">
                <a:solidFill>
                  <a:srgbClr val="666666"/>
                </a:solidFill>
                <a:latin typeface="Courier New" panose="02070309020205020404" pitchFamily="49" charset="0"/>
                <a:cs typeface="Courier New" panose="02070309020205020404" pitchFamily="49" charset="0"/>
              </a:rPr>
              <a:t>	</a:t>
            </a:r>
            <a:r>
              <a:rPr lang="en-US" sz="2400" b="1" smtClean="0">
                <a:solidFill>
                  <a:srgbClr val="0070C0"/>
                </a:solidFill>
                <a:latin typeface="Courier New" panose="02070309020205020404" pitchFamily="49" charset="0"/>
                <a:cs typeface="Courier New" panose="02070309020205020404" pitchFamily="49" charset="0"/>
              </a:rPr>
              <a:t>cout</a:t>
            </a:r>
            <a:r>
              <a:rPr lang="en-US" sz="2400" b="1" smtClean="0">
                <a:solidFill>
                  <a:srgbClr val="002060"/>
                </a:solidFill>
                <a:latin typeface="Courier New" panose="02070309020205020404" pitchFamily="49" charset="0"/>
                <a:cs typeface="Courier New" panose="02070309020205020404" pitchFamily="49" charset="0"/>
              </a:rPr>
              <a:t>&lt;&lt;i&lt;&lt;</a:t>
            </a:r>
            <a:r>
              <a:rPr lang="en-US" sz="2400" b="1" smtClean="0">
                <a:solidFill>
                  <a:srgbClr val="0070C0"/>
                </a:solidFill>
                <a:latin typeface="Courier New" panose="02070309020205020404" pitchFamily="49" charset="0"/>
                <a:cs typeface="Courier New" panose="02070309020205020404" pitchFamily="49" charset="0"/>
              </a:rPr>
              <a:t>endl;</a:t>
            </a:r>
          </a:p>
          <a:p>
            <a:pPr marL="342900" lvl="1" indent="-342900" algn="just">
              <a:lnSpc>
                <a:spcPct val="150000"/>
              </a:lnSpc>
              <a:spcBef>
                <a:spcPts val="0"/>
              </a:spcBef>
              <a:buClr>
                <a:schemeClr val="hlink"/>
              </a:buClr>
              <a:buFont typeface="Wingdings" pitchFamily="2" charset="2"/>
              <a:buChar char="v"/>
              <a:defRPr>
                <a:solidFill>
                  <a:schemeClr val="accent2"/>
                </a:solidFill>
              </a:defRPr>
            </a:pPr>
            <a:r>
              <a:rPr lang="en-US" sz="2200" b="1">
                <a:solidFill>
                  <a:srgbClr val="00B050"/>
                </a:solidFill>
                <a:latin typeface="+mn-lt"/>
              </a:rPr>
              <a:t>Ví dụ: </a:t>
            </a:r>
            <a:r>
              <a:rPr lang="vi-VN" sz="2400" kern="0">
                <a:solidFill>
                  <a:srgbClr val="002060"/>
                </a:solidFill>
                <a:latin typeface="+mn-lt"/>
              </a:rPr>
              <a:t>In danh sách các số từ </a:t>
            </a:r>
            <a:r>
              <a:rPr lang="vi-VN" sz="2400" kern="0">
                <a:solidFill>
                  <a:srgbClr val="002060"/>
                </a:solidFill>
                <a:latin typeface="+mn-lt"/>
              </a:rPr>
              <a:t>1</a:t>
            </a:r>
            <a:r>
              <a:rPr lang="en-US" sz="2400" kern="0">
                <a:solidFill>
                  <a:srgbClr val="002060"/>
                </a:solidFill>
                <a:latin typeface="+mn-lt"/>
              </a:rPr>
              <a:t>0</a:t>
            </a:r>
            <a:r>
              <a:rPr lang="vi-VN" sz="2400" kern="0">
                <a:solidFill>
                  <a:srgbClr val="002060"/>
                </a:solidFill>
                <a:latin typeface="+mn-lt"/>
              </a:rPr>
              <a:t> </a:t>
            </a:r>
            <a:r>
              <a:rPr lang="vi-VN" sz="2400" kern="0">
                <a:solidFill>
                  <a:srgbClr val="002060"/>
                </a:solidFill>
                <a:latin typeface="+mn-lt"/>
              </a:rPr>
              <a:t>đến </a:t>
            </a:r>
            <a:r>
              <a:rPr lang="vi-VN" sz="2400" kern="0">
                <a:solidFill>
                  <a:srgbClr val="002060"/>
                </a:solidFill>
                <a:latin typeface="+mn-lt"/>
              </a:rPr>
              <a:t>1 </a:t>
            </a:r>
            <a:r>
              <a:rPr lang="vi-VN" sz="2400" kern="0">
                <a:solidFill>
                  <a:srgbClr val="002060"/>
                </a:solidFill>
                <a:latin typeface="+mn-lt"/>
              </a:rPr>
              <a:t>ra màn </a:t>
            </a:r>
            <a:r>
              <a:rPr lang="vi-VN" sz="2400" kern="0">
                <a:solidFill>
                  <a:srgbClr val="002060"/>
                </a:solidFill>
                <a:latin typeface="+mn-lt"/>
              </a:rPr>
              <a:t>hình</a:t>
            </a:r>
            <a:r>
              <a:rPr lang="en-US" sz="2400" kern="0">
                <a:solidFill>
                  <a:srgbClr val="002060"/>
                </a:solidFill>
                <a:latin typeface="+mn-lt"/>
              </a:rPr>
              <a:t>. Mỗi số trên một dòng.</a:t>
            </a:r>
            <a:endParaRPr lang="vi-VN" sz="2400" kern="0">
              <a:solidFill>
                <a:srgbClr val="002060"/>
              </a:solidFill>
              <a:latin typeface="+mn-lt"/>
            </a:endParaRPr>
          </a:p>
          <a:p>
            <a:pPr marL="0" indent="0" algn="just">
              <a:lnSpc>
                <a:spcPct val="150000"/>
              </a:lnSpc>
              <a:spcBef>
                <a:spcPts val="0"/>
              </a:spcBef>
              <a:buNone/>
              <a:defRPr>
                <a:solidFill>
                  <a:schemeClr val="accent2"/>
                </a:solidFill>
              </a:defRPr>
            </a:pPr>
            <a:r>
              <a:rPr lang="en-US" sz="2400" b="1">
                <a:solidFill>
                  <a:srgbClr val="666666"/>
                </a:solidFill>
              </a:rPr>
              <a:t>	</a:t>
            </a:r>
            <a:r>
              <a:rPr lang="en-US" sz="2400" b="1">
                <a:solidFill>
                  <a:srgbClr val="FF0000"/>
                </a:solidFill>
                <a:latin typeface="Courier New" panose="02070309020205020404" pitchFamily="49" charset="0"/>
                <a:cs typeface="Courier New" panose="02070309020205020404" pitchFamily="49" charset="0"/>
              </a:rPr>
              <a:t>for</a:t>
            </a:r>
            <a:r>
              <a:rPr lang="en-US" sz="2400" b="1">
                <a:solidFill>
                  <a:srgbClr val="666666"/>
                </a:solidFill>
                <a:latin typeface="Courier New" panose="02070309020205020404" pitchFamily="49" charset="0"/>
                <a:cs typeface="Courier New" panose="02070309020205020404" pitchFamily="49" charset="0"/>
              </a:rPr>
              <a:t>(</a:t>
            </a:r>
            <a:r>
              <a:rPr lang="en-US" sz="2400" b="1">
                <a:solidFill>
                  <a:srgbClr val="0070C0"/>
                </a:solidFill>
                <a:latin typeface="Courier New" panose="02070309020205020404" pitchFamily="49" charset="0"/>
                <a:cs typeface="Courier New" panose="02070309020205020404" pitchFamily="49" charset="0"/>
              </a:rPr>
              <a:t>int</a:t>
            </a:r>
            <a:r>
              <a:rPr lang="en-US" sz="2400" b="1">
                <a:solidFill>
                  <a:srgbClr val="666666"/>
                </a:solidFill>
                <a:latin typeface="Courier New" panose="02070309020205020404" pitchFamily="49" charset="0"/>
                <a:cs typeface="Courier New" panose="02070309020205020404" pitchFamily="49" charset="0"/>
              </a:rPr>
              <a:t> </a:t>
            </a:r>
            <a:r>
              <a:rPr lang="en-US" sz="2400" b="1" smtClean="0">
                <a:solidFill>
                  <a:srgbClr val="002060"/>
                </a:solidFill>
                <a:latin typeface="Courier New" panose="02070309020205020404" pitchFamily="49" charset="0"/>
                <a:cs typeface="Courier New" panose="02070309020205020404" pitchFamily="49" charset="0"/>
              </a:rPr>
              <a:t>i=10; </a:t>
            </a:r>
            <a:r>
              <a:rPr lang="en-US" sz="2400" b="1">
                <a:solidFill>
                  <a:srgbClr val="002060"/>
                </a:solidFill>
                <a:latin typeface="Courier New" panose="02070309020205020404" pitchFamily="49" charset="0"/>
                <a:cs typeface="Courier New" panose="02070309020205020404" pitchFamily="49" charset="0"/>
              </a:rPr>
              <a:t>i </a:t>
            </a:r>
            <a:r>
              <a:rPr lang="en-US" sz="2400" b="1" smtClean="0">
                <a:solidFill>
                  <a:srgbClr val="002060"/>
                </a:solidFill>
                <a:latin typeface="Courier New" panose="02070309020205020404" pitchFamily="49" charset="0"/>
                <a:cs typeface="Courier New" panose="02070309020205020404" pitchFamily="49" charset="0"/>
              </a:rPr>
              <a:t>&gt;= 1; i--</a:t>
            </a:r>
            <a:r>
              <a:rPr lang="en-US" sz="2400" b="1" smtClean="0">
                <a:solidFill>
                  <a:srgbClr val="666666"/>
                </a:solidFill>
                <a:latin typeface="Courier New" panose="02070309020205020404" pitchFamily="49" charset="0"/>
                <a:cs typeface="Courier New" panose="02070309020205020404" pitchFamily="49" charset="0"/>
              </a:rPr>
              <a:t>)</a:t>
            </a:r>
            <a:endParaRPr lang="en-US" sz="2400" b="1">
              <a:solidFill>
                <a:srgbClr val="666666"/>
              </a:solidFill>
              <a:latin typeface="Courier New" panose="02070309020205020404" pitchFamily="49" charset="0"/>
              <a:cs typeface="Courier New" panose="02070309020205020404" pitchFamily="49" charset="0"/>
            </a:endParaRPr>
          </a:p>
          <a:p>
            <a:pPr marL="0" indent="0" algn="just">
              <a:lnSpc>
                <a:spcPct val="150000"/>
              </a:lnSpc>
              <a:spcBef>
                <a:spcPts val="0"/>
              </a:spcBef>
              <a:buNone/>
              <a:defRPr>
                <a:solidFill>
                  <a:schemeClr val="accent2"/>
                </a:solidFill>
              </a:defRPr>
            </a:pPr>
            <a:r>
              <a:rPr lang="en-US" sz="2400" b="1">
                <a:solidFill>
                  <a:srgbClr val="666666"/>
                </a:solidFill>
                <a:latin typeface="Courier New" panose="02070309020205020404" pitchFamily="49" charset="0"/>
                <a:cs typeface="Courier New" panose="02070309020205020404" pitchFamily="49" charset="0"/>
              </a:rPr>
              <a:t>		</a:t>
            </a:r>
            <a:r>
              <a:rPr lang="en-US" sz="2400" b="1">
                <a:solidFill>
                  <a:srgbClr val="0070C0"/>
                </a:solidFill>
                <a:latin typeface="Courier New" panose="02070309020205020404" pitchFamily="49" charset="0"/>
                <a:cs typeface="Courier New" panose="02070309020205020404" pitchFamily="49" charset="0"/>
              </a:rPr>
              <a:t>cout</a:t>
            </a:r>
            <a:r>
              <a:rPr lang="en-US" sz="2400" b="1">
                <a:solidFill>
                  <a:srgbClr val="002060"/>
                </a:solidFill>
                <a:latin typeface="Courier New" panose="02070309020205020404" pitchFamily="49" charset="0"/>
                <a:cs typeface="Courier New" panose="02070309020205020404" pitchFamily="49" charset="0"/>
              </a:rPr>
              <a:t>&lt;&lt;i&lt;&lt;</a:t>
            </a:r>
            <a:r>
              <a:rPr lang="en-US" sz="2400" b="1">
                <a:solidFill>
                  <a:srgbClr val="0070C0"/>
                </a:solidFill>
                <a:latin typeface="Courier New" panose="02070309020205020404" pitchFamily="49" charset="0"/>
                <a:cs typeface="Courier New" panose="02070309020205020404" pitchFamily="49" charset="0"/>
              </a:rPr>
              <a:t>endl;</a:t>
            </a:r>
          </a:p>
          <a:p>
            <a:pPr marL="0" indent="0" algn="just">
              <a:lnSpc>
                <a:spcPct val="150000"/>
              </a:lnSpc>
              <a:spcBef>
                <a:spcPts val="0"/>
              </a:spcBef>
              <a:buNone/>
              <a:defRPr>
                <a:solidFill>
                  <a:schemeClr val="accent2"/>
                </a:solidFill>
              </a:defRPr>
            </a:pPr>
            <a:endParaRPr lang="vi-VN" sz="2400" b="1">
              <a:solidFill>
                <a:srgbClr val="666666"/>
              </a:solidFill>
            </a:endParaRPr>
          </a:p>
        </p:txBody>
      </p:sp>
    </p:spTree>
    <p:extLst>
      <p:ext uri="{BB962C8B-B14F-4D97-AF65-F5344CB8AC3E}">
        <p14:creationId xmlns:p14="http://schemas.microsoft.com/office/powerpoint/2010/main" val="6200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1000" fill="hold"/>
                                        <p:tgtEl>
                                          <p:spTgt spid="7">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7">
                                            <p:txEl>
                                              <p:pRg st="1" end="1"/>
                                            </p:txEl>
                                          </p:spTgt>
                                        </p:tgtEl>
                                      </p:cBhvr>
                                    </p:animEffect>
                                  </p:childTnLst>
                                </p:cTn>
                              </p:par>
                              <p:par>
                                <p:cTn id="17" presetID="50" presetClass="entr" presetSubtype="0" decel="10000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1000" fill="hold"/>
                                        <p:tgtEl>
                                          <p:spTgt spid="7">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 calcmode="lin" valueType="num">
                                      <p:cBhvr>
                                        <p:cTn id="26" dur="1000" fill="hold"/>
                                        <p:tgtEl>
                                          <p:spTgt spid="7">
                                            <p:txEl>
                                              <p:pRg st="3" end="3"/>
                                            </p:txEl>
                                          </p:spTgt>
                                        </p:tgtEl>
                                        <p:attrNameLst>
                                          <p:attrName>ppt_w</p:attrName>
                                        </p:attrNameLst>
                                      </p:cBhvr>
                                      <p:tavLst>
                                        <p:tav tm="0">
                                          <p:val>
                                            <p:strVal val="#ppt_w+.3"/>
                                          </p:val>
                                        </p:tav>
                                        <p:tav tm="100000">
                                          <p:val>
                                            <p:strVal val="#ppt_w"/>
                                          </p:val>
                                        </p:tav>
                                      </p:tavLst>
                                    </p:anim>
                                    <p:anim calcmode="lin" valueType="num">
                                      <p:cBhvr>
                                        <p:cTn id="27" dur="1000" fill="hold"/>
                                        <p:tgtEl>
                                          <p:spTgt spid="7">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p:cTn id="33" dur="1000" fill="hold"/>
                                        <p:tgtEl>
                                          <p:spTgt spid="7">
                                            <p:txEl>
                                              <p:pRg st="4" end="4"/>
                                            </p:txEl>
                                          </p:spTgt>
                                        </p:tgtEl>
                                        <p:attrNameLst>
                                          <p:attrName>ppt_w</p:attrName>
                                        </p:attrNameLst>
                                      </p:cBhvr>
                                      <p:tavLst>
                                        <p:tav tm="0">
                                          <p:val>
                                            <p:strVal val="#ppt_w+.3"/>
                                          </p:val>
                                        </p:tav>
                                        <p:tav tm="100000">
                                          <p:val>
                                            <p:strVal val="#ppt_w"/>
                                          </p:val>
                                        </p:tav>
                                      </p:tavLst>
                                    </p:anim>
                                    <p:anim calcmode="lin" valueType="num">
                                      <p:cBhvr>
                                        <p:cTn id="34"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7">
                                            <p:txEl>
                                              <p:pRg st="4" end="4"/>
                                            </p:txEl>
                                          </p:spTgt>
                                        </p:tgtEl>
                                      </p:cBhvr>
                                    </p:animEffect>
                                  </p:childTnLst>
                                </p:cTn>
                              </p:par>
                              <p:par>
                                <p:cTn id="36" presetID="50" presetClass="entr" presetSubtype="0" decel="100000" fill="hold"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 calcmode="lin" valueType="num">
                                      <p:cBhvr>
                                        <p:cTn id="38" dur="1000" fill="hold"/>
                                        <p:tgtEl>
                                          <p:spTgt spid="7">
                                            <p:txEl>
                                              <p:pRg st="5" end="5"/>
                                            </p:txEl>
                                          </p:spTgt>
                                        </p:tgtEl>
                                        <p:attrNameLst>
                                          <p:attrName>ppt_w</p:attrName>
                                        </p:attrNameLst>
                                      </p:cBhvr>
                                      <p:tavLst>
                                        <p:tav tm="0">
                                          <p:val>
                                            <p:strVal val="#ppt_w+.3"/>
                                          </p:val>
                                        </p:tav>
                                        <p:tav tm="100000">
                                          <p:val>
                                            <p:strVal val="#ppt_w"/>
                                          </p:val>
                                        </p:tav>
                                      </p:tavLst>
                                    </p:anim>
                                    <p:anim calcmode="lin" valueType="num">
                                      <p:cBhvr>
                                        <p:cTn id="39"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40"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8</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5.1 Lệnh for</a:t>
            </a:r>
            <a:endParaRPr lang="en-US" b="1" dirty="0"/>
          </a:p>
        </p:txBody>
      </p:sp>
      <p:sp>
        <p:nvSpPr>
          <p:cNvPr id="28" name="Shape 72"/>
          <p:cNvSpPr txBox="1">
            <a:spLocks/>
          </p:cNvSpPr>
          <p:nvPr/>
        </p:nvSpPr>
        <p:spPr bwMode="auto">
          <a:xfrm>
            <a:off x="457200" y="944563"/>
            <a:ext cx="8571854" cy="577799"/>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2400" b="1">
                <a:solidFill>
                  <a:srgbClr val="00B050"/>
                </a:solidFill>
              </a:rPr>
              <a:t>Ví </a:t>
            </a:r>
            <a:r>
              <a:rPr lang="en-US" sz="2400" b="1" smtClean="0">
                <a:solidFill>
                  <a:srgbClr val="00B050"/>
                </a:solidFill>
              </a:rPr>
              <a:t>dụ</a:t>
            </a:r>
            <a:r>
              <a:rPr lang="en-US" sz="2400" smtClean="0">
                <a:solidFill>
                  <a:srgbClr val="00B050"/>
                </a:solidFill>
              </a:rPr>
              <a:t>: </a:t>
            </a:r>
            <a:r>
              <a:rPr lang="en-US" sz="2400" smtClean="0">
                <a:solidFill>
                  <a:srgbClr val="002060"/>
                </a:solidFill>
              </a:rPr>
              <a:t>Tính tổng S = 1 + 2 + 3 + … + n</a:t>
            </a:r>
            <a:endParaRPr lang="en-US" sz="2400">
              <a:solidFill>
                <a:srgbClr val="002060"/>
              </a:solidFill>
            </a:endParaRPr>
          </a:p>
        </p:txBody>
      </p:sp>
      <p:sp>
        <p:nvSpPr>
          <p:cNvPr id="108" name="TextBox 107"/>
          <p:cNvSpPr txBox="1"/>
          <p:nvPr/>
        </p:nvSpPr>
        <p:spPr>
          <a:xfrm>
            <a:off x="3898082" y="1522286"/>
            <a:ext cx="5010150" cy="4916731"/>
          </a:xfrm>
          <a:prstGeom prst="rect">
            <a:avLst/>
          </a:prstGeom>
          <a:noFill/>
        </p:spPr>
        <p:txBody>
          <a:bodyPr wrap="square" rtlCol="0">
            <a:spAutoFit/>
          </a:bodyPr>
          <a:lstStyle/>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B050"/>
                </a:solidFill>
                <a:latin typeface="Courier New" panose="02070309020205020404" pitchFamily="49" charset="0"/>
                <a:cs typeface="Courier New" panose="02070309020205020404" pitchFamily="49" charset="0"/>
              </a:rPr>
              <a:t>#include &lt;iostream.h&gt;</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B0F0"/>
                </a:solidFill>
                <a:latin typeface="Courier New" panose="02070309020205020404" pitchFamily="49" charset="0"/>
                <a:cs typeface="Courier New" panose="02070309020205020404" pitchFamily="49" charset="0"/>
              </a:rPr>
              <a:t>void</a:t>
            </a:r>
            <a:r>
              <a:rPr lang="en-US" sz="1900" smtClean="0">
                <a:solidFill>
                  <a:srgbClr val="002060"/>
                </a:solidFill>
                <a:latin typeface="Courier New" panose="02070309020205020404" pitchFamily="49" charset="0"/>
                <a:cs typeface="Courier New" panose="02070309020205020404" pitchFamily="49" charset="0"/>
              </a:rPr>
              <a:t>  main()</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int</a:t>
            </a: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n;</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long S;</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cout</a:t>
            </a:r>
            <a:r>
              <a:rPr lang="en-US" sz="1900" smtClean="0">
                <a:solidFill>
                  <a:srgbClr val="002060"/>
                </a:solidFill>
                <a:latin typeface="Courier New" panose="02070309020205020404" pitchFamily="49" charset="0"/>
                <a:cs typeface="Courier New" panose="02070309020205020404" pitchFamily="49" charset="0"/>
              </a:rPr>
              <a:t>&lt;&lt;“Nhap n= “; </a:t>
            </a:r>
            <a:r>
              <a:rPr lang="en-US" sz="1900" smtClean="0">
                <a:solidFill>
                  <a:srgbClr val="00B0F0"/>
                </a:solidFill>
                <a:latin typeface="Courier New" panose="02070309020205020404" pitchFamily="49" charset="0"/>
                <a:cs typeface="Courier New" panose="02070309020205020404" pitchFamily="49" charset="0"/>
              </a:rPr>
              <a:t>cin</a:t>
            </a:r>
            <a:r>
              <a:rPr lang="en-US" sz="1900" smtClean="0">
                <a:solidFill>
                  <a:srgbClr val="002060"/>
                </a:solidFill>
                <a:latin typeface="Courier New" panose="02070309020205020404" pitchFamily="49" charset="0"/>
                <a:cs typeface="Courier New" panose="02070309020205020404" pitchFamily="49" charset="0"/>
              </a:rPr>
              <a:t>&gt;&gt;n;</a:t>
            </a:r>
          </a:p>
          <a:p>
            <a:pPr marL="342900" lvl="2" indent="-342900" algn="just">
              <a:lnSpc>
                <a:spcPct val="150000"/>
              </a:lnSpc>
              <a:buClr>
                <a:srgbClr val="C00000"/>
              </a:buClr>
              <a:buFont typeface="+mj-lt"/>
              <a:buAutoNum type="arabicPeriod"/>
              <a:defRPr>
                <a:solidFill>
                  <a:schemeClr val="accent2"/>
                </a:solidFill>
              </a:defRPr>
            </a:pPr>
            <a:r>
              <a:rPr lang="en-US" sz="1900">
                <a:solidFill>
                  <a:srgbClr val="002060"/>
                </a:solidFill>
                <a:latin typeface="Courier New" panose="02070309020205020404" pitchFamily="49" charset="0"/>
                <a:cs typeface="Courier New" panose="02070309020205020404" pitchFamily="49" charset="0"/>
              </a:rPr>
              <a:t> </a:t>
            </a:r>
            <a:r>
              <a:rPr lang="en-US" sz="1900" smtClean="0">
                <a:solidFill>
                  <a:srgbClr val="002060"/>
                </a:solidFill>
                <a:latin typeface="Courier New" panose="02070309020205020404" pitchFamily="49" charset="0"/>
                <a:cs typeface="Courier New" panose="02070309020205020404" pitchFamily="49" charset="0"/>
              </a:rPr>
              <a:t>  S = 0;</a:t>
            </a:r>
          </a:p>
          <a:p>
            <a:pPr marL="342900" lvl="2" indent="-342900" algn="just">
              <a:lnSpc>
                <a:spcPct val="150000"/>
              </a:lnSpc>
              <a:buClr>
                <a:srgbClr val="C00000"/>
              </a:buClr>
              <a:buFont typeface="+mj-lt"/>
              <a:buAutoNum type="arabicPeriod"/>
              <a:defRPr>
                <a:solidFill>
                  <a:schemeClr val="accent2"/>
                </a:solidFill>
              </a:defRPr>
            </a:pPr>
            <a:r>
              <a:rPr lang="en-US" sz="1900" b="1" smtClean="0">
                <a:solidFill>
                  <a:srgbClr val="002060"/>
                </a:solidFill>
                <a:latin typeface="Courier New" panose="02070309020205020404" pitchFamily="49" charset="0"/>
                <a:cs typeface="Courier New" panose="02070309020205020404" pitchFamily="49" charset="0"/>
              </a:rPr>
              <a:t>   </a:t>
            </a:r>
            <a:r>
              <a:rPr lang="en-US" sz="1900" b="1" smtClean="0">
                <a:solidFill>
                  <a:srgbClr val="FF0000"/>
                </a:solidFill>
                <a:latin typeface="Courier New" panose="02070309020205020404" pitchFamily="49" charset="0"/>
                <a:cs typeface="Courier New" panose="02070309020205020404" pitchFamily="49" charset="0"/>
              </a:rPr>
              <a:t>for</a:t>
            </a:r>
            <a:r>
              <a:rPr lang="en-US" sz="1900" smtClean="0">
                <a:solidFill>
                  <a:srgbClr val="002060"/>
                </a:solidFill>
                <a:latin typeface="Courier New" panose="02070309020205020404" pitchFamily="49" charset="0"/>
                <a:cs typeface="Courier New" panose="02070309020205020404" pitchFamily="49" charset="0"/>
              </a:rPr>
              <a:t> (int i = 1; i &lt;= n; i++)</a:t>
            </a:r>
            <a:endParaRPr lang="en-US" sz="1900" b="1" smtClean="0">
              <a:solidFill>
                <a:srgbClr val="002060"/>
              </a:solidFill>
              <a:latin typeface="Courier New" panose="02070309020205020404" pitchFamily="49" charset="0"/>
              <a:cs typeface="Courier New" panose="02070309020205020404" pitchFamily="49" charset="0"/>
            </a:endParaRP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S = S + i;</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   </a:t>
            </a:r>
            <a:r>
              <a:rPr lang="en-US" sz="1900" smtClean="0">
                <a:solidFill>
                  <a:srgbClr val="00B0F0"/>
                </a:solidFill>
                <a:latin typeface="Courier New" panose="02070309020205020404" pitchFamily="49" charset="0"/>
                <a:cs typeface="Courier New" panose="02070309020205020404" pitchFamily="49" charset="0"/>
              </a:rPr>
              <a:t>cout</a:t>
            </a:r>
            <a:r>
              <a:rPr lang="en-US" sz="1900" smtClean="0">
                <a:solidFill>
                  <a:srgbClr val="002060"/>
                </a:solidFill>
                <a:latin typeface="Courier New" panose="02070309020205020404" pitchFamily="49" charset="0"/>
                <a:cs typeface="Courier New" panose="02070309020205020404" pitchFamily="49" charset="0"/>
              </a:rPr>
              <a:t>&lt;&lt;“Tong la “&lt;&lt;S&lt;&lt;</a:t>
            </a:r>
            <a:r>
              <a:rPr lang="en-US" sz="1900" smtClean="0">
                <a:solidFill>
                  <a:srgbClr val="00B0F0"/>
                </a:solidFill>
                <a:latin typeface="Courier New" panose="02070309020205020404" pitchFamily="49" charset="0"/>
                <a:cs typeface="Courier New" panose="02070309020205020404" pitchFamily="49" charset="0"/>
              </a:rPr>
              <a:t>endl</a:t>
            </a:r>
            <a:r>
              <a:rPr lang="en-US" sz="19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900" smtClean="0">
                <a:solidFill>
                  <a:srgbClr val="002060"/>
                </a:solidFill>
                <a:latin typeface="Courier New" panose="02070309020205020404" pitchFamily="49" charset="0"/>
                <a:cs typeface="Courier New" panose="02070309020205020404" pitchFamily="49" charset="0"/>
              </a:rPr>
              <a:t>}</a:t>
            </a:r>
            <a:endParaRPr lang="en-US" sz="1900">
              <a:solidFill>
                <a:srgbClr val="002060"/>
              </a:solidFill>
              <a:latin typeface="Courier New" panose="02070309020205020404" pitchFamily="49" charset="0"/>
              <a:cs typeface="Courier New" panose="02070309020205020404" pitchFamily="49" charset="0"/>
            </a:endParaRPr>
          </a:p>
        </p:txBody>
      </p:sp>
      <p:grpSp>
        <p:nvGrpSpPr>
          <p:cNvPr id="7" name="Group 6"/>
          <p:cNvGrpSpPr/>
          <p:nvPr/>
        </p:nvGrpSpPr>
        <p:grpSpPr>
          <a:xfrm>
            <a:off x="304800" y="1606968"/>
            <a:ext cx="3485463" cy="4694938"/>
            <a:chOff x="4023099" y="1025498"/>
            <a:chExt cx="4571917" cy="5443954"/>
          </a:xfrm>
        </p:grpSpPr>
        <p:grpSp>
          <p:nvGrpSpPr>
            <p:cNvPr id="8" name="Group 7"/>
            <p:cNvGrpSpPr/>
            <p:nvPr/>
          </p:nvGrpSpPr>
          <p:grpSpPr>
            <a:xfrm>
              <a:off x="4731262" y="1063598"/>
              <a:ext cx="1752600" cy="628289"/>
              <a:chOff x="1371600" y="1752600"/>
              <a:chExt cx="1752600" cy="685800"/>
            </a:xfrm>
          </p:grpSpPr>
          <p:sp>
            <p:nvSpPr>
              <p:cNvPr id="42" name="Oval 41"/>
              <p:cNvSpPr/>
              <p:nvPr/>
            </p:nvSpPr>
            <p:spPr bwMode="auto">
              <a:xfrm>
                <a:off x="1371600" y="1752600"/>
                <a:ext cx="1752600" cy="685800"/>
              </a:xfrm>
              <a:prstGeom prst="ellipse">
                <a:avLst/>
              </a:prstGeom>
              <a:solidFill>
                <a:srgbClr val="FF3399"/>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43" name="TextBox 42"/>
              <p:cNvSpPr txBox="1"/>
              <p:nvPr/>
            </p:nvSpPr>
            <p:spPr>
              <a:xfrm>
                <a:off x="1562100" y="1895445"/>
                <a:ext cx="1371601" cy="467455"/>
              </a:xfrm>
              <a:prstGeom prst="rect">
                <a:avLst/>
              </a:prstGeom>
              <a:noFill/>
            </p:spPr>
            <p:txBody>
              <a:bodyPr wrap="square" rtlCol="0">
                <a:spAutoFit/>
              </a:bodyPr>
              <a:lstStyle/>
              <a:p>
                <a:r>
                  <a:rPr lang="en-US" sz="1800" b="1" smtClean="0"/>
                  <a:t>Bắt đầu</a:t>
                </a:r>
                <a:endParaRPr lang="en-US" sz="1800" b="1"/>
              </a:p>
            </p:txBody>
          </p:sp>
        </p:grpSp>
        <p:grpSp>
          <p:nvGrpSpPr>
            <p:cNvPr id="9" name="Group 8"/>
            <p:cNvGrpSpPr/>
            <p:nvPr/>
          </p:nvGrpSpPr>
          <p:grpSpPr>
            <a:xfrm>
              <a:off x="6820622" y="5841163"/>
              <a:ext cx="1752600" cy="628289"/>
              <a:chOff x="1562100" y="4495800"/>
              <a:chExt cx="1752600" cy="685800"/>
            </a:xfrm>
            <a:solidFill>
              <a:srgbClr val="FF3399"/>
            </a:solidFill>
          </p:grpSpPr>
          <p:sp>
            <p:nvSpPr>
              <p:cNvPr id="40" name="Oval 39"/>
              <p:cNvSpPr/>
              <p:nvPr/>
            </p:nvSpPr>
            <p:spPr bwMode="auto">
              <a:xfrm>
                <a:off x="1562100" y="4495800"/>
                <a:ext cx="1752600" cy="685800"/>
              </a:xfrm>
              <a:prstGeom prst="ellipse">
                <a:avLst/>
              </a:prstGeom>
              <a:grp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41" name="TextBox 40"/>
              <p:cNvSpPr txBox="1"/>
              <p:nvPr/>
            </p:nvSpPr>
            <p:spPr>
              <a:xfrm>
                <a:off x="1689954" y="4599415"/>
                <a:ext cx="1515562" cy="467455"/>
              </a:xfrm>
              <a:prstGeom prst="rect">
                <a:avLst/>
              </a:prstGeom>
              <a:noFill/>
            </p:spPr>
            <p:txBody>
              <a:bodyPr wrap="square" rtlCol="0">
                <a:spAutoFit/>
              </a:bodyPr>
              <a:lstStyle/>
              <a:p>
                <a:r>
                  <a:rPr lang="en-US" sz="1800" b="1" smtClean="0"/>
                  <a:t>Kết thúc</a:t>
                </a:r>
                <a:endParaRPr lang="en-US" sz="1800" b="1"/>
              </a:p>
            </p:txBody>
          </p:sp>
        </p:grpSp>
        <p:cxnSp>
          <p:nvCxnSpPr>
            <p:cNvPr id="10" name="Straight Arrow Connector 9"/>
            <p:cNvCxnSpPr/>
            <p:nvPr/>
          </p:nvCxnSpPr>
          <p:spPr bwMode="auto">
            <a:xfrm>
              <a:off x="5623706" y="1691243"/>
              <a:ext cx="0" cy="28675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bwMode="auto">
            <a:xfrm>
              <a:off x="7693048" y="5434740"/>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2" name="Group 11"/>
            <p:cNvGrpSpPr/>
            <p:nvPr/>
          </p:nvGrpSpPr>
          <p:grpSpPr>
            <a:xfrm>
              <a:off x="4713507" y="1982246"/>
              <a:ext cx="1826541" cy="451273"/>
              <a:chOff x="1353845" y="2895600"/>
              <a:chExt cx="1826541" cy="492581"/>
            </a:xfrm>
          </p:grpSpPr>
          <p:sp>
            <p:nvSpPr>
              <p:cNvPr id="38" name="Parallelogram 37"/>
              <p:cNvSpPr/>
              <p:nvPr/>
            </p:nvSpPr>
            <p:spPr bwMode="auto">
              <a:xfrm>
                <a:off x="13538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39" name="TextBox 38"/>
              <p:cNvSpPr txBox="1"/>
              <p:nvPr/>
            </p:nvSpPr>
            <p:spPr>
              <a:xfrm>
                <a:off x="1562100" y="2920727"/>
                <a:ext cx="1387744" cy="467454"/>
              </a:xfrm>
              <a:prstGeom prst="rect">
                <a:avLst/>
              </a:prstGeom>
              <a:noFill/>
            </p:spPr>
            <p:txBody>
              <a:bodyPr wrap="square" rtlCol="0">
                <a:spAutoFit/>
              </a:bodyPr>
              <a:lstStyle/>
              <a:p>
                <a:r>
                  <a:rPr lang="en-US" sz="1800" b="1" smtClean="0"/>
                  <a:t>Nhập n</a:t>
                </a:r>
                <a:endParaRPr lang="en-US" sz="1800" b="1"/>
              </a:p>
            </p:txBody>
          </p:sp>
        </p:grpSp>
        <p:sp>
          <p:nvSpPr>
            <p:cNvPr id="13" name="TextBox 12"/>
            <p:cNvSpPr txBox="1"/>
            <p:nvPr/>
          </p:nvSpPr>
          <p:spPr>
            <a:xfrm>
              <a:off x="4211176" y="5005144"/>
              <a:ext cx="1387744" cy="707886"/>
            </a:xfrm>
            <a:prstGeom prst="rect">
              <a:avLst/>
            </a:prstGeom>
            <a:noFill/>
          </p:spPr>
          <p:txBody>
            <a:bodyPr wrap="square" rtlCol="0">
              <a:spAutoFit/>
            </a:bodyPr>
            <a:lstStyle/>
            <a:p>
              <a:r>
                <a:rPr lang="en-US" sz="2000" b="1" smtClean="0"/>
                <a:t>PT co n</a:t>
              </a:r>
              <a:r>
                <a:rPr lang="en-US" sz="2000" b="1" baseline="-25000" smtClean="0"/>
                <a:t>o </a:t>
              </a:r>
              <a:r>
                <a:rPr lang="en-US" sz="2000" b="1" smtClean="0"/>
                <a:t>x =-b/a</a:t>
              </a:r>
              <a:endParaRPr lang="en-US" sz="2000" b="1"/>
            </a:p>
          </p:txBody>
        </p:sp>
        <p:cxnSp>
          <p:nvCxnSpPr>
            <p:cNvPr id="14" name="Straight Arrow Connector 13"/>
            <p:cNvCxnSpPr/>
            <p:nvPr/>
          </p:nvCxnSpPr>
          <p:spPr bwMode="auto">
            <a:xfrm>
              <a:off x="6540048" y="1025498"/>
              <a:ext cx="0" cy="0"/>
            </a:xfrm>
            <a:prstGeom prst="straightConnector1">
              <a:avLst/>
            </a:prstGeom>
            <a:noFill/>
            <a:ln w="9525" cap="flat" cmpd="sng" algn="ctr">
              <a:noFill/>
              <a:prstDash val="solid"/>
              <a:round/>
              <a:headEnd type="none" w="med" len="med"/>
              <a:tailEnd type="triangle"/>
            </a:ln>
            <a:effectLst/>
          </p:spPr>
        </p:cxnSp>
        <p:grpSp>
          <p:nvGrpSpPr>
            <p:cNvPr id="15" name="Group 14"/>
            <p:cNvGrpSpPr/>
            <p:nvPr/>
          </p:nvGrpSpPr>
          <p:grpSpPr>
            <a:xfrm>
              <a:off x="4440826" y="4146477"/>
              <a:ext cx="2324100" cy="774471"/>
              <a:chOff x="3143250" y="3303586"/>
              <a:chExt cx="2324100" cy="774471"/>
            </a:xfrm>
          </p:grpSpPr>
          <p:sp>
            <p:nvSpPr>
              <p:cNvPr id="36" name="Diamond 35"/>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37" name="TextBox 36"/>
              <p:cNvSpPr txBox="1"/>
              <p:nvPr/>
            </p:nvSpPr>
            <p:spPr>
              <a:xfrm>
                <a:off x="3429000" y="3397806"/>
                <a:ext cx="1808785" cy="428254"/>
              </a:xfrm>
              <a:prstGeom prst="rect">
                <a:avLst/>
              </a:prstGeom>
              <a:noFill/>
            </p:spPr>
            <p:txBody>
              <a:bodyPr wrap="square" rtlCol="0">
                <a:spAutoFit/>
              </a:bodyPr>
              <a:lstStyle/>
              <a:p>
                <a:r>
                  <a:rPr lang="en-US" sz="1800" b="1"/>
                  <a:t>i</a:t>
                </a:r>
                <a:r>
                  <a:rPr lang="en-US" sz="1800" b="1" smtClean="0"/>
                  <a:t> &lt;= n?</a:t>
                </a:r>
                <a:endParaRPr lang="en-US" sz="1800" b="1"/>
              </a:p>
            </p:txBody>
          </p:sp>
        </p:grpSp>
        <p:cxnSp>
          <p:nvCxnSpPr>
            <p:cNvPr id="16" name="Straight Arrow Connector 15"/>
            <p:cNvCxnSpPr/>
            <p:nvPr/>
          </p:nvCxnSpPr>
          <p:spPr bwMode="auto">
            <a:xfrm>
              <a:off x="5617970" y="2424771"/>
              <a:ext cx="0" cy="34687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bwMode="auto">
            <a:xfrm flipH="1" flipV="1">
              <a:off x="4023099" y="6028710"/>
              <a:ext cx="1579778"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bwMode="auto">
            <a:xfrm>
              <a:off x="4060264" y="4525935"/>
              <a:ext cx="442307"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bwMode="auto">
            <a:xfrm>
              <a:off x="6721267" y="4540685"/>
              <a:ext cx="975655"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bwMode="auto">
            <a:xfrm>
              <a:off x="5623706" y="5841163"/>
              <a:ext cx="0" cy="212237"/>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bwMode="auto">
            <a:xfrm>
              <a:off x="7696922" y="4561870"/>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22" name="Group 21"/>
            <p:cNvGrpSpPr/>
            <p:nvPr/>
          </p:nvGrpSpPr>
          <p:grpSpPr>
            <a:xfrm>
              <a:off x="6768475" y="4986093"/>
              <a:ext cx="1826541" cy="451273"/>
              <a:chOff x="1315745" y="2895600"/>
              <a:chExt cx="1826541" cy="492581"/>
            </a:xfrm>
          </p:grpSpPr>
          <p:sp>
            <p:nvSpPr>
              <p:cNvPr id="34" name="Parallelogram 33"/>
              <p:cNvSpPr/>
              <p:nvPr/>
            </p:nvSpPr>
            <p:spPr bwMode="auto">
              <a:xfrm>
                <a:off x="13157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35" name="TextBox 34"/>
              <p:cNvSpPr txBox="1"/>
              <p:nvPr/>
            </p:nvSpPr>
            <p:spPr>
              <a:xfrm>
                <a:off x="1562100" y="2920727"/>
                <a:ext cx="1387744" cy="467454"/>
              </a:xfrm>
              <a:prstGeom prst="rect">
                <a:avLst/>
              </a:prstGeom>
              <a:noFill/>
            </p:spPr>
            <p:txBody>
              <a:bodyPr wrap="square" rtlCol="0">
                <a:spAutoFit/>
              </a:bodyPr>
              <a:lstStyle/>
              <a:p>
                <a:r>
                  <a:rPr lang="en-US" sz="1800" b="1" smtClean="0"/>
                  <a:t>In S</a:t>
                </a:r>
                <a:endParaRPr lang="en-US" sz="1800" b="1"/>
              </a:p>
            </p:txBody>
          </p:sp>
        </p:grpSp>
        <p:cxnSp>
          <p:nvCxnSpPr>
            <p:cNvPr id="23" name="Straight Arrow Connector 22"/>
            <p:cNvCxnSpPr/>
            <p:nvPr/>
          </p:nvCxnSpPr>
          <p:spPr bwMode="auto">
            <a:xfrm flipV="1">
              <a:off x="4046816" y="4525935"/>
              <a:ext cx="13448" cy="150806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Shape 72"/>
            <p:cNvSpPr txBox="1">
              <a:spLocks/>
            </p:cNvSpPr>
            <p:nvPr/>
          </p:nvSpPr>
          <p:spPr bwMode="auto">
            <a:xfrm>
              <a:off x="4807364" y="4810894"/>
              <a:ext cx="776462" cy="367582"/>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800" smtClean="0">
                  <a:solidFill>
                    <a:srgbClr val="00B050"/>
                  </a:solidFill>
                </a:rPr>
                <a:t>đúng</a:t>
              </a:r>
              <a:endParaRPr lang="en-US" sz="1800" b="1" smtClean="0">
                <a:solidFill>
                  <a:srgbClr val="666666"/>
                </a:solidFill>
              </a:endParaRPr>
            </a:p>
          </p:txBody>
        </p:sp>
        <p:sp>
          <p:nvSpPr>
            <p:cNvPr id="25" name="Shape 72"/>
            <p:cNvSpPr txBox="1">
              <a:spLocks/>
            </p:cNvSpPr>
            <p:nvPr/>
          </p:nvSpPr>
          <p:spPr bwMode="auto">
            <a:xfrm>
              <a:off x="6867160" y="4203145"/>
              <a:ext cx="556655" cy="347237"/>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smtClean="0">
                  <a:solidFill>
                    <a:srgbClr val="00B050"/>
                  </a:solidFill>
                </a:rPr>
                <a:t>sai</a:t>
              </a:r>
              <a:endParaRPr lang="en-US" sz="2400" b="1" smtClean="0">
                <a:solidFill>
                  <a:srgbClr val="666666"/>
                </a:solidFill>
              </a:endParaRPr>
            </a:p>
          </p:txBody>
        </p:sp>
        <p:sp>
          <p:nvSpPr>
            <p:cNvPr id="26" name="TextBox 25"/>
            <p:cNvSpPr txBox="1"/>
            <p:nvPr/>
          </p:nvSpPr>
          <p:spPr>
            <a:xfrm>
              <a:off x="4768398" y="2752731"/>
              <a:ext cx="1752599" cy="428254"/>
            </a:xfrm>
            <a:prstGeom prst="rect">
              <a:avLst/>
            </a:prstGeom>
            <a:solidFill>
              <a:srgbClr val="FFCC00"/>
            </a:solidFill>
          </p:spPr>
          <p:txBody>
            <a:bodyPr wrap="square" rtlCol="0">
              <a:spAutoFit/>
            </a:bodyPr>
            <a:lstStyle/>
            <a:p>
              <a:r>
                <a:rPr lang="en-US" sz="1800" b="1" smtClean="0"/>
                <a:t>S = 0;</a:t>
              </a:r>
              <a:endParaRPr lang="en-US" sz="1800" b="1"/>
            </a:p>
          </p:txBody>
        </p:sp>
        <p:cxnSp>
          <p:nvCxnSpPr>
            <p:cNvPr id="29" name="Straight Arrow Connector 28"/>
            <p:cNvCxnSpPr/>
            <p:nvPr/>
          </p:nvCxnSpPr>
          <p:spPr bwMode="auto">
            <a:xfrm>
              <a:off x="5583826" y="3170014"/>
              <a:ext cx="0" cy="28675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a:endCxn id="24" idx="3"/>
            </p:cNvCxnSpPr>
            <p:nvPr/>
          </p:nvCxnSpPr>
          <p:spPr bwMode="auto">
            <a:xfrm flipH="1">
              <a:off x="5583826" y="4925394"/>
              <a:ext cx="20830" cy="6929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4731262" y="3441567"/>
              <a:ext cx="1752599" cy="428254"/>
            </a:xfrm>
            <a:prstGeom prst="rect">
              <a:avLst/>
            </a:prstGeom>
            <a:solidFill>
              <a:srgbClr val="FFCC00"/>
            </a:solidFill>
          </p:spPr>
          <p:txBody>
            <a:bodyPr wrap="square" rtlCol="0">
              <a:spAutoFit/>
            </a:bodyPr>
            <a:lstStyle/>
            <a:p>
              <a:r>
                <a:rPr lang="en-US" sz="1800" b="1" smtClean="0"/>
                <a:t>i = 1;</a:t>
              </a:r>
              <a:endParaRPr lang="en-US" sz="1800" b="1"/>
            </a:p>
          </p:txBody>
        </p:sp>
        <p:cxnSp>
          <p:nvCxnSpPr>
            <p:cNvPr id="32" name="Straight Arrow Connector 31"/>
            <p:cNvCxnSpPr/>
            <p:nvPr/>
          </p:nvCxnSpPr>
          <p:spPr bwMode="auto">
            <a:xfrm>
              <a:off x="5598920" y="3876474"/>
              <a:ext cx="0" cy="28675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4729444" y="5109802"/>
              <a:ext cx="1752599" cy="749445"/>
            </a:xfrm>
            <a:prstGeom prst="rect">
              <a:avLst/>
            </a:prstGeom>
            <a:solidFill>
              <a:srgbClr val="FFCC00"/>
            </a:solidFill>
          </p:spPr>
          <p:txBody>
            <a:bodyPr wrap="square" rtlCol="0">
              <a:spAutoFit/>
            </a:bodyPr>
            <a:lstStyle/>
            <a:p>
              <a:r>
                <a:rPr lang="en-US" sz="1800" b="1" smtClean="0"/>
                <a:t>S = S + i;</a:t>
              </a:r>
            </a:p>
            <a:p>
              <a:r>
                <a:rPr lang="en-US" sz="1800" b="1"/>
                <a:t>i</a:t>
              </a:r>
              <a:r>
                <a:rPr lang="en-US" sz="1800" b="1" smtClean="0"/>
                <a:t> = i +1</a:t>
              </a:r>
              <a:endParaRPr lang="en-US" sz="1800" b="1"/>
            </a:p>
          </p:txBody>
        </p:sp>
      </p:grpSp>
    </p:spTree>
    <p:extLst>
      <p:ext uri="{BB962C8B-B14F-4D97-AF65-F5344CB8AC3E}">
        <p14:creationId xmlns:p14="http://schemas.microsoft.com/office/powerpoint/2010/main" val="30923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strVal val="#ppt_w+.3"/>
                                          </p:val>
                                        </p:tav>
                                        <p:tav tm="100000">
                                          <p:val>
                                            <p:strVal val="#ppt_w"/>
                                          </p:val>
                                        </p:tav>
                                      </p:tavLst>
                                    </p:anim>
                                    <p:anim calcmode="lin" valueType="num">
                                      <p:cBhvr>
                                        <p:cTn id="8" dur="1000" fill="hold"/>
                                        <p:tgtEl>
                                          <p:spTgt spid="28"/>
                                        </p:tgtEl>
                                        <p:attrNameLst>
                                          <p:attrName>ppt_h</p:attrName>
                                        </p:attrNameLst>
                                      </p:cBhvr>
                                      <p:tavLst>
                                        <p:tav tm="0">
                                          <p:val>
                                            <p:strVal val="#ppt_h"/>
                                          </p:val>
                                        </p:tav>
                                        <p:tav tm="100000">
                                          <p:val>
                                            <p:strVal val="#ppt_h"/>
                                          </p:val>
                                        </p:tav>
                                      </p:tavLst>
                                    </p:anim>
                                    <p:animEffect transition="in" filter="fade">
                                      <p:cBhvr>
                                        <p:cTn id="9" dur="10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3"/>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08"/>
                                        </p:tgtEl>
                                        <p:attrNameLst>
                                          <p:attrName>style.visibility</p:attrName>
                                        </p:attrNameLst>
                                      </p:cBhvr>
                                      <p:to>
                                        <p:strVal val="visible"/>
                                      </p:to>
                                    </p:set>
                                    <p:anim calcmode="lin" valueType="num">
                                      <p:cBhvr>
                                        <p:cTn id="21" dur="1000" fill="hold"/>
                                        <p:tgtEl>
                                          <p:spTgt spid="108"/>
                                        </p:tgtEl>
                                        <p:attrNameLst>
                                          <p:attrName>ppt_w</p:attrName>
                                        </p:attrNameLst>
                                      </p:cBhvr>
                                      <p:tavLst>
                                        <p:tav tm="0">
                                          <p:val>
                                            <p:strVal val="#ppt_w+.3"/>
                                          </p:val>
                                        </p:tav>
                                        <p:tav tm="100000">
                                          <p:val>
                                            <p:strVal val="#ppt_w"/>
                                          </p:val>
                                        </p:tav>
                                      </p:tavLst>
                                    </p:anim>
                                    <p:anim calcmode="lin" valueType="num">
                                      <p:cBhvr>
                                        <p:cTn id="22" dur="1000" fill="hold"/>
                                        <p:tgtEl>
                                          <p:spTgt spid="108"/>
                                        </p:tgtEl>
                                        <p:attrNameLst>
                                          <p:attrName>ppt_h</p:attrName>
                                        </p:attrNameLst>
                                      </p:cBhvr>
                                      <p:tavLst>
                                        <p:tav tm="0">
                                          <p:val>
                                            <p:strVal val="#ppt_h"/>
                                          </p:val>
                                        </p:tav>
                                        <p:tav tm="100000">
                                          <p:val>
                                            <p:strVal val="#ppt_h"/>
                                          </p:val>
                                        </p:tav>
                                      </p:tavLst>
                                    </p:anim>
                                    <p:animEffect transition="in" filter="fade">
                                      <p:cBhvr>
                                        <p:cTn id="23"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5</a:t>
            </a:r>
            <a:r>
              <a:rPr lang="en-US" b="1" smtClean="0"/>
              <a:t>.1 Lệnh for</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9</a:t>
            </a:fld>
            <a:endParaRPr lang="en-US" dirty="0"/>
          </a:p>
        </p:txBody>
      </p:sp>
      <p:sp>
        <p:nvSpPr>
          <p:cNvPr id="6" name="Shape 64"/>
          <p:cNvSpPr txBox="1">
            <a:spLocks/>
          </p:cNvSpPr>
          <p:nvPr/>
        </p:nvSpPr>
        <p:spPr bwMode="auto">
          <a:xfrm>
            <a:off x="503695" y="997385"/>
            <a:ext cx="8487905" cy="5035333"/>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50000"/>
              </a:lnSpc>
              <a:spcBef>
                <a:spcPts val="0"/>
              </a:spcBef>
              <a:defRPr>
                <a:solidFill>
                  <a:schemeClr val="accent2"/>
                </a:solidFill>
              </a:defRPr>
            </a:pPr>
            <a:r>
              <a:rPr lang="en-US" sz="2400" b="1">
                <a:solidFill>
                  <a:srgbClr val="00B050"/>
                </a:solidFill>
              </a:rPr>
              <a:t>Cú pháp</a:t>
            </a:r>
            <a:r>
              <a:rPr lang="en-US" sz="2400" b="1">
                <a:solidFill>
                  <a:srgbClr val="666666"/>
                </a:solidFill>
              </a:rPr>
              <a:t>		</a:t>
            </a:r>
          </a:p>
          <a:p>
            <a:pPr marL="0" indent="0" algn="just">
              <a:lnSpc>
                <a:spcPct val="150000"/>
              </a:lnSpc>
              <a:spcBef>
                <a:spcPts val="0"/>
              </a:spcBef>
              <a:buNone/>
              <a:defRPr>
                <a:solidFill>
                  <a:schemeClr val="accent2"/>
                </a:solidFill>
              </a:defRPr>
            </a:pPr>
            <a:r>
              <a:rPr lang="en-US" sz="2400" b="1" smtClean="0">
                <a:solidFill>
                  <a:srgbClr val="FF0000"/>
                </a:solidFill>
                <a:latin typeface="Courier New" panose="02070309020205020404" pitchFamily="49" charset="0"/>
                <a:cs typeface="Courier New" panose="02070309020205020404" pitchFamily="49" charset="0"/>
              </a:rPr>
              <a:t>for</a:t>
            </a:r>
            <a:r>
              <a:rPr lang="en-US" sz="2400" b="1" smtClean="0">
                <a:solidFill>
                  <a:srgbClr val="666666"/>
                </a:solidFill>
                <a:latin typeface="Courier New" panose="02070309020205020404" pitchFamily="49" charset="0"/>
                <a:cs typeface="Courier New" panose="02070309020205020404" pitchFamily="49" charset="0"/>
              </a:rPr>
              <a:t>(</a:t>
            </a:r>
            <a:r>
              <a:rPr lang="en-US" sz="2400" b="1" smtClean="0">
                <a:solidFill>
                  <a:srgbClr val="0070C0"/>
                </a:solidFill>
                <a:latin typeface="Courier New" panose="02070309020205020404" pitchFamily="49" charset="0"/>
                <a:cs typeface="Courier New" panose="02070309020205020404" pitchFamily="49" charset="0"/>
              </a:rPr>
              <a:t>initialization</a:t>
            </a:r>
            <a:r>
              <a:rPr lang="en-US" sz="2400" b="1">
                <a:solidFill>
                  <a:srgbClr val="666666"/>
                </a:solidFill>
                <a:latin typeface="Courier New" panose="02070309020205020404" pitchFamily="49" charset="0"/>
                <a:cs typeface="Courier New" panose="02070309020205020404" pitchFamily="49" charset="0"/>
              </a:rPr>
              <a:t>;</a:t>
            </a:r>
            <a:r>
              <a:rPr lang="en-US" sz="2400" b="1">
                <a:solidFill>
                  <a:srgbClr val="0070C0"/>
                </a:solidFill>
                <a:latin typeface="Courier New" panose="02070309020205020404" pitchFamily="49" charset="0"/>
                <a:cs typeface="Courier New" panose="02070309020205020404" pitchFamily="49" charset="0"/>
              </a:rPr>
              <a:t> condition</a:t>
            </a:r>
            <a:r>
              <a:rPr lang="en-US" sz="2400" b="1">
                <a:solidFill>
                  <a:srgbClr val="666666"/>
                </a:solidFill>
                <a:latin typeface="Courier New" panose="02070309020205020404" pitchFamily="49" charset="0"/>
                <a:cs typeface="Courier New" panose="02070309020205020404" pitchFamily="49" charset="0"/>
              </a:rPr>
              <a:t>;</a:t>
            </a:r>
            <a:r>
              <a:rPr lang="en-US" sz="2400" b="1">
                <a:solidFill>
                  <a:srgbClr val="0070C0"/>
                </a:solidFill>
                <a:latin typeface="Courier New" panose="02070309020205020404" pitchFamily="49" charset="0"/>
                <a:cs typeface="Courier New" panose="02070309020205020404" pitchFamily="49" charset="0"/>
              </a:rPr>
              <a:t> </a:t>
            </a:r>
            <a:r>
              <a:rPr lang="en-US" sz="2400" b="1" smtClean="0">
                <a:solidFill>
                  <a:srgbClr val="0070C0"/>
                </a:solidFill>
                <a:latin typeface="Courier New" panose="02070309020205020404" pitchFamily="49" charset="0"/>
                <a:cs typeface="Courier New" panose="02070309020205020404" pitchFamily="49" charset="0"/>
              </a:rPr>
              <a:t>increase/decrease</a:t>
            </a:r>
            <a:r>
              <a:rPr lang="en-US" sz="2400" b="1" smtClean="0">
                <a:solidFill>
                  <a:srgbClr val="666666"/>
                </a:solidFill>
                <a:latin typeface="Courier New" panose="02070309020205020404" pitchFamily="49" charset="0"/>
                <a:cs typeface="Courier New" panose="02070309020205020404" pitchFamily="49" charset="0"/>
              </a:rPr>
              <a:t>)</a:t>
            </a:r>
            <a:endParaRPr lang="en-US" sz="2400" b="1">
              <a:solidFill>
                <a:srgbClr val="666666"/>
              </a:solidFill>
              <a:latin typeface="Courier New" panose="02070309020205020404" pitchFamily="49" charset="0"/>
              <a:cs typeface="Courier New" panose="02070309020205020404" pitchFamily="49" charset="0"/>
            </a:endParaRPr>
          </a:p>
          <a:p>
            <a:pPr marL="0" indent="0" algn="just">
              <a:lnSpc>
                <a:spcPct val="150000"/>
              </a:lnSpc>
              <a:spcBef>
                <a:spcPts val="0"/>
              </a:spcBef>
              <a:buNone/>
              <a:defRPr>
                <a:solidFill>
                  <a:schemeClr val="accent2"/>
                </a:solidFill>
              </a:defRPr>
            </a:pPr>
            <a:r>
              <a:rPr lang="en-US" sz="2400" b="1">
                <a:solidFill>
                  <a:srgbClr val="666666"/>
                </a:solidFill>
                <a:latin typeface="Courier New" panose="02070309020205020404" pitchFamily="49" charset="0"/>
                <a:cs typeface="Courier New" panose="02070309020205020404" pitchFamily="49" charset="0"/>
              </a:rPr>
              <a:t>	</a:t>
            </a:r>
            <a:r>
              <a:rPr lang="en-US" sz="2400" b="1" smtClean="0">
                <a:solidFill>
                  <a:srgbClr val="0070C0"/>
                </a:solidFill>
                <a:latin typeface="Courier New" panose="02070309020205020404" pitchFamily="49" charset="0"/>
                <a:cs typeface="Courier New" panose="02070309020205020404" pitchFamily="49" charset="0"/>
              </a:rPr>
              <a:t>statement;</a:t>
            </a:r>
            <a:endParaRPr lang="en-US" sz="2400" b="1" smtClean="0">
              <a:solidFill>
                <a:srgbClr val="00B050"/>
              </a:solidFill>
            </a:endParaRPr>
          </a:p>
          <a:p>
            <a:pPr algn="just">
              <a:lnSpc>
                <a:spcPct val="150000"/>
              </a:lnSpc>
              <a:spcBef>
                <a:spcPts val="0"/>
              </a:spcBef>
              <a:defRPr>
                <a:solidFill>
                  <a:schemeClr val="accent2"/>
                </a:solidFill>
              </a:defRPr>
            </a:pPr>
            <a:r>
              <a:rPr lang="en-US" sz="2400" b="1" smtClean="0">
                <a:solidFill>
                  <a:srgbClr val="00B050"/>
                </a:solidFill>
              </a:rPr>
              <a:t>Lưu ý</a:t>
            </a:r>
            <a:r>
              <a:rPr lang="en-US" sz="2400" b="1" smtClean="0">
                <a:solidFill>
                  <a:srgbClr val="666666"/>
                </a:solidFill>
              </a:rPr>
              <a:t>		</a:t>
            </a:r>
          </a:p>
          <a:p>
            <a:pPr algn="just">
              <a:lnSpc>
                <a:spcPct val="150000"/>
              </a:lnSpc>
              <a:spcBef>
                <a:spcPts val="0"/>
              </a:spcBef>
              <a:buSzPct val="90000"/>
              <a:buFontTx/>
              <a:buChar char="-"/>
              <a:defRPr>
                <a:solidFill>
                  <a:schemeClr val="accent2"/>
                </a:solidFill>
              </a:defRPr>
            </a:pPr>
            <a:r>
              <a:rPr lang="en-US" sz="2400" smtClean="0">
                <a:solidFill>
                  <a:srgbClr val="002060"/>
                </a:solidFill>
              </a:rPr>
              <a:t>initialization và increase/decrease nếu có nhiều lệnh thì ngăn cách nhau bởi dấu ,</a:t>
            </a:r>
            <a:endParaRPr lang="en-US" sz="2400">
              <a:solidFill>
                <a:srgbClr val="002060"/>
              </a:solidFill>
            </a:endParaRPr>
          </a:p>
          <a:p>
            <a:pPr algn="just">
              <a:lnSpc>
                <a:spcPct val="150000"/>
              </a:lnSpc>
              <a:spcBef>
                <a:spcPts val="0"/>
              </a:spcBef>
              <a:buSzPct val="90000"/>
              <a:buFontTx/>
              <a:buChar char="-"/>
              <a:defRPr>
                <a:solidFill>
                  <a:schemeClr val="accent2"/>
                </a:solidFill>
              </a:defRPr>
            </a:pPr>
            <a:r>
              <a:rPr lang="en-US" sz="2400" smtClean="0">
                <a:solidFill>
                  <a:srgbClr val="002060"/>
                </a:solidFill>
              </a:rPr>
              <a:t>Các đối số của lệnh for có thể thiếu nhưng dấu ; cần được giữ nguyên</a:t>
            </a:r>
          </a:p>
          <a:p>
            <a:pPr algn="just">
              <a:lnSpc>
                <a:spcPct val="150000"/>
              </a:lnSpc>
              <a:spcBef>
                <a:spcPts val="0"/>
              </a:spcBef>
              <a:buSzPct val="90000"/>
              <a:buFontTx/>
              <a:buChar char="-"/>
              <a:defRPr>
                <a:solidFill>
                  <a:schemeClr val="accent2"/>
                </a:solidFill>
              </a:defRPr>
            </a:pPr>
            <a:r>
              <a:rPr lang="en-US" sz="2400">
                <a:solidFill>
                  <a:srgbClr val="002060"/>
                </a:solidFill>
              </a:rPr>
              <a:t>s</a:t>
            </a:r>
            <a:r>
              <a:rPr lang="en-US" sz="2400" smtClean="0">
                <a:solidFill>
                  <a:srgbClr val="002060"/>
                </a:solidFill>
              </a:rPr>
              <a:t>tatement có từ 2 lệnh trở lên thì đặt trong cặp dấu </a:t>
            </a:r>
            <a:br>
              <a:rPr lang="en-US" sz="2400" smtClean="0">
                <a:solidFill>
                  <a:srgbClr val="002060"/>
                </a:solidFill>
              </a:rPr>
            </a:br>
            <a:r>
              <a:rPr lang="en-US" sz="2400" smtClean="0">
                <a:solidFill>
                  <a:srgbClr val="002060"/>
                </a:solidFill>
              </a:rPr>
              <a:t>{ …  }</a:t>
            </a:r>
            <a:endParaRPr lang="en-US" sz="2400">
              <a:solidFill>
                <a:srgbClr val="002060"/>
              </a:solidFill>
            </a:endParaRPr>
          </a:p>
          <a:p>
            <a:pPr marL="0" indent="0" algn="just">
              <a:lnSpc>
                <a:spcPct val="150000"/>
              </a:lnSpc>
              <a:spcBef>
                <a:spcPts val="0"/>
              </a:spcBef>
              <a:buNone/>
              <a:defRPr>
                <a:solidFill>
                  <a:schemeClr val="accent2"/>
                </a:solidFill>
              </a:defRPr>
            </a:pPr>
            <a:endParaRPr lang="vi-VN" sz="2400" b="1">
              <a:solidFill>
                <a:srgbClr val="666666"/>
              </a:solidFill>
            </a:endParaRPr>
          </a:p>
        </p:txBody>
      </p:sp>
    </p:spTree>
    <p:extLst>
      <p:ext uri="{BB962C8B-B14F-4D97-AF65-F5344CB8AC3E}">
        <p14:creationId xmlns:p14="http://schemas.microsoft.com/office/powerpoint/2010/main" val="268358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p:cTn id="7" dur="1000" fill="hold"/>
                                        <p:tgtEl>
                                          <p:spTgt spid="6">
                                            <p:txEl>
                                              <p:pRg st="3" end="3"/>
                                            </p:txEl>
                                          </p:spTgt>
                                        </p:tgtEl>
                                        <p:attrNameLst>
                                          <p:attrName>ppt_w</p:attrName>
                                        </p:attrNameLst>
                                      </p:cBhvr>
                                      <p:tavLst>
                                        <p:tav tm="0">
                                          <p:val>
                                            <p:strVal val="#ppt_w+.3"/>
                                          </p:val>
                                        </p:tav>
                                        <p:tav tm="100000">
                                          <p:val>
                                            <p:strVal val="#ppt_w"/>
                                          </p:val>
                                        </p:tav>
                                      </p:tavLst>
                                    </p:anim>
                                    <p:anim calcmode="lin" valueType="num">
                                      <p:cBhvr>
                                        <p:cTn id="8"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3" end="3"/>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 calcmode="lin" valueType="num">
                                      <p:cBhvr>
                                        <p:cTn id="12" dur="1000" fill="hold"/>
                                        <p:tgtEl>
                                          <p:spTgt spid="6">
                                            <p:txEl>
                                              <p:pRg st="4" end="4"/>
                                            </p:txEl>
                                          </p:spTgt>
                                        </p:tgtEl>
                                        <p:attrNameLst>
                                          <p:attrName>ppt_w</p:attrName>
                                        </p:attrNameLst>
                                      </p:cBhvr>
                                      <p:tavLst>
                                        <p:tav tm="0">
                                          <p:val>
                                            <p:strVal val="#ppt_w+.3"/>
                                          </p:val>
                                        </p:tav>
                                        <p:tav tm="100000">
                                          <p:val>
                                            <p:strVal val="#ppt_w"/>
                                          </p:val>
                                        </p:tav>
                                      </p:tavLst>
                                    </p:anim>
                                    <p:anim calcmode="lin" valueType="num">
                                      <p:cBhvr>
                                        <p:cTn id="13"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14" dur="1000"/>
                                        <p:tgtEl>
                                          <p:spTgt spid="6">
                                            <p:txEl>
                                              <p:pRg st="4" end="4"/>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 calcmode="lin" valueType="num">
                                      <p:cBhvr>
                                        <p:cTn id="17" dur="1000" fill="hold"/>
                                        <p:tgtEl>
                                          <p:spTgt spid="6">
                                            <p:txEl>
                                              <p:pRg st="5" end="5"/>
                                            </p:txEl>
                                          </p:spTgt>
                                        </p:tgtEl>
                                        <p:attrNameLst>
                                          <p:attrName>ppt_w</p:attrName>
                                        </p:attrNameLst>
                                      </p:cBhvr>
                                      <p:tavLst>
                                        <p:tav tm="0">
                                          <p:val>
                                            <p:strVal val="#ppt_w+.3"/>
                                          </p:val>
                                        </p:tav>
                                        <p:tav tm="100000">
                                          <p:val>
                                            <p:strVal val="#ppt_w"/>
                                          </p:val>
                                        </p:tav>
                                      </p:tavLst>
                                    </p:anim>
                                    <p:anim calcmode="lin" valueType="num">
                                      <p:cBhvr>
                                        <p:cTn id="18" dur="10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19" dur="1000"/>
                                        <p:tgtEl>
                                          <p:spTgt spid="6">
                                            <p:txEl>
                                              <p:pRg st="5" end="5"/>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 calcmode="lin" valueType="num">
                                      <p:cBhvr>
                                        <p:cTn id="22" dur="1000" fill="hold"/>
                                        <p:tgtEl>
                                          <p:spTgt spid="6">
                                            <p:txEl>
                                              <p:pRg st="6" end="6"/>
                                            </p:txEl>
                                          </p:spTgt>
                                        </p:tgtEl>
                                        <p:attrNameLst>
                                          <p:attrName>ppt_w</p:attrName>
                                        </p:attrNameLst>
                                      </p:cBhvr>
                                      <p:tavLst>
                                        <p:tav tm="0">
                                          <p:val>
                                            <p:strVal val="#ppt_w+.3"/>
                                          </p:val>
                                        </p:tav>
                                        <p:tav tm="100000">
                                          <p:val>
                                            <p:strVal val="#ppt_w"/>
                                          </p:val>
                                        </p:tav>
                                      </p:tavLst>
                                    </p:anim>
                                    <p:anim calcmode="lin" valueType="num">
                                      <p:cBhvr>
                                        <p:cTn id="23" dur="10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24"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NKNOELEADERBOARD" val="-228997333"/>
</p:tagLst>
</file>

<file path=ppt/tags/tag10.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B&quot;],&quot;ActivityId&quot;:&quot;&quot;,&quot;IaMcqCompetition&quot;:true,&quot;IsAnonymous&quot;:false,&quot;AutoAdvance&quot;:false,&quot;IsCompetitionMode&quot;:true}"/>
</p:tagLst>
</file>

<file path=ppt/tags/tag2.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D&quot;],&quot;ActivityId&quot;:&quot;&quot;,&quot;IaMcqCompetition&quot;:true,&quot;IsAnonymous&quot;:false,&quot;AutoAdvance&quot;:false,&quot;IsCompetitionMode&quot;:true}"/>
</p:tagLst>
</file>

<file path=ppt/tags/tag3.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A&quot;],&quot;ActivityId&quot;:&quot;&quot;,&quot;IaMcqCompetition&quot;:true,&quot;IsAnonymous&quot;:false,&quot;AutoAdvance&quot;:false,&quot;IsCompetitionMode&quot;:true}"/>
</p:tagLst>
</file>

<file path=ppt/tags/tag4.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B&quot;],&quot;ActivityId&quot;:&quot;&quot;,&quot;IaMcqCompetition&quot;:true,&quot;IsAnonymous&quot;:false,&quot;AutoAdvance&quot;:false,&quot;IsCompetitionMode&quot;:true}"/>
</p:tagLst>
</file>

<file path=ppt/tags/tag5.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A&quot;],&quot;ActivityId&quot;:&quot;&quot;,&quot;IaMcqCompetition&quot;:true,&quot;IsAnonymous&quot;:false,&quot;AutoAdvance&quot;:false,&quot;IsCompetitionMode&quot;:true}"/>
</p:tagLst>
</file>

<file path=ppt/tags/tag6.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C&quot;],&quot;ActivityId&quot;:&quot;&quot;,&quot;IaMcqCompetition&quot;:true,&quot;IsAnonymous&quot;:false,&quot;AutoAdvance&quot;:false,&quot;IsCompetitionMode&quot;:true}"/>
</p:tagLst>
</file>

<file path=ppt/tags/tag7.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D&quot;],&quot;ActivityId&quot;:&quot;&quot;,&quot;IaMcqCompetition&quot;:true,&quot;IsAnonymous&quot;:false,&quot;AutoAdvance&quot;:false,&quot;IsCompetitionMode&quot;:true}"/>
</p:tagLst>
</file>

<file path=ppt/tags/tag8.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B&quot;],&quot;ActivityId&quot;:&quot;&quot;,&quot;IaMcqCompetition&quot;:true,&quot;IsAnonymous&quot;:false,&quot;AutoAdvance&quot;:false,&quot;IsCompetitionMode&quot;:true}"/>
</p:tagLst>
</file>

<file path=ppt/tags/tag9.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C&quot;],&quot;ActivityId&quot;:&quot;&quot;,&quot;IaMcqCompetition&quot;:true,&quot;IsAnonymous&quot;:false,&quot;AutoAdvance&quot;:false,&quot;IsCompetitionMode&quot;:true}"/>
</p:tagLst>
</file>

<file path=ppt/theme/theme1.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68415" tIns="34208" rIns="68415" bIns="34208" numCol="1" anchor="t" anchorCtr="0" compatLnSpc="1">
        <a:prstTxWarp prst="textNoShape">
          <a:avLst/>
        </a:prstTxWarp>
        <a:spAutoFit/>
      </a:bodyPr>
      <a:lstStyle>
        <a:defPPr marL="0" marR="0" indent="0" algn="ctr" defTabSz="684213"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68415" tIns="34208" rIns="68415" bIns="34208" numCol="1" anchor="t" anchorCtr="0" compatLnSpc="1">
        <a:prstTxWarp prst="textNoShape">
          <a:avLst/>
        </a:prstTxWarp>
        <a:spAutoFit/>
      </a:bodyPr>
      <a:lstStyle>
        <a:defPPr marL="0" marR="0" indent="0" algn="ctr" defTabSz="684213"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defRPr>
        </a:defPPr>
      </a:lstStyle>
    </a:lnDef>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25911</TotalTime>
  <Words>1642</Words>
  <Application>Microsoft Office PowerPoint</Application>
  <PresentationFormat>On-screen Show (4:3)</PresentationFormat>
  <Paragraphs>342</Paragraphs>
  <Slides>30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.VnArial Narrow</vt:lpstr>
      <vt:lpstr>Arial</vt:lpstr>
      <vt:lpstr>Cambria Math</vt:lpstr>
      <vt:lpstr>Courier New</vt:lpstr>
      <vt:lpstr>Gulim</vt:lpstr>
      <vt:lpstr>Symbol</vt:lpstr>
      <vt:lpstr>Tahoma</vt:lpstr>
      <vt:lpstr>Times New Roman</vt:lpstr>
      <vt:lpstr>Verdana</vt:lpstr>
      <vt:lpstr>Wingdings</vt:lpstr>
      <vt:lpstr>cdb2004146l</vt:lpstr>
      <vt:lpstr>PowerPoint Presentation</vt:lpstr>
      <vt:lpstr>Chương 5 – Câu lệnh lặp</vt:lpstr>
      <vt:lpstr>Chương 5 – Câu lệnh lặp</vt:lpstr>
      <vt:lpstr>Chương 5 Câu lệnh lặp</vt:lpstr>
      <vt:lpstr>Chương 5 Câu lệnh lặp</vt:lpstr>
      <vt:lpstr>5.1 Lệnh for</vt:lpstr>
      <vt:lpstr>5.1 Lệnh for</vt:lpstr>
      <vt:lpstr>5.1 Lệnh for</vt:lpstr>
      <vt:lpstr>5.1 Lệnh for</vt:lpstr>
      <vt:lpstr>5.1 Lệnh for</vt:lpstr>
      <vt:lpstr>5.1 Lệnh for</vt:lpstr>
      <vt:lpstr>5.1 Lệnh for</vt:lpstr>
      <vt:lpstr>5.1 Lệnh for</vt:lpstr>
      <vt:lpstr>5.2 Lệnh while</vt:lpstr>
      <vt:lpstr>5.2 Lệnh while</vt:lpstr>
      <vt:lpstr>5.2 Lệnh while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WORKGROUP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VPN</dc:title>
  <dc:creator>LATDAT</dc:creator>
  <cp:lastModifiedBy>dell</cp:lastModifiedBy>
  <cp:revision>1572</cp:revision>
  <dcterms:created xsi:type="dcterms:W3CDTF">2011-02-25T01:16:23Z</dcterms:created>
  <dcterms:modified xsi:type="dcterms:W3CDTF">2021-10-24T17:05:27Z</dcterms:modified>
</cp:coreProperties>
</file>