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49" r:id="rId3"/>
    <p:sldId id="591" r:id="rId4"/>
    <p:sldId id="610" r:id="rId5"/>
    <p:sldId id="612" r:id="rId6"/>
    <p:sldId id="613" r:id="rId7"/>
    <p:sldId id="614" r:id="rId8"/>
    <p:sldId id="615" r:id="rId9"/>
    <p:sldId id="616" r:id="rId10"/>
    <p:sldId id="617" r:id="rId11"/>
    <p:sldId id="606" r:id="rId12"/>
    <p:sldId id="611" r:id="rId13"/>
    <p:sldId id="607" r:id="rId14"/>
    <p:sldId id="618" r:id="rId15"/>
    <p:sldId id="608" r:id="rId16"/>
    <p:sldId id="619" r:id="rId17"/>
    <p:sldId id="620" r:id="rId18"/>
    <p:sldId id="621" r:id="rId19"/>
    <p:sldId id="622" r:id="rId20"/>
    <p:sldId id="623" r:id="rId21"/>
    <p:sldId id="609" r:id="rId22"/>
    <p:sldId id="592" r:id="rId23"/>
    <p:sldId id="593" r:id="rId24"/>
    <p:sldId id="594" r:id="rId25"/>
    <p:sldId id="595" r:id="rId26"/>
    <p:sldId id="624" r:id="rId27"/>
    <p:sldId id="596" r:id="rId28"/>
    <p:sldId id="627" r:id="rId29"/>
    <p:sldId id="626" r:id="rId30"/>
    <p:sldId id="597" r:id="rId31"/>
    <p:sldId id="598" r:id="rId32"/>
    <p:sldId id="601" r:id="rId33"/>
    <p:sldId id="603" r:id="rId34"/>
    <p:sldId id="604" r:id="rId35"/>
    <p:sldId id="560" r:id="rId36"/>
    <p:sldId id="566" r:id="rId37"/>
    <p:sldId id="559" r:id="rId38"/>
    <p:sldId id="565" r:id="rId39"/>
    <p:sldId id="579" r:id="rId40"/>
    <p:sldId id="567" r:id="rId41"/>
    <p:sldId id="568" r:id="rId42"/>
    <p:sldId id="580" r:id="rId43"/>
    <p:sldId id="582" r:id="rId44"/>
    <p:sldId id="516" r:id="rId45"/>
    <p:sldId id="517" r:id="rId46"/>
    <p:sldId id="630" r:id="rId47"/>
    <p:sldId id="583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569A9-1EEA-4379-A4BD-1426843CE9A1}">
          <p14:sldIdLst>
            <p14:sldId id="256"/>
            <p14:sldId id="349"/>
            <p14:sldId id="591"/>
            <p14:sldId id="610"/>
            <p14:sldId id="612"/>
            <p14:sldId id="613"/>
            <p14:sldId id="614"/>
            <p14:sldId id="615"/>
            <p14:sldId id="616"/>
            <p14:sldId id="617"/>
            <p14:sldId id="606"/>
            <p14:sldId id="611"/>
            <p14:sldId id="607"/>
            <p14:sldId id="618"/>
            <p14:sldId id="608"/>
            <p14:sldId id="619"/>
            <p14:sldId id="620"/>
            <p14:sldId id="621"/>
            <p14:sldId id="622"/>
            <p14:sldId id="623"/>
            <p14:sldId id="609"/>
            <p14:sldId id="592"/>
            <p14:sldId id="593"/>
            <p14:sldId id="594"/>
            <p14:sldId id="595"/>
            <p14:sldId id="624"/>
            <p14:sldId id="596"/>
            <p14:sldId id="627"/>
            <p14:sldId id="626"/>
            <p14:sldId id="597"/>
            <p14:sldId id="598"/>
            <p14:sldId id="601"/>
            <p14:sldId id="603"/>
            <p14:sldId id="604"/>
            <p14:sldId id="560"/>
            <p14:sldId id="566"/>
            <p14:sldId id="559"/>
            <p14:sldId id="565"/>
            <p14:sldId id="579"/>
            <p14:sldId id="567"/>
            <p14:sldId id="568"/>
            <p14:sldId id="580"/>
            <p14:sldId id="582"/>
            <p14:sldId id="516"/>
            <p14:sldId id="517"/>
            <p14:sldId id="630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99"/>
    <a:srgbClr val="66FF99"/>
    <a:srgbClr val="FFCC66"/>
    <a:srgbClr val="000000"/>
    <a:srgbClr val="CCFF99"/>
    <a:srgbClr val="99FF99"/>
    <a:srgbClr val="66CCFF"/>
    <a:srgbClr val="FFCC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28" autoAdjust="0"/>
    <p:restoredTop sz="89844" autoAdjust="0"/>
  </p:normalViewPr>
  <p:slideViewPr>
    <p:cSldViewPr>
      <p:cViewPr varScale="1">
        <p:scale>
          <a:sx n="62" d="100"/>
          <a:sy n="62" d="100"/>
        </p:scale>
        <p:origin x="9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slide" Target="../slides/slide22.xml"/><Relationship Id="rId1" Type="http://schemas.openxmlformats.org/officeDocument/2006/relationships/slide" Target="../slides/slide11.xml"/><Relationship Id="rId4" Type="http://schemas.openxmlformats.org/officeDocument/2006/relationships/slide" Target="../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1C545-E5FF-4581-92AD-24378AD9FBA2}" type="doc">
      <dgm:prSet loTypeId="urn:microsoft.com/office/officeart/2005/8/layout/pyramid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91F6C2-A0B1-4502-9182-94C8FCD9C4F2}">
      <dgm:prSet phldrT="[Text]"/>
      <dgm:spPr/>
      <dgm:t>
        <a:bodyPr/>
        <a:lstStyle/>
        <a:p>
          <a:r>
            <a:rPr lang="en-US" smtClean="0">
              <a:solidFill>
                <a:srgbClr val="C00000"/>
              </a:solidFill>
            </a:rPr>
            <a:t>Con trỏ</a:t>
          </a:r>
          <a:endParaRPr lang="en-US">
            <a:solidFill>
              <a:srgbClr val="C00000"/>
            </a:solidFill>
          </a:endParaRPr>
        </a:p>
      </dgm:t>
    </dgm:pt>
    <dgm:pt modelId="{DCBE23BF-0EB1-482F-A42D-1672AE56943E}" type="parTrans" cxnId="{D7DA6EA0-AD65-44EA-AB2E-236E854BF69A}">
      <dgm:prSet/>
      <dgm:spPr/>
      <dgm:t>
        <a:bodyPr/>
        <a:lstStyle/>
        <a:p>
          <a:endParaRPr lang="en-US"/>
        </a:p>
      </dgm:t>
    </dgm:pt>
    <dgm:pt modelId="{F80A611E-8164-4D63-AE95-D2FDB1CE7B5C}" type="sibTrans" cxnId="{D7DA6EA0-AD65-44EA-AB2E-236E854BF69A}">
      <dgm:prSet/>
      <dgm:spPr/>
      <dgm:t>
        <a:bodyPr/>
        <a:lstStyle/>
        <a:p>
          <a:endParaRPr lang="en-US"/>
        </a:p>
      </dgm:t>
    </dgm:pt>
    <dgm:pt modelId="{AE974CAB-E495-43D4-8DF1-30BCC26BD2DA}">
      <dgm:prSet phldrT="[Text]"/>
      <dgm:spPr/>
      <dgm:t>
        <a:bodyPr/>
        <a:lstStyle/>
        <a:p>
          <a:r>
            <a:rPr lang="en-US" smtClean="0">
              <a:solidFill>
                <a:srgbClr val="002060"/>
              </a:solidFill>
              <a:hlinkClick xmlns:r="http://schemas.openxmlformats.org/officeDocument/2006/relationships" r:id="rId1" action="ppaction://hlinksldjump"/>
            </a:rPr>
            <a:t>Các toán tử</a:t>
          </a:r>
          <a:endParaRPr lang="en-US">
            <a:solidFill>
              <a:srgbClr val="002060"/>
            </a:solidFill>
          </a:endParaRPr>
        </a:p>
      </dgm:t>
    </dgm:pt>
    <dgm:pt modelId="{5E6F11A3-FB47-4C30-A6BF-490DA4E14CCD}" type="parTrans" cxnId="{4D6C430B-720F-4968-9015-FD2B0895E57F}">
      <dgm:prSet/>
      <dgm:spPr/>
      <dgm:t>
        <a:bodyPr/>
        <a:lstStyle/>
        <a:p>
          <a:endParaRPr lang="en-US"/>
        </a:p>
      </dgm:t>
    </dgm:pt>
    <dgm:pt modelId="{44FC8B8A-2EB8-465E-AE58-052CA498AA68}" type="sibTrans" cxnId="{4D6C430B-720F-4968-9015-FD2B0895E57F}">
      <dgm:prSet/>
      <dgm:spPr/>
      <dgm:t>
        <a:bodyPr/>
        <a:lstStyle/>
        <a:p>
          <a:endParaRPr lang="en-US"/>
        </a:p>
      </dgm:t>
    </dgm:pt>
    <dgm:pt modelId="{EECCD5A2-706E-4AF9-BCE7-BD8518A924D8}">
      <dgm:prSet phldrT="[Text]"/>
      <dgm:spPr/>
      <dgm:t>
        <a:bodyPr/>
        <a:lstStyle/>
        <a:p>
          <a:r>
            <a:rPr lang="en-US" smtClean="0">
              <a:solidFill>
                <a:srgbClr val="002060"/>
              </a:solidFill>
              <a:hlinkClick xmlns:r="http://schemas.openxmlformats.org/officeDocument/2006/relationships" r:id="rId2" action="ppaction://hlinksldjump"/>
            </a:rPr>
            <a:t>Các phép toán</a:t>
          </a:r>
          <a:endParaRPr lang="en-US">
            <a:solidFill>
              <a:srgbClr val="002060"/>
            </a:solidFill>
          </a:endParaRPr>
        </a:p>
      </dgm:t>
    </dgm:pt>
    <dgm:pt modelId="{6901DB14-DF2D-47C9-A88E-EDEB590CF040}" type="parTrans" cxnId="{8F5C7E88-36AB-4228-9EEA-10D50CE5C546}">
      <dgm:prSet/>
      <dgm:spPr/>
      <dgm:t>
        <a:bodyPr/>
        <a:lstStyle/>
        <a:p>
          <a:endParaRPr lang="en-US"/>
        </a:p>
      </dgm:t>
    </dgm:pt>
    <dgm:pt modelId="{E2619DB2-E46A-4C74-89E0-DF595752DD26}" type="sibTrans" cxnId="{8F5C7E88-36AB-4228-9EEA-10D50CE5C546}">
      <dgm:prSet/>
      <dgm:spPr/>
      <dgm:t>
        <a:bodyPr/>
        <a:lstStyle/>
        <a:p>
          <a:endParaRPr lang="en-US"/>
        </a:p>
      </dgm:t>
    </dgm:pt>
    <dgm:pt modelId="{ABF08D3D-4D87-40DD-B075-23FCD45FDFBD}">
      <dgm:prSet phldrT="[Text]"/>
      <dgm:spPr/>
      <dgm:t>
        <a:bodyPr/>
        <a:lstStyle/>
        <a:p>
          <a:r>
            <a:rPr lang="en-US" smtClean="0">
              <a:solidFill>
                <a:srgbClr val="002060"/>
              </a:solidFill>
              <a:hlinkClick xmlns:r="http://schemas.openxmlformats.org/officeDocument/2006/relationships" r:id="rId3" action="ppaction://hlinksldjump"/>
            </a:rPr>
            <a:t>Con trỏ và mảng</a:t>
          </a:r>
          <a:endParaRPr lang="en-US">
            <a:solidFill>
              <a:srgbClr val="002060"/>
            </a:solidFill>
          </a:endParaRPr>
        </a:p>
      </dgm:t>
    </dgm:pt>
    <dgm:pt modelId="{DD4A2BB1-EF8E-45AF-9D9D-BD03AF8087CF}" type="parTrans" cxnId="{5C098FE7-E05F-4C4C-996A-C5B1A9E1EA18}">
      <dgm:prSet/>
      <dgm:spPr/>
      <dgm:t>
        <a:bodyPr/>
        <a:lstStyle/>
        <a:p>
          <a:endParaRPr lang="en-US"/>
        </a:p>
      </dgm:t>
    </dgm:pt>
    <dgm:pt modelId="{882D9DC0-F028-4C6B-9283-376DDEAB95CA}" type="sibTrans" cxnId="{5C098FE7-E05F-4C4C-996A-C5B1A9E1EA18}">
      <dgm:prSet/>
      <dgm:spPr/>
      <dgm:t>
        <a:bodyPr/>
        <a:lstStyle/>
        <a:p>
          <a:endParaRPr lang="en-US"/>
        </a:p>
      </dgm:t>
    </dgm:pt>
    <dgm:pt modelId="{EA4082AB-AD8F-4234-A6E0-37EE204CBEC7}">
      <dgm:prSet phldrT="[Text]"/>
      <dgm:spPr/>
      <dgm:t>
        <a:bodyPr/>
        <a:lstStyle/>
        <a:p>
          <a:r>
            <a:rPr lang="en-US" smtClean="0">
              <a:solidFill>
                <a:srgbClr val="002060"/>
              </a:solidFill>
              <a:hlinkClick xmlns:r="http://schemas.openxmlformats.org/officeDocument/2006/relationships" r:id="rId4" action="ppaction://hlinksldjump"/>
            </a:rPr>
            <a:t>Cấp phát bộ nhớ</a:t>
          </a:r>
          <a:endParaRPr lang="en-US">
            <a:solidFill>
              <a:srgbClr val="002060"/>
            </a:solidFill>
          </a:endParaRPr>
        </a:p>
      </dgm:t>
    </dgm:pt>
    <dgm:pt modelId="{A0ECD0B6-F03E-46F0-8235-76F01BEC3970}" type="parTrans" cxnId="{58073049-B3B9-4200-ABAD-1FD02E91965C}">
      <dgm:prSet/>
      <dgm:spPr/>
      <dgm:t>
        <a:bodyPr/>
        <a:lstStyle/>
        <a:p>
          <a:endParaRPr lang="en-US"/>
        </a:p>
      </dgm:t>
    </dgm:pt>
    <dgm:pt modelId="{B13DD134-9C2D-4567-A614-ED303B774F9B}" type="sibTrans" cxnId="{58073049-B3B9-4200-ABAD-1FD02E91965C}">
      <dgm:prSet/>
      <dgm:spPr/>
      <dgm:t>
        <a:bodyPr/>
        <a:lstStyle/>
        <a:p>
          <a:endParaRPr lang="en-US"/>
        </a:p>
      </dgm:t>
    </dgm:pt>
    <dgm:pt modelId="{F51B4681-ACA8-4632-B3AD-160C522B4A8F}" type="pres">
      <dgm:prSet presAssocID="{92F1C545-E5FF-4581-92AD-24378AD9FBA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704A5DD-9072-4E28-9DC3-54649782060D}" type="pres">
      <dgm:prSet presAssocID="{92F1C545-E5FF-4581-92AD-24378AD9FBA2}" presName="pyramid" presStyleLbl="node1" presStyleIdx="0" presStyleCnt="1"/>
      <dgm:spPr/>
    </dgm:pt>
    <dgm:pt modelId="{4CC52206-5939-45F7-92C6-E312A9FEEAC8}" type="pres">
      <dgm:prSet presAssocID="{92F1C545-E5FF-4581-92AD-24378AD9FBA2}" presName="theList" presStyleCnt="0"/>
      <dgm:spPr/>
    </dgm:pt>
    <dgm:pt modelId="{B5A586EA-A550-4AE9-ABB7-FEE60351975F}" type="pres">
      <dgm:prSet presAssocID="{B591F6C2-A0B1-4502-9182-94C8FCD9C4F2}" presName="aNode" presStyleLbl="fgAcc1" presStyleIdx="0" presStyleCnt="1" custScaleX="125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5B2C5-D813-4C3B-A237-D6D6A5D3A033}" type="pres">
      <dgm:prSet presAssocID="{B591F6C2-A0B1-4502-9182-94C8FCD9C4F2}" presName="aSpace" presStyleCnt="0"/>
      <dgm:spPr/>
    </dgm:pt>
  </dgm:ptLst>
  <dgm:cxnLst>
    <dgm:cxn modelId="{4D6C430B-720F-4968-9015-FD2B0895E57F}" srcId="{B591F6C2-A0B1-4502-9182-94C8FCD9C4F2}" destId="{AE974CAB-E495-43D4-8DF1-30BCC26BD2DA}" srcOrd="0" destOrd="0" parTransId="{5E6F11A3-FB47-4C30-A6BF-490DA4E14CCD}" sibTransId="{44FC8B8A-2EB8-465E-AE58-052CA498AA68}"/>
    <dgm:cxn modelId="{EA5AAADB-BFB3-4FCC-8532-0EEB5711C29A}" type="presOf" srcId="{AE974CAB-E495-43D4-8DF1-30BCC26BD2DA}" destId="{B5A586EA-A550-4AE9-ABB7-FEE60351975F}" srcOrd="0" destOrd="1" presId="urn:microsoft.com/office/officeart/2005/8/layout/pyramid2"/>
    <dgm:cxn modelId="{2F2FCD4E-4B08-4AB2-B0FD-7B543C86C555}" type="presOf" srcId="{EECCD5A2-706E-4AF9-BCE7-BD8518A924D8}" destId="{B5A586EA-A550-4AE9-ABB7-FEE60351975F}" srcOrd="0" destOrd="2" presId="urn:microsoft.com/office/officeart/2005/8/layout/pyramid2"/>
    <dgm:cxn modelId="{8311347D-1D10-4798-BD6F-1AD883829EE1}" type="presOf" srcId="{ABF08D3D-4D87-40DD-B075-23FCD45FDFBD}" destId="{B5A586EA-A550-4AE9-ABB7-FEE60351975F}" srcOrd="0" destOrd="3" presId="urn:microsoft.com/office/officeart/2005/8/layout/pyramid2"/>
    <dgm:cxn modelId="{5C098FE7-E05F-4C4C-996A-C5B1A9E1EA18}" srcId="{B591F6C2-A0B1-4502-9182-94C8FCD9C4F2}" destId="{ABF08D3D-4D87-40DD-B075-23FCD45FDFBD}" srcOrd="2" destOrd="0" parTransId="{DD4A2BB1-EF8E-45AF-9D9D-BD03AF8087CF}" sibTransId="{882D9DC0-F028-4C6B-9283-376DDEAB95CA}"/>
    <dgm:cxn modelId="{694E6AF0-B5D1-4C9E-8F32-8B37CBD60D40}" type="presOf" srcId="{92F1C545-E5FF-4581-92AD-24378AD9FBA2}" destId="{F51B4681-ACA8-4632-B3AD-160C522B4A8F}" srcOrd="0" destOrd="0" presId="urn:microsoft.com/office/officeart/2005/8/layout/pyramid2"/>
    <dgm:cxn modelId="{D7DA6EA0-AD65-44EA-AB2E-236E854BF69A}" srcId="{92F1C545-E5FF-4581-92AD-24378AD9FBA2}" destId="{B591F6C2-A0B1-4502-9182-94C8FCD9C4F2}" srcOrd="0" destOrd="0" parTransId="{DCBE23BF-0EB1-482F-A42D-1672AE56943E}" sibTransId="{F80A611E-8164-4D63-AE95-D2FDB1CE7B5C}"/>
    <dgm:cxn modelId="{0BC6DFAF-357E-4E0C-B5E0-28D339117AF1}" type="presOf" srcId="{B591F6C2-A0B1-4502-9182-94C8FCD9C4F2}" destId="{B5A586EA-A550-4AE9-ABB7-FEE60351975F}" srcOrd="0" destOrd="0" presId="urn:microsoft.com/office/officeart/2005/8/layout/pyramid2"/>
    <dgm:cxn modelId="{8F5C7E88-36AB-4228-9EEA-10D50CE5C546}" srcId="{B591F6C2-A0B1-4502-9182-94C8FCD9C4F2}" destId="{EECCD5A2-706E-4AF9-BCE7-BD8518A924D8}" srcOrd="1" destOrd="0" parTransId="{6901DB14-DF2D-47C9-A88E-EDEB590CF040}" sibTransId="{E2619DB2-E46A-4C74-89E0-DF595752DD26}"/>
    <dgm:cxn modelId="{49AFAC9C-3A6B-4A46-AFFA-F3C05508513E}" type="presOf" srcId="{EA4082AB-AD8F-4234-A6E0-37EE204CBEC7}" destId="{B5A586EA-A550-4AE9-ABB7-FEE60351975F}" srcOrd="0" destOrd="4" presId="urn:microsoft.com/office/officeart/2005/8/layout/pyramid2"/>
    <dgm:cxn modelId="{58073049-B3B9-4200-ABAD-1FD02E91965C}" srcId="{B591F6C2-A0B1-4502-9182-94C8FCD9C4F2}" destId="{EA4082AB-AD8F-4234-A6E0-37EE204CBEC7}" srcOrd="3" destOrd="0" parTransId="{A0ECD0B6-F03E-46F0-8235-76F01BEC3970}" sibTransId="{B13DD134-9C2D-4567-A614-ED303B774F9B}"/>
    <dgm:cxn modelId="{7F379645-BF3A-47D0-9984-581453F3AAD2}" type="presParOf" srcId="{F51B4681-ACA8-4632-B3AD-160C522B4A8F}" destId="{A704A5DD-9072-4E28-9DC3-54649782060D}" srcOrd="0" destOrd="0" presId="urn:microsoft.com/office/officeart/2005/8/layout/pyramid2"/>
    <dgm:cxn modelId="{4990D7FA-C1D6-431F-8181-144E867FABAB}" type="presParOf" srcId="{F51B4681-ACA8-4632-B3AD-160C522B4A8F}" destId="{4CC52206-5939-45F7-92C6-E312A9FEEAC8}" srcOrd="1" destOrd="0" presId="urn:microsoft.com/office/officeart/2005/8/layout/pyramid2"/>
    <dgm:cxn modelId="{8FBC975E-FD14-4F39-B6A0-1B673C27A7B7}" type="presParOf" srcId="{4CC52206-5939-45F7-92C6-E312A9FEEAC8}" destId="{B5A586EA-A550-4AE9-ABB7-FEE60351975F}" srcOrd="0" destOrd="0" presId="urn:microsoft.com/office/officeart/2005/8/layout/pyramid2"/>
    <dgm:cxn modelId="{62074EA4-AB96-4609-BE79-1058FBD62439}" type="presParOf" srcId="{4CC52206-5939-45F7-92C6-E312A9FEEAC8}" destId="{AA55B2C5-D813-4C3B-A237-D6D6A5D3A033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4A5DD-9072-4E28-9DC3-54649782060D}">
      <dsp:nvSpPr>
        <dsp:cNvPr id="0" name=""/>
        <dsp:cNvSpPr/>
      </dsp:nvSpPr>
      <dsp:spPr>
        <a:xfrm>
          <a:off x="873782" y="0"/>
          <a:ext cx="4572000" cy="457200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A586EA-A550-4AE9-ABB7-FEE60351975F}">
      <dsp:nvSpPr>
        <dsp:cNvPr id="0" name=""/>
        <dsp:cNvSpPr/>
      </dsp:nvSpPr>
      <dsp:spPr>
        <a:xfrm>
          <a:off x="2777103" y="457646"/>
          <a:ext cx="3737157" cy="32504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solidFill>
                <a:srgbClr val="C00000"/>
              </a:solidFill>
            </a:rPr>
            <a:t>Con trỏ</a:t>
          </a:r>
          <a:endParaRPr lang="en-US" sz="3400" kern="1200">
            <a:solidFill>
              <a:srgbClr val="C0000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solidFill>
                <a:srgbClr val="002060"/>
              </a:solidFill>
              <a:hlinkClick xmlns:r="http://schemas.openxmlformats.org/officeDocument/2006/relationships" r:id="" action="ppaction://hlinksldjump"/>
            </a:rPr>
            <a:t>Các toán tử</a:t>
          </a:r>
          <a:endParaRPr lang="en-US" sz="2700" kern="1200">
            <a:solidFill>
              <a:srgbClr val="00206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solidFill>
                <a:srgbClr val="002060"/>
              </a:solidFill>
              <a:hlinkClick xmlns:r="http://schemas.openxmlformats.org/officeDocument/2006/relationships" r:id="" action="ppaction://hlinksldjump"/>
            </a:rPr>
            <a:t>Các phép toán</a:t>
          </a:r>
          <a:endParaRPr lang="en-US" sz="2700" kern="1200">
            <a:solidFill>
              <a:srgbClr val="00206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solidFill>
                <a:srgbClr val="002060"/>
              </a:solidFill>
              <a:hlinkClick xmlns:r="http://schemas.openxmlformats.org/officeDocument/2006/relationships" r:id="" action="ppaction://hlinksldjump"/>
            </a:rPr>
            <a:t>Con trỏ và mảng</a:t>
          </a:r>
          <a:endParaRPr lang="en-US" sz="2700" kern="1200">
            <a:solidFill>
              <a:srgbClr val="00206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solidFill>
                <a:srgbClr val="002060"/>
              </a:solidFill>
              <a:hlinkClick xmlns:r="http://schemas.openxmlformats.org/officeDocument/2006/relationships" r:id="" action="ppaction://hlinksldjump"/>
            </a:rPr>
            <a:t>Cấp phát bộ nhớ</a:t>
          </a:r>
          <a:endParaRPr lang="en-US" sz="2700" kern="1200">
            <a:solidFill>
              <a:srgbClr val="002060"/>
            </a:solidFill>
          </a:endParaRPr>
        </a:p>
      </dsp:txBody>
      <dsp:txXfrm>
        <a:off x="2935775" y="616318"/>
        <a:ext cx="3419813" cy="2933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2B97F0-33F1-4001-BBE2-6DA117D75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222506-91B9-4608-A17B-3DCA2CD2D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Một con trỏ nên được khởi tạo trước khi sử dụng. Nếu không có một biến nào để trỏ tới, hãy khởi tạo nó bằng NULL (một giá trị </a:t>
            </a:r>
            <a:r>
              <a:rPr lang="en-US" smtClean="0"/>
              <a:t>địa</a:t>
            </a:r>
            <a:r>
              <a:rPr lang="en-US" baseline="0" smtClean="0"/>
              <a:t> chỉ </a:t>
            </a:r>
            <a:r>
              <a:rPr lang="vi-VN" smtClean="0"/>
              <a:t>đặc biệt </a:t>
            </a:r>
            <a:r>
              <a:rPr lang="en-US" smtClean="0"/>
              <a:t>địa</a:t>
            </a:r>
            <a:r>
              <a:rPr lang="en-US" baseline="0" smtClean="0"/>
              <a:t> chỉ rỗng</a:t>
            </a:r>
            <a:r>
              <a:rPr lang="vi-VN" smtClean="0"/>
              <a:t>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>
                <a:solidFill>
                  <a:schemeClr val="tx2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4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5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C6D4949A-6AB1-4FC2-9B68-AD4CBDC61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9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6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3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9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3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2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5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8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8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5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9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2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0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2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1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6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9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2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3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9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0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3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3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6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0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7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3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6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4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7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3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5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6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5E583-F5BB-4A7C-968E-806973EDB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DD87-5DE4-4FC8-9754-98A33C555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AD1ED-0F27-4714-8A61-3EA2C1E88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908F-56BE-4858-AD2D-1A4CAAE95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8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36BFC-504A-480F-875D-D2CFCCA5F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8E81-E6E1-4595-9BE0-D4ED4704E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59F6-250F-48F2-A908-7B59FD90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3BACE-ADF4-4A55-8B8C-495A02FEA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936B-AF50-4F83-B203-9D59168E1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669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074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06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66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60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959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12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2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25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146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556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50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446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579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9013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51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598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76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986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867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254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771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669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502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746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08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860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58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285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448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362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079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5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8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416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37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29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053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226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715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56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77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138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0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128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159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0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78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17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605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98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053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448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682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915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203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2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250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365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242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026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81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971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645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903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95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435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752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480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650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450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622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858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069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401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43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567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609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59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726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605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07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353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078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598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3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720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326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857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347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918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648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771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838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015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7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11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75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10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286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457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29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474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50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762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712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690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823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7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0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3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1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0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8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1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7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0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1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5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5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7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8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7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3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9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2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7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2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8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3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268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279" Type="http://schemas.openxmlformats.org/officeDocument/2006/relationships/slideLayout" Target="../slideLayouts/slideLayout279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48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259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61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14.xml"/><Relationship Id="rId56" Type="http://schemas.openxmlformats.org/officeDocument/2006/relationships/slideLayout" Target="../slideLayouts/slideLayout56.xml"/><Relationship Id="rId317" Type="http://schemas.openxmlformats.org/officeDocument/2006/relationships/slideLayout" Target="../slideLayouts/slideLayout317.xml"/><Relationship Id="rId359" Type="http://schemas.openxmlformats.org/officeDocument/2006/relationships/slideLayout" Target="../slideLayouts/slideLayout359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63" Type="http://schemas.openxmlformats.org/officeDocument/2006/relationships/slideLayout" Target="../slideLayouts/slideLayout163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230" Type="http://schemas.openxmlformats.org/officeDocument/2006/relationships/slideLayout" Target="../slideLayouts/slideLayout230.xml"/><Relationship Id="rId25" Type="http://schemas.openxmlformats.org/officeDocument/2006/relationships/slideLayout" Target="../slideLayouts/slideLayout25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328" Type="http://schemas.openxmlformats.org/officeDocument/2006/relationships/slideLayout" Target="../slideLayouts/slideLayout328.xml"/><Relationship Id="rId132" Type="http://schemas.openxmlformats.org/officeDocument/2006/relationships/slideLayout" Target="../slideLayouts/slideLayout132.xml"/><Relationship Id="rId174" Type="http://schemas.openxmlformats.org/officeDocument/2006/relationships/slideLayout" Target="../slideLayouts/slideLayout174.xml"/><Relationship Id="rId381" Type="http://schemas.openxmlformats.org/officeDocument/2006/relationships/slideLayout" Target="../slideLayouts/slideLayout381.xml"/><Relationship Id="rId241" Type="http://schemas.openxmlformats.org/officeDocument/2006/relationships/slideLayout" Target="../slideLayouts/slideLayout241.xml"/><Relationship Id="rId36" Type="http://schemas.openxmlformats.org/officeDocument/2006/relationships/slideLayout" Target="../slideLayouts/slideLayout36.xml"/><Relationship Id="rId283" Type="http://schemas.openxmlformats.org/officeDocument/2006/relationships/slideLayout" Target="../slideLayouts/slideLayout283.xml"/><Relationship Id="rId339" Type="http://schemas.openxmlformats.org/officeDocument/2006/relationships/slideLayout" Target="../slideLayouts/slideLayout339.xml"/><Relationship Id="rId78" Type="http://schemas.openxmlformats.org/officeDocument/2006/relationships/slideLayout" Target="../slideLayouts/slideLayout78.xml"/><Relationship Id="rId101" Type="http://schemas.openxmlformats.org/officeDocument/2006/relationships/slideLayout" Target="../slideLayouts/slideLayout101.xml"/><Relationship Id="rId143" Type="http://schemas.openxmlformats.org/officeDocument/2006/relationships/slideLayout" Target="../slideLayouts/slideLayout143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theme" Target="../theme/theme1.xml"/><Relationship Id="rId252" Type="http://schemas.openxmlformats.org/officeDocument/2006/relationships/slideLayout" Target="../slideLayouts/slideLayout252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47" Type="http://schemas.openxmlformats.org/officeDocument/2006/relationships/slideLayout" Target="../slideLayouts/slideLayout47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54" Type="http://schemas.openxmlformats.org/officeDocument/2006/relationships/slideLayout" Target="../slideLayouts/slideLayout154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303" Type="http://schemas.openxmlformats.org/officeDocument/2006/relationships/slideLayout" Target="../slideLayouts/slideLayout303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258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240" Type="http://schemas.openxmlformats.org/officeDocument/2006/relationships/slideLayout" Target="../slideLayouts/slideLayout240.xml"/><Relationship Id="rId35" Type="http://schemas.openxmlformats.org/officeDocument/2006/relationships/slideLayout" Target="../slideLayouts/slideLayout35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38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8.xml"/><Relationship Id="rId142" Type="http://schemas.openxmlformats.org/officeDocument/2006/relationships/slideLayout" Target="../slideLayouts/slideLayout142.xml"/><Relationship Id="rId184" Type="http://schemas.openxmlformats.org/officeDocument/2006/relationships/slideLayout" Target="../slideLayouts/slideLayout184.xml"/><Relationship Id="rId391" Type="http://schemas.openxmlformats.org/officeDocument/2006/relationships/slideLayout" Target="../slideLayouts/slideLayout391.xml"/><Relationship Id="rId251" Type="http://schemas.openxmlformats.org/officeDocument/2006/relationships/slideLayout" Target="../slideLayouts/slideLayout251.xml"/><Relationship Id="rId46" Type="http://schemas.openxmlformats.org/officeDocument/2006/relationships/slideLayout" Target="../slideLayouts/slideLayout46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49" Type="http://schemas.openxmlformats.org/officeDocument/2006/relationships/slideLayout" Target="../slideLayouts/slideLayout349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3" Type="http://schemas.openxmlformats.org/officeDocument/2006/relationships/slideLayout" Target="../slideLayouts/slideLayout153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220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15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318" Type="http://schemas.openxmlformats.org/officeDocument/2006/relationships/slideLayout" Target="../slideLayouts/slideLayout318.xml"/><Relationship Id="rId99" Type="http://schemas.openxmlformats.org/officeDocument/2006/relationships/slideLayout" Target="../slideLayouts/slideLayout99.xml"/><Relationship Id="rId122" Type="http://schemas.openxmlformats.org/officeDocument/2006/relationships/slideLayout" Target="../slideLayouts/slideLayout122.xml"/><Relationship Id="rId164" Type="http://schemas.openxmlformats.org/officeDocument/2006/relationships/slideLayout" Target="../slideLayouts/slideLayout164.xml"/><Relationship Id="rId371" Type="http://schemas.openxmlformats.org/officeDocument/2006/relationships/slideLayout" Target="../slideLayouts/slideLayout371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73" Type="http://schemas.openxmlformats.org/officeDocument/2006/relationships/slideLayout" Target="../slideLayouts/slideLayout273.xml"/><Relationship Id="rId329" Type="http://schemas.openxmlformats.org/officeDocument/2006/relationships/slideLayout" Target="../slideLayouts/slideLayout329.xml"/><Relationship Id="rId68" Type="http://schemas.openxmlformats.org/officeDocument/2006/relationships/slideLayout" Target="../slideLayouts/slideLayout68.xml"/><Relationship Id="rId133" Type="http://schemas.openxmlformats.org/officeDocument/2006/relationships/slideLayout" Target="../slideLayouts/slideLayout133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3DD6941D-3DCA-4DBC-80FB-7A196F783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2400" y="228600"/>
            <a:ext cx="838200" cy="838200"/>
            <a:chOff x="152400" y="228600"/>
            <a:chExt cx="838200" cy="838200"/>
          </a:xfrm>
        </p:grpSpPr>
        <p:sp>
          <p:nvSpPr>
            <p:cNvPr id="19" name="AutoShape 23"/>
            <p:cNvSpPr>
              <a:spLocks noChangeArrowheads="1"/>
            </p:cNvSpPr>
            <p:nvPr userDrawn="1"/>
          </p:nvSpPr>
          <p:spPr bwMode="gray">
            <a:xfrm>
              <a:off x="152400" y="427673"/>
              <a:ext cx="473336" cy="41910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800" b="0" smtClean="0">
                  <a:latin typeface="+mn-lt"/>
                </a:rPr>
                <a:t>NN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 userDrawn="1"/>
          </p:nvSpPr>
          <p:spPr bwMode="gray">
            <a:xfrm>
              <a:off x="517264" y="228600"/>
              <a:ext cx="473336" cy="41910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800" smtClean="0">
                  <a:latin typeface="+mn-lt"/>
                </a:rPr>
                <a:t>LT</a:t>
              </a:r>
              <a:endParaRPr lang="en-US" sz="1800">
                <a:latin typeface="+mn-lt"/>
              </a:endParaRPr>
            </a:p>
          </p:txBody>
        </p:sp>
        <p:sp>
          <p:nvSpPr>
            <p:cNvPr id="21" name="AutoShape 25"/>
            <p:cNvSpPr>
              <a:spLocks noChangeArrowheads="1"/>
            </p:cNvSpPr>
            <p:nvPr userDrawn="1"/>
          </p:nvSpPr>
          <p:spPr bwMode="gray">
            <a:xfrm>
              <a:off x="517264" y="647700"/>
              <a:ext cx="473336" cy="41910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 smtClean="0">
                  <a:latin typeface="+mn-lt"/>
                </a:rPr>
                <a:t>C++</a:t>
              </a:r>
              <a:endParaRPr lang="en-US" sz="140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4223" r:id="rId3"/>
    <p:sldLayoutId id="2147484222" r:id="rId4"/>
    <p:sldLayoutId id="2147484220" r:id="rId5"/>
    <p:sldLayoutId id="2147484219" r:id="rId6"/>
    <p:sldLayoutId id="2147484204" r:id="rId7"/>
    <p:sldLayoutId id="2147484203" r:id="rId8"/>
    <p:sldLayoutId id="2147484202" r:id="rId9"/>
    <p:sldLayoutId id="2147484201" r:id="rId10"/>
    <p:sldLayoutId id="2147484200" r:id="rId11"/>
    <p:sldLayoutId id="2147484199" r:id="rId12"/>
    <p:sldLayoutId id="2147484198" r:id="rId13"/>
    <p:sldLayoutId id="2147484197" r:id="rId14"/>
    <p:sldLayoutId id="2147484186" r:id="rId15"/>
    <p:sldLayoutId id="2147484185" r:id="rId16"/>
    <p:sldLayoutId id="2147484184" r:id="rId17"/>
    <p:sldLayoutId id="2147484183" r:id="rId18"/>
    <p:sldLayoutId id="2147484182" r:id="rId19"/>
    <p:sldLayoutId id="2147484181" r:id="rId20"/>
    <p:sldLayoutId id="2147484180" r:id="rId21"/>
    <p:sldLayoutId id="2147484179" r:id="rId22"/>
    <p:sldLayoutId id="2147484178" r:id="rId23"/>
    <p:sldLayoutId id="2147484177" r:id="rId24"/>
    <p:sldLayoutId id="2147484176" r:id="rId25"/>
    <p:sldLayoutId id="2147484175" r:id="rId26"/>
    <p:sldLayoutId id="2147484174" r:id="rId27"/>
    <p:sldLayoutId id="2147484173" r:id="rId28"/>
    <p:sldLayoutId id="2147484172" r:id="rId29"/>
    <p:sldLayoutId id="2147484171" r:id="rId30"/>
    <p:sldLayoutId id="2147484170" r:id="rId31"/>
    <p:sldLayoutId id="2147484169" r:id="rId32"/>
    <p:sldLayoutId id="2147484168" r:id="rId33"/>
    <p:sldLayoutId id="2147484167" r:id="rId34"/>
    <p:sldLayoutId id="2147484166" r:id="rId35"/>
    <p:sldLayoutId id="2147484165" r:id="rId36"/>
    <p:sldLayoutId id="2147484164" r:id="rId37"/>
    <p:sldLayoutId id="2147484163" r:id="rId38"/>
    <p:sldLayoutId id="2147484162" r:id="rId39"/>
    <p:sldLayoutId id="2147484161" r:id="rId40"/>
    <p:sldLayoutId id="2147484160" r:id="rId41"/>
    <p:sldLayoutId id="2147484159" r:id="rId42"/>
    <p:sldLayoutId id="2147484158" r:id="rId43"/>
    <p:sldLayoutId id="2147484157" r:id="rId44"/>
    <p:sldLayoutId id="2147484155" r:id="rId45"/>
    <p:sldLayoutId id="2147484154" r:id="rId46"/>
    <p:sldLayoutId id="2147484150" r:id="rId47"/>
    <p:sldLayoutId id="2147484149" r:id="rId48"/>
    <p:sldLayoutId id="2147484145" r:id="rId49"/>
    <p:sldLayoutId id="2147484144" r:id="rId50"/>
    <p:sldLayoutId id="2147484143" r:id="rId51"/>
    <p:sldLayoutId id="2147484142" r:id="rId52"/>
    <p:sldLayoutId id="2147484141" r:id="rId53"/>
    <p:sldLayoutId id="2147484140" r:id="rId54"/>
    <p:sldLayoutId id="2147484139" r:id="rId55"/>
    <p:sldLayoutId id="2147484138" r:id="rId56"/>
    <p:sldLayoutId id="2147484137" r:id="rId57"/>
    <p:sldLayoutId id="2147484129" r:id="rId58"/>
    <p:sldLayoutId id="2147484128" r:id="rId59"/>
    <p:sldLayoutId id="2147484127" r:id="rId60"/>
    <p:sldLayoutId id="2147484126" r:id="rId61"/>
    <p:sldLayoutId id="2147484125" r:id="rId62"/>
    <p:sldLayoutId id="2147484124" r:id="rId63"/>
    <p:sldLayoutId id="2147484123" r:id="rId64"/>
    <p:sldLayoutId id="2147484122" r:id="rId65"/>
    <p:sldLayoutId id="2147484121" r:id="rId66"/>
    <p:sldLayoutId id="2147484120" r:id="rId67"/>
    <p:sldLayoutId id="2147484119" r:id="rId68"/>
    <p:sldLayoutId id="2147484118" r:id="rId69"/>
    <p:sldLayoutId id="2147484117" r:id="rId70"/>
    <p:sldLayoutId id="2147484116" r:id="rId71"/>
    <p:sldLayoutId id="2147484115" r:id="rId72"/>
    <p:sldLayoutId id="2147484114" r:id="rId73"/>
    <p:sldLayoutId id="2147484102" r:id="rId74"/>
    <p:sldLayoutId id="2147484101" r:id="rId75"/>
    <p:sldLayoutId id="2147484096" r:id="rId76"/>
    <p:sldLayoutId id="2147484095" r:id="rId77"/>
    <p:sldLayoutId id="2147484094" r:id="rId78"/>
    <p:sldLayoutId id="2147484093" r:id="rId79"/>
    <p:sldLayoutId id="2147484092" r:id="rId80"/>
    <p:sldLayoutId id="2147484091" r:id="rId81"/>
    <p:sldLayoutId id="2147484090" r:id="rId82"/>
    <p:sldLayoutId id="2147484089" r:id="rId83"/>
    <p:sldLayoutId id="2147484088" r:id="rId84"/>
    <p:sldLayoutId id="2147484087" r:id="rId85"/>
    <p:sldLayoutId id="2147484086" r:id="rId86"/>
    <p:sldLayoutId id="2147484085" r:id="rId87"/>
    <p:sldLayoutId id="2147484080" r:id="rId88"/>
    <p:sldLayoutId id="2147484079" r:id="rId89"/>
    <p:sldLayoutId id="2147484078" r:id="rId90"/>
    <p:sldLayoutId id="2147484077" r:id="rId91"/>
    <p:sldLayoutId id="2147484076" r:id="rId92"/>
    <p:sldLayoutId id="2147484075" r:id="rId93"/>
    <p:sldLayoutId id="2147484074" r:id="rId94"/>
    <p:sldLayoutId id="2147484073" r:id="rId95"/>
    <p:sldLayoutId id="2147484072" r:id="rId96"/>
    <p:sldLayoutId id="2147484071" r:id="rId97"/>
    <p:sldLayoutId id="2147484070" r:id="rId98"/>
    <p:sldLayoutId id="2147484069" r:id="rId99"/>
    <p:sldLayoutId id="2147484068" r:id="rId100"/>
    <p:sldLayoutId id="2147484067" r:id="rId101"/>
    <p:sldLayoutId id="2147484066" r:id="rId102"/>
    <p:sldLayoutId id="2147484065" r:id="rId103"/>
    <p:sldLayoutId id="2147484054" r:id="rId104"/>
    <p:sldLayoutId id="2147484053" r:id="rId105"/>
    <p:sldLayoutId id="2147484052" r:id="rId106"/>
    <p:sldLayoutId id="2147484051" r:id="rId107"/>
    <p:sldLayoutId id="2147484050" r:id="rId108"/>
    <p:sldLayoutId id="2147484049" r:id="rId109"/>
    <p:sldLayoutId id="2147484048" r:id="rId110"/>
    <p:sldLayoutId id="2147484047" r:id="rId111"/>
    <p:sldLayoutId id="2147484046" r:id="rId112"/>
    <p:sldLayoutId id="2147484045" r:id="rId113"/>
    <p:sldLayoutId id="2147484044" r:id="rId114"/>
    <p:sldLayoutId id="2147484043" r:id="rId115"/>
    <p:sldLayoutId id="2147484042" r:id="rId116"/>
    <p:sldLayoutId id="2147484041" r:id="rId117"/>
    <p:sldLayoutId id="2147484040" r:id="rId118"/>
    <p:sldLayoutId id="2147484039" r:id="rId119"/>
    <p:sldLayoutId id="2147484038" r:id="rId120"/>
    <p:sldLayoutId id="2147484037" r:id="rId121"/>
    <p:sldLayoutId id="2147484036" r:id="rId122"/>
    <p:sldLayoutId id="2147484035" r:id="rId123"/>
    <p:sldLayoutId id="2147484034" r:id="rId124"/>
    <p:sldLayoutId id="2147484028" r:id="rId125"/>
    <p:sldLayoutId id="2147484027" r:id="rId126"/>
    <p:sldLayoutId id="2147484026" r:id="rId127"/>
    <p:sldLayoutId id="2147484025" r:id="rId128"/>
    <p:sldLayoutId id="2147484024" r:id="rId129"/>
    <p:sldLayoutId id="2147484023" r:id="rId130"/>
    <p:sldLayoutId id="2147484022" r:id="rId131"/>
    <p:sldLayoutId id="2147484021" r:id="rId132"/>
    <p:sldLayoutId id="2147484020" r:id="rId133"/>
    <p:sldLayoutId id="2147484019" r:id="rId134"/>
    <p:sldLayoutId id="2147484018" r:id="rId135"/>
    <p:sldLayoutId id="2147484017" r:id="rId136"/>
    <p:sldLayoutId id="2147484016" r:id="rId137"/>
    <p:sldLayoutId id="2147484015" r:id="rId138"/>
    <p:sldLayoutId id="2147484014" r:id="rId139"/>
    <p:sldLayoutId id="2147484013" r:id="rId140"/>
    <p:sldLayoutId id="2147484012" r:id="rId141"/>
    <p:sldLayoutId id="2147484011" r:id="rId142"/>
    <p:sldLayoutId id="2147484010" r:id="rId143"/>
    <p:sldLayoutId id="2147484009" r:id="rId144"/>
    <p:sldLayoutId id="2147484008" r:id="rId145"/>
    <p:sldLayoutId id="2147484007" r:id="rId146"/>
    <p:sldLayoutId id="2147484006" r:id="rId147"/>
    <p:sldLayoutId id="2147484005" r:id="rId148"/>
    <p:sldLayoutId id="2147484004" r:id="rId149"/>
    <p:sldLayoutId id="2147484003" r:id="rId150"/>
    <p:sldLayoutId id="2147484002" r:id="rId151"/>
    <p:sldLayoutId id="2147484001" r:id="rId152"/>
    <p:sldLayoutId id="2147483966" r:id="rId153"/>
    <p:sldLayoutId id="2147483965" r:id="rId154"/>
    <p:sldLayoutId id="2147483964" r:id="rId155"/>
    <p:sldLayoutId id="2147483963" r:id="rId156"/>
    <p:sldLayoutId id="2147483962" r:id="rId157"/>
    <p:sldLayoutId id="2147483961" r:id="rId158"/>
    <p:sldLayoutId id="2147483960" r:id="rId159"/>
    <p:sldLayoutId id="2147483959" r:id="rId160"/>
    <p:sldLayoutId id="2147483958" r:id="rId161"/>
    <p:sldLayoutId id="2147483957" r:id="rId162"/>
    <p:sldLayoutId id="2147483956" r:id="rId163"/>
    <p:sldLayoutId id="2147483955" r:id="rId164"/>
    <p:sldLayoutId id="2147483954" r:id="rId165"/>
    <p:sldLayoutId id="2147483953" r:id="rId166"/>
    <p:sldLayoutId id="2147483952" r:id="rId167"/>
    <p:sldLayoutId id="2147483951" r:id="rId168"/>
    <p:sldLayoutId id="2147483950" r:id="rId169"/>
    <p:sldLayoutId id="2147483949" r:id="rId170"/>
    <p:sldLayoutId id="2147483948" r:id="rId171"/>
    <p:sldLayoutId id="2147483947" r:id="rId172"/>
    <p:sldLayoutId id="2147483946" r:id="rId173"/>
    <p:sldLayoutId id="2147483945" r:id="rId174"/>
    <p:sldLayoutId id="2147483944" r:id="rId175"/>
    <p:sldLayoutId id="2147483943" r:id="rId176"/>
    <p:sldLayoutId id="2147483942" r:id="rId177"/>
    <p:sldLayoutId id="2147483941" r:id="rId178"/>
    <p:sldLayoutId id="2147483940" r:id="rId179"/>
    <p:sldLayoutId id="2147483939" r:id="rId180"/>
    <p:sldLayoutId id="2147483938" r:id="rId181"/>
    <p:sldLayoutId id="2147483937" r:id="rId182"/>
    <p:sldLayoutId id="2147483936" r:id="rId183"/>
    <p:sldLayoutId id="2147483935" r:id="rId184"/>
    <p:sldLayoutId id="2147483934" r:id="rId185"/>
    <p:sldLayoutId id="2147483933" r:id="rId186"/>
    <p:sldLayoutId id="2147483932" r:id="rId187"/>
    <p:sldLayoutId id="2147483931" r:id="rId188"/>
    <p:sldLayoutId id="2147483930" r:id="rId189"/>
    <p:sldLayoutId id="2147483929" r:id="rId190"/>
    <p:sldLayoutId id="2147483928" r:id="rId191"/>
    <p:sldLayoutId id="2147483927" r:id="rId192"/>
    <p:sldLayoutId id="2147483926" r:id="rId193"/>
    <p:sldLayoutId id="2147483925" r:id="rId194"/>
    <p:sldLayoutId id="2147483924" r:id="rId195"/>
    <p:sldLayoutId id="2147483923" r:id="rId196"/>
    <p:sldLayoutId id="2147483922" r:id="rId197"/>
    <p:sldLayoutId id="2147483921" r:id="rId198"/>
    <p:sldLayoutId id="2147483920" r:id="rId199"/>
    <p:sldLayoutId id="2147483919" r:id="rId200"/>
    <p:sldLayoutId id="2147483918" r:id="rId201"/>
    <p:sldLayoutId id="2147483917" r:id="rId202"/>
    <p:sldLayoutId id="2147483916" r:id="rId203"/>
    <p:sldLayoutId id="2147483915" r:id="rId204"/>
    <p:sldLayoutId id="2147483914" r:id="rId205"/>
    <p:sldLayoutId id="2147483913" r:id="rId206"/>
    <p:sldLayoutId id="2147483912" r:id="rId207"/>
    <p:sldLayoutId id="2147483911" r:id="rId208"/>
    <p:sldLayoutId id="2147483910" r:id="rId209"/>
    <p:sldLayoutId id="2147483909" r:id="rId210"/>
    <p:sldLayoutId id="2147483908" r:id="rId211"/>
    <p:sldLayoutId id="2147483907" r:id="rId212"/>
    <p:sldLayoutId id="2147483906" r:id="rId213"/>
    <p:sldLayoutId id="2147483905" r:id="rId214"/>
    <p:sldLayoutId id="2147483904" r:id="rId215"/>
    <p:sldLayoutId id="2147483903" r:id="rId216"/>
    <p:sldLayoutId id="2147483902" r:id="rId217"/>
    <p:sldLayoutId id="2147483901" r:id="rId218"/>
    <p:sldLayoutId id="2147483900" r:id="rId219"/>
    <p:sldLayoutId id="2147483899" r:id="rId220"/>
    <p:sldLayoutId id="2147483898" r:id="rId221"/>
    <p:sldLayoutId id="2147483897" r:id="rId222"/>
    <p:sldLayoutId id="2147483896" r:id="rId223"/>
    <p:sldLayoutId id="2147483895" r:id="rId224"/>
    <p:sldLayoutId id="2147483894" r:id="rId225"/>
    <p:sldLayoutId id="2147483893" r:id="rId226"/>
    <p:sldLayoutId id="2147483892" r:id="rId227"/>
    <p:sldLayoutId id="2147483891" r:id="rId228"/>
    <p:sldLayoutId id="2147483890" r:id="rId229"/>
    <p:sldLayoutId id="2147483889" r:id="rId230"/>
    <p:sldLayoutId id="2147483888" r:id="rId231"/>
    <p:sldLayoutId id="2147483887" r:id="rId232"/>
    <p:sldLayoutId id="2147483886" r:id="rId233"/>
    <p:sldLayoutId id="2147483885" r:id="rId234"/>
    <p:sldLayoutId id="2147483884" r:id="rId235"/>
    <p:sldLayoutId id="2147483883" r:id="rId236"/>
    <p:sldLayoutId id="2147483882" r:id="rId237"/>
    <p:sldLayoutId id="2147483881" r:id="rId238"/>
    <p:sldLayoutId id="2147483880" r:id="rId239"/>
    <p:sldLayoutId id="2147483879" r:id="rId240"/>
    <p:sldLayoutId id="2147483878" r:id="rId241"/>
    <p:sldLayoutId id="2147483877" r:id="rId242"/>
    <p:sldLayoutId id="2147483876" r:id="rId243"/>
    <p:sldLayoutId id="2147483875" r:id="rId244"/>
    <p:sldLayoutId id="2147483874" r:id="rId245"/>
    <p:sldLayoutId id="2147483873" r:id="rId246"/>
    <p:sldLayoutId id="2147483872" r:id="rId247"/>
    <p:sldLayoutId id="2147483871" r:id="rId248"/>
    <p:sldLayoutId id="2147483870" r:id="rId249"/>
    <p:sldLayoutId id="2147483869" r:id="rId250"/>
    <p:sldLayoutId id="2147483868" r:id="rId251"/>
    <p:sldLayoutId id="2147483867" r:id="rId252"/>
    <p:sldLayoutId id="2147483866" r:id="rId253"/>
    <p:sldLayoutId id="2147483865" r:id="rId254"/>
    <p:sldLayoutId id="2147483864" r:id="rId255"/>
    <p:sldLayoutId id="2147483863" r:id="rId256"/>
    <p:sldLayoutId id="2147483862" r:id="rId257"/>
    <p:sldLayoutId id="2147483861" r:id="rId258"/>
    <p:sldLayoutId id="2147483860" r:id="rId259"/>
    <p:sldLayoutId id="2147483859" r:id="rId260"/>
    <p:sldLayoutId id="2147483858" r:id="rId261"/>
    <p:sldLayoutId id="2147483857" r:id="rId262"/>
    <p:sldLayoutId id="2147483856" r:id="rId263"/>
    <p:sldLayoutId id="2147483855" r:id="rId264"/>
    <p:sldLayoutId id="2147483854" r:id="rId265"/>
    <p:sldLayoutId id="2147483853" r:id="rId266"/>
    <p:sldLayoutId id="2147483852" r:id="rId267"/>
    <p:sldLayoutId id="2147483851" r:id="rId268"/>
    <p:sldLayoutId id="2147483850" r:id="rId269"/>
    <p:sldLayoutId id="2147483849" r:id="rId270"/>
    <p:sldLayoutId id="2147483848" r:id="rId271"/>
    <p:sldLayoutId id="2147483847" r:id="rId272"/>
    <p:sldLayoutId id="2147483846" r:id="rId273"/>
    <p:sldLayoutId id="2147483845" r:id="rId274"/>
    <p:sldLayoutId id="2147483844" r:id="rId275"/>
    <p:sldLayoutId id="2147483834" r:id="rId276"/>
    <p:sldLayoutId id="2147483835" r:id="rId277"/>
    <p:sldLayoutId id="2147483836" r:id="rId278"/>
    <p:sldLayoutId id="2147483837" r:id="rId279"/>
    <p:sldLayoutId id="2147483838" r:id="rId280"/>
    <p:sldLayoutId id="2147483839" r:id="rId281"/>
    <p:sldLayoutId id="2147483840" r:id="rId282"/>
    <p:sldLayoutId id="2147483841" r:id="rId283"/>
    <p:sldLayoutId id="2147483842" r:id="rId284"/>
    <p:sldLayoutId id="2147483967" r:id="rId285"/>
    <p:sldLayoutId id="2147484221" r:id="rId286"/>
    <p:sldLayoutId id="2147484218" r:id="rId287"/>
    <p:sldLayoutId id="2147484217" r:id="rId288"/>
    <p:sldLayoutId id="2147484216" r:id="rId289"/>
    <p:sldLayoutId id="2147484215" r:id="rId290"/>
    <p:sldLayoutId id="2147484214" r:id="rId291"/>
    <p:sldLayoutId id="2147484213" r:id="rId292"/>
    <p:sldLayoutId id="2147484212" r:id="rId293"/>
    <p:sldLayoutId id="2147484211" r:id="rId294"/>
    <p:sldLayoutId id="2147484210" r:id="rId295"/>
    <p:sldLayoutId id="2147484209" r:id="rId296"/>
    <p:sldLayoutId id="2147484208" r:id="rId297"/>
    <p:sldLayoutId id="2147484207" r:id="rId298"/>
    <p:sldLayoutId id="2147484206" r:id="rId299"/>
    <p:sldLayoutId id="2147484205" r:id="rId300"/>
    <p:sldLayoutId id="2147484196" r:id="rId301"/>
    <p:sldLayoutId id="2147484195" r:id="rId302"/>
    <p:sldLayoutId id="2147484194" r:id="rId303"/>
    <p:sldLayoutId id="2147484193" r:id="rId304"/>
    <p:sldLayoutId id="2147484192" r:id="rId305"/>
    <p:sldLayoutId id="2147484191" r:id="rId306"/>
    <p:sldLayoutId id="2147484190" r:id="rId307"/>
    <p:sldLayoutId id="2147484189" r:id="rId308"/>
    <p:sldLayoutId id="2147484188" r:id="rId309"/>
    <p:sldLayoutId id="2147484187" r:id="rId310"/>
    <p:sldLayoutId id="2147484156" r:id="rId311"/>
    <p:sldLayoutId id="2147484153" r:id="rId312"/>
    <p:sldLayoutId id="2147484152" r:id="rId313"/>
    <p:sldLayoutId id="2147484151" r:id="rId314"/>
    <p:sldLayoutId id="2147484148" r:id="rId315"/>
    <p:sldLayoutId id="2147484147" r:id="rId316"/>
    <p:sldLayoutId id="2147484146" r:id="rId317"/>
    <p:sldLayoutId id="2147484136" r:id="rId318"/>
    <p:sldLayoutId id="2147484135" r:id="rId319"/>
    <p:sldLayoutId id="2147484134" r:id="rId320"/>
    <p:sldLayoutId id="2147484133" r:id="rId321"/>
    <p:sldLayoutId id="2147484132" r:id="rId322"/>
    <p:sldLayoutId id="2147484131" r:id="rId323"/>
    <p:sldLayoutId id="2147484130" r:id="rId324"/>
    <p:sldLayoutId id="2147484113" r:id="rId325"/>
    <p:sldLayoutId id="2147484112" r:id="rId326"/>
    <p:sldLayoutId id="2147484111" r:id="rId327"/>
    <p:sldLayoutId id="2147484110" r:id="rId328"/>
    <p:sldLayoutId id="2147484109" r:id="rId329"/>
    <p:sldLayoutId id="2147484108" r:id="rId330"/>
    <p:sldLayoutId id="2147484107" r:id="rId331"/>
    <p:sldLayoutId id="2147484106" r:id="rId332"/>
    <p:sldLayoutId id="2147484105" r:id="rId333"/>
    <p:sldLayoutId id="2147484104" r:id="rId334"/>
    <p:sldLayoutId id="2147484103" r:id="rId335"/>
    <p:sldLayoutId id="2147484100" r:id="rId336"/>
    <p:sldLayoutId id="2147484099" r:id="rId337"/>
    <p:sldLayoutId id="2147484098" r:id="rId338"/>
    <p:sldLayoutId id="2147484097" r:id="rId339"/>
    <p:sldLayoutId id="2147484084" r:id="rId340"/>
    <p:sldLayoutId id="2147484083" r:id="rId341"/>
    <p:sldLayoutId id="2147484082" r:id="rId342"/>
    <p:sldLayoutId id="2147484081" r:id="rId343"/>
    <p:sldLayoutId id="2147484064" r:id="rId344"/>
    <p:sldLayoutId id="2147484063" r:id="rId345"/>
    <p:sldLayoutId id="2147484062" r:id="rId346"/>
    <p:sldLayoutId id="2147484061" r:id="rId347"/>
    <p:sldLayoutId id="2147484060" r:id="rId348"/>
    <p:sldLayoutId id="2147484059" r:id="rId349"/>
    <p:sldLayoutId id="2147484058" r:id="rId350"/>
    <p:sldLayoutId id="2147484057" r:id="rId351"/>
    <p:sldLayoutId id="2147484056" r:id="rId352"/>
    <p:sldLayoutId id="2147484055" r:id="rId353"/>
    <p:sldLayoutId id="2147484033" r:id="rId354"/>
    <p:sldLayoutId id="2147484032" r:id="rId355"/>
    <p:sldLayoutId id="2147484031" r:id="rId356"/>
    <p:sldLayoutId id="2147484030" r:id="rId357"/>
    <p:sldLayoutId id="2147484029" r:id="rId358"/>
    <p:sldLayoutId id="2147484000" r:id="rId359"/>
    <p:sldLayoutId id="2147483999" r:id="rId360"/>
    <p:sldLayoutId id="2147483998" r:id="rId361"/>
    <p:sldLayoutId id="2147483997" r:id="rId362"/>
    <p:sldLayoutId id="2147483996" r:id="rId363"/>
    <p:sldLayoutId id="2147483995" r:id="rId364"/>
    <p:sldLayoutId id="2147483994" r:id="rId365"/>
    <p:sldLayoutId id="2147483993" r:id="rId366"/>
    <p:sldLayoutId id="2147483992" r:id="rId367"/>
    <p:sldLayoutId id="2147483991" r:id="rId368"/>
    <p:sldLayoutId id="2147483990" r:id="rId369"/>
    <p:sldLayoutId id="2147483989" r:id="rId370"/>
    <p:sldLayoutId id="2147483988" r:id="rId371"/>
    <p:sldLayoutId id="2147483987" r:id="rId372"/>
    <p:sldLayoutId id="2147483986" r:id="rId373"/>
    <p:sldLayoutId id="2147483985" r:id="rId374"/>
    <p:sldLayoutId id="2147483984" r:id="rId375"/>
    <p:sldLayoutId id="2147483983" r:id="rId376"/>
    <p:sldLayoutId id="2147483982" r:id="rId377"/>
    <p:sldLayoutId id="2147483981" r:id="rId378"/>
    <p:sldLayoutId id="2147483980" r:id="rId379"/>
    <p:sldLayoutId id="2147483979" r:id="rId380"/>
    <p:sldLayoutId id="2147483978" r:id="rId381"/>
    <p:sldLayoutId id="2147483977" r:id="rId382"/>
    <p:sldLayoutId id="2147483976" r:id="rId383"/>
    <p:sldLayoutId id="2147483975" r:id="rId384"/>
    <p:sldLayoutId id="2147483974" r:id="rId385"/>
    <p:sldLayoutId id="2147483973" r:id="rId386"/>
    <p:sldLayoutId id="2147483972" r:id="rId387"/>
    <p:sldLayoutId id="2147483971" r:id="rId388"/>
    <p:sldLayoutId id="2147483970" r:id="rId389"/>
    <p:sldLayoutId id="2147483969" r:id="rId390"/>
    <p:sldLayoutId id="2147483968" r:id="rId39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8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slide" Target="slide44.xml"/><Relationship Id="rId2" Type="http://schemas.openxmlformats.org/officeDocument/2006/relationships/slideLayout" Target="../slideLayouts/slideLayout28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8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2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3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4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5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6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9.xml"/><Relationship Id="rId5" Type="http://schemas.openxmlformats.org/officeDocument/2006/relationships/image" Target="file:///C:\Program%20Files\Inknoe%20ClassPoint\Images\multiple_choice_without%20result_default.png" TargetMode="Externa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85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04800" y="152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-76200" y="228600"/>
            <a:ext cx="1021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/>
          <a:lstStyle/>
          <a:p>
            <a:pPr>
              <a:defRPr/>
            </a:pP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TRƯỜNG ĐẠI HỌC KINH TẾ KỸ THUẬT CÔNG NGHIỆP</a:t>
            </a:r>
          </a:p>
          <a:p>
            <a:pPr>
              <a:defRPr/>
            </a:pP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Khoa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Nghệ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Tin</a:t>
            </a:r>
          </a:p>
          <a:p>
            <a:pPr>
              <a:defRPr/>
            </a:pP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-------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/>
              </a:rPr>
              <a:t>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524000" y="1235344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sz="4000" b="1" kern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Phần 2. NN lập trình C++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hape 43"/>
          <p:cNvSpPr txBox="1">
            <a:spLocks/>
          </p:cNvSpPr>
          <p:nvPr/>
        </p:nvSpPr>
        <p:spPr bwMode="auto">
          <a:xfrm>
            <a:off x="3109605" y="2183722"/>
            <a:ext cx="603439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spcBef>
                <a:spcPts val="900"/>
              </a:spcBef>
              <a:buFont typeface="Wingdings" pitchFamily="2" charset="2"/>
              <a:buNone/>
              <a:defRPr sz="4000" b="1">
                <a:solidFill>
                  <a:srgbClr val="260026"/>
                </a:solidFill>
              </a:defRPr>
            </a:pPr>
            <a:r>
              <a:rPr lang="vi-VN" sz="3600" b="1" kern="0" smtClean="0">
                <a:solidFill>
                  <a:schemeClr val="bg1"/>
                </a:solidFill>
              </a:rPr>
              <a:t>CHƯƠNG </a:t>
            </a:r>
            <a:r>
              <a:rPr lang="en-US" sz="3600" b="1" kern="0">
                <a:solidFill>
                  <a:schemeClr val="bg1"/>
                </a:solidFill>
              </a:rPr>
              <a:t>7</a:t>
            </a:r>
            <a:endParaRPr lang="vi-VN" sz="3600" b="1" kern="0" dirty="0" smtClean="0">
              <a:solidFill>
                <a:schemeClr val="bg1"/>
              </a:solidFill>
            </a:endParaRPr>
          </a:p>
          <a:p>
            <a:pPr marL="0" indent="0" algn="ctr">
              <a:spcBef>
                <a:spcPts val="900"/>
              </a:spcBef>
              <a:buFont typeface="Wingdings" pitchFamily="2" charset="2"/>
              <a:buNone/>
              <a:defRPr sz="4000" b="1">
                <a:solidFill>
                  <a:srgbClr val="260026"/>
                </a:solidFill>
              </a:defRPr>
            </a:pPr>
            <a:r>
              <a:rPr lang="en-US" sz="3600" b="1" kern="0" smtClean="0">
                <a:solidFill>
                  <a:schemeClr val="bg1"/>
                </a:solidFill>
              </a:rPr>
              <a:t>CON TRỎ (POINTER)</a:t>
            </a:r>
            <a:endParaRPr lang="vi-VN" sz="3600" b="1" kern="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"/>
            <a:ext cx="1610578" cy="1598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3"/>
          <p:cNvGrpSpPr/>
          <p:nvPr/>
        </p:nvGrpSpPr>
        <p:grpSpPr>
          <a:xfrm>
            <a:off x="1822704" y="5532344"/>
            <a:ext cx="1615440" cy="424180"/>
            <a:chOff x="1822704" y="6089903"/>
            <a:chExt cx="1615440" cy="424180"/>
          </a:xfrm>
        </p:grpSpPr>
        <p:sp>
          <p:nvSpPr>
            <p:cNvPr id="42" name="object 24"/>
            <p:cNvSpPr/>
            <p:nvPr/>
          </p:nvSpPr>
          <p:spPr>
            <a:xfrm>
              <a:off x="1828800" y="6095999"/>
              <a:ext cx="1600200" cy="411480"/>
            </a:xfrm>
            <a:custGeom>
              <a:avLst/>
              <a:gdLst/>
              <a:ahLst/>
              <a:cxnLst/>
              <a:rect l="l" t="t" r="r" b="b"/>
              <a:pathLst>
                <a:path w="1600200" h="411479">
                  <a:moveTo>
                    <a:pt x="16002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1600200" y="41148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5"/>
            <p:cNvSpPr/>
            <p:nvPr/>
          </p:nvSpPr>
          <p:spPr>
            <a:xfrm>
              <a:off x="1822704" y="6089903"/>
              <a:ext cx="1615440" cy="424180"/>
            </a:xfrm>
            <a:custGeom>
              <a:avLst/>
              <a:gdLst/>
              <a:ahLst/>
              <a:cxnLst/>
              <a:rect l="l" t="t" r="r" b="b"/>
              <a:pathLst>
                <a:path w="1615439" h="424179">
                  <a:moveTo>
                    <a:pt x="1615440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1615440" y="423672"/>
                  </a:lnTo>
                  <a:lnTo>
                    <a:pt x="1615440" y="417576"/>
                  </a:lnTo>
                  <a:lnTo>
                    <a:pt x="15239" y="417576"/>
                  </a:lnTo>
                  <a:lnTo>
                    <a:pt x="6095" y="411480"/>
                  </a:lnTo>
                  <a:lnTo>
                    <a:pt x="15239" y="411480"/>
                  </a:lnTo>
                  <a:lnTo>
                    <a:pt x="15239" y="15240"/>
                  </a:lnTo>
                  <a:lnTo>
                    <a:pt x="6095" y="15240"/>
                  </a:lnTo>
                  <a:lnTo>
                    <a:pt x="15239" y="6096"/>
                  </a:lnTo>
                  <a:lnTo>
                    <a:pt x="1615440" y="6096"/>
                  </a:lnTo>
                  <a:lnTo>
                    <a:pt x="1615440" y="0"/>
                  </a:lnTo>
                  <a:close/>
                </a:path>
                <a:path w="1615439" h="424179">
                  <a:moveTo>
                    <a:pt x="15239" y="411480"/>
                  </a:moveTo>
                  <a:lnTo>
                    <a:pt x="6095" y="411480"/>
                  </a:lnTo>
                  <a:lnTo>
                    <a:pt x="15239" y="417576"/>
                  </a:lnTo>
                  <a:lnTo>
                    <a:pt x="15239" y="411480"/>
                  </a:lnTo>
                  <a:close/>
                </a:path>
                <a:path w="1615439" h="424179">
                  <a:moveTo>
                    <a:pt x="1600199" y="411480"/>
                  </a:moveTo>
                  <a:lnTo>
                    <a:pt x="15239" y="411480"/>
                  </a:lnTo>
                  <a:lnTo>
                    <a:pt x="15239" y="417576"/>
                  </a:lnTo>
                  <a:lnTo>
                    <a:pt x="1600199" y="417576"/>
                  </a:lnTo>
                  <a:lnTo>
                    <a:pt x="1600199" y="411480"/>
                  </a:lnTo>
                  <a:close/>
                </a:path>
                <a:path w="1615439" h="424179">
                  <a:moveTo>
                    <a:pt x="1600199" y="6096"/>
                  </a:moveTo>
                  <a:lnTo>
                    <a:pt x="1600199" y="417576"/>
                  </a:lnTo>
                  <a:lnTo>
                    <a:pt x="1606295" y="411480"/>
                  </a:lnTo>
                  <a:lnTo>
                    <a:pt x="1615440" y="411480"/>
                  </a:lnTo>
                  <a:lnTo>
                    <a:pt x="1615440" y="15240"/>
                  </a:lnTo>
                  <a:lnTo>
                    <a:pt x="1606295" y="15240"/>
                  </a:lnTo>
                  <a:lnTo>
                    <a:pt x="1600199" y="6096"/>
                  </a:lnTo>
                  <a:close/>
                </a:path>
                <a:path w="1615439" h="424179">
                  <a:moveTo>
                    <a:pt x="1615440" y="411480"/>
                  </a:moveTo>
                  <a:lnTo>
                    <a:pt x="1606295" y="411480"/>
                  </a:lnTo>
                  <a:lnTo>
                    <a:pt x="1600199" y="417576"/>
                  </a:lnTo>
                  <a:lnTo>
                    <a:pt x="1615440" y="417576"/>
                  </a:lnTo>
                  <a:lnTo>
                    <a:pt x="1615440" y="411480"/>
                  </a:lnTo>
                  <a:close/>
                </a:path>
                <a:path w="1615439" h="424179">
                  <a:moveTo>
                    <a:pt x="15239" y="6096"/>
                  </a:moveTo>
                  <a:lnTo>
                    <a:pt x="6095" y="15240"/>
                  </a:lnTo>
                  <a:lnTo>
                    <a:pt x="15239" y="15240"/>
                  </a:lnTo>
                  <a:lnTo>
                    <a:pt x="15239" y="6096"/>
                  </a:lnTo>
                  <a:close/>
                </a:path>
                <a:path w="1615439" h="424179">
                  <a:moveTo>
                    <a:pt x="1600199" y="6096"/>
                  </a:moveTo>
                  <a:lnTo>
                    <a:pt x="15239" y="6096"/>
                  </a:lnTo>
                  <a:lnTo>
                    <a:pt x="15239" y="15240"/>
                  </a:lnTo>
                  <a:lnTo>
                    <a:pt x="1600199" y="15240"/>
                  </a:lnTo>
                  <a:lnTo>
                    <a:pt x="1600199" y="6096"/>
                  </a:lnTo>
                  <a:close/>
                </a:path>
                <a:path w="1615439" h="424179">
                  <a:moveTo>
                    <a:pt x="1615440" y="6096"/>
                  </a:moveTo>
                  <a:lnTo>
                    <a:pt x="1600199" y="6096"/>
                  </a:lnTo>
                  <a:lnTo>
                    <a:pt x="1606295" y="15240"/>
                  </a:lnTo>
                  <a:lnTo>
                    <a:pt x="1615440" y="15240"/>
                  </a:lnTo>
                  <a:lnTo>
                    <a:pt x="16154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21"/>
          <p:cNvSpPr/>
          <p:nvPr/>
        </p:nvSpPr>
        <p:spPr>
          <a:xfrm>
            <a:off x="914400" y="4645152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7848600" y="0"/>
                </a:moveTo>
                <a:lnTo>
                  <a:pt x="0" y="0"/>
                </a:lnTo>
                <a:lnTo>
                  <a:pt x="0" y="457200"/>
                </a:lnTo>
                <a:lnTo>
                  <a:pt x="7848600" y="457200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003880"/>
            <a:ext cx="8458200" cy="58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800" b="1" smtClean="0">
                <a:latin typeface="+mn-lt"/>
              </a:rPr>
              <a:t>Con trỏ </a:t>
            </a:r>
            <a:r>
              <a:rPr lang="en-US" altLang="en-US" sz="2800" b="1" smtClean="0">
                <a:solidFill>
                  <a:srgbClr val="C00000"/>
                </a:solidFill>
                <a:latin typeface="+mn-lt"/>
              </a:rPr>
              <a:t>NULL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  <p:sp>
        <p:nvSpPr>
          <p:cNvPr id="11" name="object 4"/>
          <p:cNvSpPr/>
          <p:nvPr/>
        </p:nvSpPr>
        <p:spPr>
          <a:xfrm>
            <a:off x="910844" y="203937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7848600" y="0"/>
                </a:moveTo>
                <a:lnTo>
                  <a:pt x="0" y="0"/>
                </a:lnTo>
                <a:lnTo>
                  <a:pt x="0" y="457200"/>
                </a:lnTo>
                <a:lnTo>
                  <a:pt x="7848600" y="457200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89582" y="2035815"/>
            <a:ext cx="27442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t</a:t>
            </a:r>
            <a:r>
              <a:rPr sz="2400" b="1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*</a:t>
            </a: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13" name="object 6"/>
          <p:cNvGrpSpPr/>
          <p:nvPr/>
        </p:nvGrpSpPr>
        <p:grpSpPr>
          <a:xfrm>
            <a:off x="3471163" y="1898904"/>
            <a:ext cx="5377308" cy="1082040"/>
            <a:chOff x="3678935" y="1898904"/>
            <a:chExt cx="5169535" cy="1082040"/>
          </a:xfrm>
        </p:grpSpPr>
        <p:sp>
          <p:nvSpPr>
            <p:cNvPr id="14" name="object 7"/>
            <p:cNvSpPr/>
            <p:nvPr/>
          </p:nvSpPr>
          <p:spPr>
            <a:xfrm>
              <a:off x="3727703" y="1905000"/>
              <a:ext cx="5111750" cy="1066800"/>
            </a:xfrm>
            <a:custGeom>
              <a:avLst/>
              <a:gdLst/>
              <a:ahLst/>
              <a:cxnLst/>
              <a:rect l="l" t="t" r="r" b="b"/>
              <a:pathLst>
                <a:path w="5111750" h="1066800">
                  <a:moveTo>
                    <a:pt x="5111496" y="0"/>
                  </a:moveTo>
                  <a:lnTo>
                    <a:pt x="1225296" y="0"/>
                  </a:lnTo>
                  <a:lnTo>
                    <a:pt x="1225296" y="624839"/>
                  </a:lnTo>
                  <a:lnTo>
                    <a:pt x="0" y="640079"/>
                  </a:lnTo>
                  <a:lnTo>
                    <a:pt x="1225296" y="890015"/>
                  </a:lnTo>
                  <a:lnTo>
                    <a:pt x="1225296" y="1066800"/>
                  </a:lnTo>
                  <a:lnTo>
                    <a:pt x="5111496" y="1066800"/>
                  </a:lnTo>
                  <a:lnTo>
                    <a:pt x="511149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3678935" y="1898904"/>
              <a:ext cx="5169535" cy="1082040"/>
            </a:xfrm>
            <a:custGeom>
              <a:avLst/>
              <a:gdLst/>
              <a:ahLst/>
              <a:cxnLst/>
              <a:rect l="l" t="t" r="r" b="b"/>
              <a:pathLst>
                <a:path w="5169534" h="1082039">
                  <a:moveTo>
                    <a:pt x="1267967" y="900968"/>
                  </a:moveTo>
                  <a:lnTo>
                    <a:pt x="1267967" y="1082040"/>
                  </a:lnTo>
                  <a:lnTo>
                    <a:pt x="5169408" y="1082040"/>
                  </a:lnTo>
                  <a:lnTo>
                    <a:pt x="5169408" y="1072896"/>
                  </a:lnTo>
                  <a:lnTo>
                    <a:pt x="1283208" y="1072896"/>
                  </a:lnTo>
                  <a:lnTo>
                    <a:pt x="1274064" y="1066800"/>
                  </a:lnTo>
                  <a:lnTo>
                    <a:pt x="1283208" y="1066800"/>
                  </a:lnTo>
                  <a:lnTo>
                    <a:pt x="1283208" y="902208"/>
                  </a:lnTo>
                  <a:lnTo>
                    <a:pt x="1274064" y="902208"/>
                  </a:lnTo>
                  <a:lnTo>
                    <a:pt x="1267967" y="900968"/>
                  </a:lnTo>
                  <a:close/>
                </a:path>
                <a:path w="5169534" h="1082039">
                  <a:moveTo>
                    <a:pt x="1283208" y="1066800"/>
                  </a:moveTo>
                  <a:lnTo>
                    <a:pt x="1274064" y="1066800"/>
                  </a:lnTo>
                  <a:lnTo>
                    <a:pt x="1283208" y="1072896"/>
                  </a:lnTo>
                  <a:lnTo>
                    <a:pt x="1283208" y="1066800"/>
                  </a:lnTo>
                  <a:close/>
                </a:path>
                <a:path w="5169534" h="1082039">
                  <a:moveTo>
                    <a:pt x="5154168" y="1066800"/>
                  </a:moveTo>
                  <a:lnTo>
                    <a:pt x="1283208" y="1066800"/>
                  </a:lnTo>
                  <a:lnTo>
                    <a:pt x="1283208" y="1072896"/>
                  </a:lnTo>
                  <a:lnTo>
                    <a:pt x="5154168" y="1072896"/>
                  </a:lnTo>
                  <a:lnTo>
                    <a:pt x="5154168" y="1066800"/>
                  </a:lnTo>
                  <a:close/>
                </a:path>
                <a:path w="5169534" h="1082039">
                  <a:moveTo>
                    <a:pt x="5154168" y="6096"/>
                  </a:moveTo>
                  <a:lnTo>
                    <a:pt x="5154168" y="1072896"/>
                  </a:lnTo>
                  <a:lnTo>
                    <a:pt x="5160264" y="1066800"/>
                  </a:lnTo>
                  <a:lnTo>
                    <a:pt x="5169408" y="1066800"/>
                  </a:lnTo>
                  <a:lnTo>
                    <a:pt x="5169408" y="15240"/>
                  </a:lnTo>
                  <a:lnTo>
                    <a:pt x="5160264" y="15240"/>
                  </a:lnTo>
                  <a:lnTo>
                    <a:pt x="5154168" y="6096"/>
                  </a:lnTo>
                  <a:close/>
                </a:path>
                <a:path w="5169534" h="1082039">
                  <a:moveTo>
                    <a:pt x="5169408" y="1066800"/>
                  </a:moveTo>
                  <a:lnTo>
                    <a:pt x="5160264" y="1066800"/>
                  </a:lnTo>
                  <a:lnTo>
                    <a:pt x="5154168" y="1072896"/>
                  </a:lnTo>
                  <a:lnTo>
                    <a:pt x="5169408" y="1072896"/>
                  </a:lnTo>
                  <a:lnTo>
                    <a:pt x="5169408" y="1066800"/>
                  </a:lnTo>
                  <a:close/>
                </a:path>
                <a:path w="5169534" h="1082039">
                  <a:moveTo>
                    <a:pt x="1267967" y="896112"/>
                  </a:moveTo>
                  <a:lnTo>
                    <a:pt x="1267967" y="900968"/>
                  </a:lnTo>
                  <a:lnTo>
                    <a:pt x="1274064" y="902208"/>
                  </a:lnTo>
                  <a:lnTo>
                    <a:pt x="1267967" y="896112"/>
                  </a:lnTo>
                  <a:close/>
                </a:path>
                <a:path w="5169534" h="1082039">
                  <a:moveTo>
                    <a:pt x="1283208" y="896112"/>
                  </a:moveTo>
                  <a:lnTo>
                    <a:pt x="1267967" y="896112"/>
                  </a:lnTo>
                  <a:lnTo>
                    <a:pt x="1274064" y="902208"/>
                  </a:lnTo>
                  <a:lnTo>
                    <a:pt x="1283208" y="902208"/>
                  </a:lnTo>
                  <a:lnTo>
                    <a:pt x="1283208" y="896112"/>
                  </a:lnTo>
                  <a:close/>
                </a:path>
                <a:path w="5169534" h="1082039">
                  <a:moveTo>
                    <a:pt x="1267967" y="624912"/>
                  </a:moveTo>
                  <a:lnTo>
                    <a:pt x="0" y="640080"/>
                  </a:lnTo>
                  <a:lnTo>
                    <a:pt x="0" y="643128"/>
                  </a:lnTo>
                  <a:lnTo>
                    <a:pt x="1267967" y="900968"/>
                  </a:lnTo>
                  <a:lnTo>
                    <a:pt x="1267967" y="896112"/>
                  </a:lnTo>
                  <a:lnTo>
                    <a:pt x="1283208" y="896112"/>
                  </a:lnTo>
                  <a:lnTo>
                    <a:pt x="1283208" y="890016"/>
                  </a:lnTo>
                  <a:lnTo>
                    <a:pt x="111883" y="652272"/>
                  </a:lnTo>
                  <a:lnTo>
                    <a:pt x="48767" y="652272"/>
                  </a:lnTo>
                  <a:lnTo>
                    <a:pt x="51815" y="640080"/>
                  </a:lnTo>
                  <a:lnTo>
                    <a:pt x="1036319" y="640080"/>
                  </a:lnTo>
                  <a:lnTo>
                    <a:pt x="1283208" y="637032"/>
                  </a:lnTo>
                  <a:lnTo>
                    <a:pt x="1283208" y="630936"/>
                  </a:lnTo>
                  <a:lnTo>
                    <a:pt x="1267967" y="630936"/>
                  </a:lnTo>
                  <a:lnTo>
                    <a:pt x="1267967" y="624912"/>
                  </a:lnTo>
                  <a:close/>
                </a:path>
                <a:path w="5169534" h="1082039">
                  <a:moveTo>
                    <a:pt x="51815" y="640080"/>
                  </a:moveTo>
                  <a:lnTo>
                    <a:pt x="48767" y="652272"/>
                  </a:lnTo>
                  <a:lnTo>
                    <a:pt x="108264" y="651537"/>
                  </a:lnTo>
                  <a:lnTo>
                    <a:pt x="51815" y="640080"/>
                  </a:lnTo>
                  <a:close/>
                </a:path>
                <a:path w="5169534" h="1082039">
                  <a:moveTo>
                    <a:pt x="108264" y="651537"/>
                  </a:moveTo>
                  <a:lnTo>
                    <a:pt x="48767" y="652272"/>
                  </a:lnTo>
                  <a:lnTo>
                    <a:pt x="111883" y="652272"/>
                  </a:lnTo>
                  <a:lnTo>
                    <a:pt x="108264" y="651537"/>
                  </a:lnTo>
                  <a:close/>
                </a:path>
                <a:path w="5169534" h="1082039">
                  <a:moveTo>
                    <a:pt x="1036319" y="640080"/>
                  </a:moveTo>
                  <a:lnTo>
                    <a:pt x="51815" y="640080"/>
                  </a:lnTo>
                  <a:lnTo>
                    <a:pt x="108264" y="651537"/>
                  </a:lnTo>
                  <a:lnTo>
                    <a:pt x="1036319" y="640080"/>
                  </a:lnTo>
                  <a:close/>
                </a:path>
                <a:path w="5169534" h="1082039">
                  <a:moveTo>
                    <a:pt x="1274064" y="624840"/>
                  </a:moveTo>
                  <a:lnTo>
                    <a:pt x="1267967" y="624912"/>
                  </a:lnTo>
                  <a:lnTo>
                    <a:pt x="1267967" y="630936"/>
                  </a:lnTo>
                  <a:lnTo>
                    <a:pt x="1274064" y="624840"/>
                  </a:lnTo>
                  <a:close/>
                </a:path>
                <a:path w="5169534" h="1082039">
                  <a:moveTo>
                    <a:pt x="1283208" y="624840"/>
                  </a:moveTo>
                  <a:lnTo>
                    <a:pt x="1274064" y="624840"/>
                  </a:lnTo>
                  <a:lnTo>
                    <a:pt x="1267967" y="630936"/>
                  </a:lnTo>
                  <a:lnTo>
                    <a:pt x="1283208" y="630936"/>
                  </a:lnTo>
                  <a:lnTo>
                    <a:pt x="1283208" y="624840"/>
                  </a:lnTo>
                  <a:close/>
                </a:path>
                <a:path w="5169534" h="1082039">
                  <a:moveTo>
                    <a:pt x="5169408" y="0"/>
                  </a:moveTo>
                  <a:lnTo>
                    <a:pt x="1267967" y="0"/>
                  </a:lnTo>
                  <a:lnTo>
                    <a:pt x="1267967" y="624912"/>
                  </a:lnTo>
                  <a:lnTo>
                    <a:pt x="1274064" y="624840"/>
                  </a:lnTo>
                  <a:lnTo>
                    <a:pt x="1283208" y="624840"/>
                  </a:lnTo>
                  <a:lnTo>
                    <a:pt x="1283208" y="15240"/>
                  </a:lnTo>
                  <a:lnTo>
                    <a:pt x="1274064" y="15240"/>
                  </a:lnTo>
                  <a:lnTo>
                    <a:pt x="1283208" y="6096"/>
                  </a:lnTo>
                  <a:lnTo>
                    <a:pt x="5169408" y="6096"/>
                  </a:lnTo>
                  <a:lnTo>
                    <a:pt x="5169408" y="0"/>
                  </a:lnTo>
                  <a:close/>
                </a:path>
                <a:path w="5169534" h="1082039">
                  <a:moveTo>
                    <a:pt x="1283208" y="6096"/>
                  </a:moveTo>
                  <a:lnTo>
                    <a:pt x="1274064" y="15240"/>
                  </a:lnTo>
                  <a:lnTo>
                    <a:pt x="1283208" y="15240"/>
                  </a:lnTo>
                  <a:lnTo>
                    <a:pt x="1283208" y="6096"/>
                  </a:lnTo>
                  <a:close/>
                </a:path>
                <a:path w="5169534" h="1082039">
                  <a:moveTo>
                    <a:pt x="5154168" y="6096"/>
                  </a:moveTo>
                  <a:lnTo>
                    <a:pt x="1283208" y="6096"/>
                  </a:lnTo>
                  <a:lnTo>
                    <a:pt x="1283208" y="15240"/>
                  </a:lnTo>
                  <a:lnTo>
                    <a:pt x="5154168" y="15240"/>
                  </a:lnTo>
                  <a:lnTo>
                    <a:pt x="5154168" y="6096"/>
                  </a:lnTo>
                  <a:close/>
                </a:path>
                <a:path w="5169534" h="1082039">
                  <a:moveTo>
                    <a:pt x="5169408" y="6096"/>
                  </a:moveTo>
                  <a:lnTo>
                    <a:pt x="5154168" y="6096"/>
                  </a:lnTo>
                  <a:lnTo>
                    <a:pt x="5160264" y="15240"/>
                  </a:lnTo>
                  <a:lnTo>
                    <a:pt x="5169408" y="15240"/>
                  </a:lnTo>
                  <a:lnTo>
                    <a:pt x="516940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9"/>
          <p:cNvSpPr txBox="1"/>
          <p:nvPr/>
        </p:nvSpPr>
        <p:spPr>
          <a:xfrm>
            <a:off x="5111305" y="2050796"/>
            <a:ext cx="3554729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mtClean="0">
                <a:solidFill>
                  <a:srgbClr val="FFFFFF"/>
                </a:solidFill>
                <a:latin typeface="+mj-lt"/>
                <a:cs typeface="Arial MT"/>
              </a:rPr>
              <a:t>Hãy cẩn thận với con trỏ không được khởi tạo</a:t>
            </a:r>
            <a:endParaRPr lang="en-US" sz="2000">
              <a:latin typeface="+mj-l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 MT"/>
              <a:cs typeface="Arial MT"/>
            </a:endParaRPr>
          </a:p>
        </p:txBody>
      </p:sp>
      <p:grpSp>
        <p:nvGrpSpPr>
          <p:cNvPr id="17" name="object 11"/>
          <p:cNvGrpSpPr/>
          <p:nvPr/>
        </p:nvGrpSpPr>
        <p:grpSpPr>
          <a:xfrm>
            <a:off x="1816925" y="2965704"/>
            <a:ext cx="1615440" cy="424180"/>
            <a:chOff x="1822704" y="2965704"/>
            <a:chExt cx="1615440" cy="424180"/>
          </a:xfrm>
        </p:grpSpPr>
        <p:sp>
          <p:nvSpPr>
            <p:cNvPr id="18" name="object 12"/>
            <p:cNvSpPr/>
            <p:nvPr/>
          </p:nvSpPr>
          <p:spPr>
            <a:xfrm>
              <a:off x="1828800" y="2971800"/>
              <a:ext cx="1600200" cy="411480"/>
            </a:xfrm>
            <a:custGeom>
              <a:avLst/>
              <a:gdLst/>
              <a:ahLst/>
              <a:cxnLst/>
              <a:rect l="l" t="t" r="r" b="b"/>
              <a:pathLst>
                <a:path w="1600200" h="411479">
                  <a:moveTo>
                    <a:pt x="16002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1600200" y="411479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object 13"/>
            <p:cNvSpPr/>
            <p:nvPr/>
          </p:nvSpPr>
          <p:spPr>
            <a:xfrm>
              <a:off x="1822704" y="2965704"/>
              <a:ext cx="1615440" cy="424180"/>
            </a:xfrm>
            <a:custGeom>
              <a:avLst/>
              <a:gdLst/>
              <a:ahLst/>
              <a:cxnLst/>
              <a:rect l="l" t="t" r="r" b="b"/>
              <a:pathLst>
                <a:path w="1615439" h="424179">
                  <a:moveTo>
                    <a:pt x="1615440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1615440" y="423672"/>
                  </a:lnTo>
                  <a:lnTo>
                    <a:pt x="1615440" y="417575"/>
                  </a:lnTo>
                  <a:lnTo>
                    <a:pt x="15239" y="417575"/>
                  </a:lnTo>
                  <a:lnTo>
                    <a:pt x="6095" y="411480"/>
                  </a:lnTo>
                  <a:lnTo>
                    <a:pt x="15239" y="411480"/>
                  </a:lnTo>
                  <a:lnTo>
                    <a:pt x="15239" y="15240"/>
                  </a:lnTo>
                  <a:lnTo>
                    <a:pt x="6095" y="15240"/>
                  </a:lnTo>
                  <a:lnTo>
                    <a:pt x="15239" y="6096"/>
                  </a:lnTo>
                  <a:lnTo>
                    <a:pt x="1615440" y="6096"/>
                  </a:lnTo>
                  <a:lnTo>
                    <a:pt x="1615440" y="0"/>
                  </a:lnTo>
                  <a:close/>
                </a:path>
                <a:path w="1615439" h="424179">
                  <a:moveTo>
                    <a:pt x="15239" y="411480"/>
                  </a:moveTo>
                  <a:lnTo>
                    <a:pt x="6095" y="411480"/>
                  </a:lnTo>
                  <a:lnTo>
                    <a:pt x="15239" y="417575"/>
                  </a:lnTo>
                  <a:lnTo>
                    <a:pt x="15239" y="411480"/>
                  </a:lnTo>
                  <a:close/>
                </a:path>
                <a:path w="1615439" h="424179">
                  <a:moveTo>
                    <a:pt x="1600199" y="411480"/>
                  </a:moveTo>
                  <a:lnTo>
                    <a:pt x="15239" y="411480"/>
                  </a:lnTo>
                  <a:lnTo>
                    <a:pt x="15239" y="417575"/>
                  </a:lnTo>
                  <a:lnTo>
                    <a:pt x="1600199" y="417575"/>
                  </a:lnTo>
                  <a:lnTo>
                    <a:pt x="1600199" y="411480"/>
                  </a:lnTo>
                  <a:close/>
                </a:path>
                <a:path w="1615439" h="424179">
                  <a:moveTo>
                    <a:pt x="1600199" y="6096"/>
                  </a:moveTo>
                  <a:lnTo>
                    <a:pt x="1600199" y="417575"/>
                  </a:lnTo>
                  <a:lnTo>
                    <a:pt x="1606295" y="411480"/>
                  </a:lnTo>
                  <a:lnTo>
                    <a:pt x="1615440" y="411480"/>
                  </a:lnTo>
                  <a:lnTo>
                    <a:pt x="1615440" y="15240"/>
                  </a:lnTo>
                  <a:lnTo>
                    <a:pt x="1606295" y="15240"/>
                  </a:lnTo>
                  <a:lnTo>
                    <a:pt x="1600199" y="6096"/>
                  </a:lnTo>
                  <a:close/>
                </a:path>
                <a:path w="1615439" h="424179">
                  <a:moveTo>
                    <a:pt x="1615440" y="411480"/>
                  </a:moveTo>
                  <a:lnTo>
                    <a:pt x="1606295" y="411480"/>
                  </a:lnTo>
                  <a:lnTo>
                    <a:pt x="1600199" y="417575"/>
                  </a:lnTo>
                  <a:lnTo>
                    <a:pt x="1615440" y="417575"/>
                  </a:lnTo>
                  <a:lnTo>
                    <a:pt x="1615440" y="411480"/>
                  </a:lnTo>
                  <a:close/>
                </a:path>
                <a:path w="1615439" h="424179">
                  <a:moveTo>
                    <a:pt x="15239" y="6096"/>
                  </a:moveTo>
                  <a:lnTo>
                    <a:pt x="6095" y="15240"/>
                  </a:lnTo>
                  <a:lnTo>
                    <a:pt x="15239" y="15240"/>
                  </a:lnTo>
                  <a:lnTo>
                    <a:pt x="15239" y="6096"/>
                  </a:lnTo>
                  <a:close/>
                </a:path>
                <a:path w="1615439" h="424179">
                  <a:moveTo>
                    <a:pt x="1600199" y="6096"/>
                  </a:moveTo>
                  <a:lnTo>
                    <a:pt x="15239" y="6096"/>
                  </a:lnTo>
                  <a:lnTo>
                    <a:pt x="15239" y="15240"/>
                  </a:lnTo>
                  <a:lnTo>
                    <a:pt x="1600199" y="15240"/>
                  </a:lnTo>
                  <a:lnTo>
                    <a:pt x="1600199" y="6096"/>
                  </a:lnTo>
                  <a:close/>
                </a:path>
                <a:path w="1615439" h="424179">
                  <a:moveTo>
                    <a:pt x="1615440" y="6096"/>
                  </a:moveTo>
                  <a:lnTo>
                    <a:pt x="1600199" y="6096"/>
                  </a:lnTo>
                  <a:lnTo>
                    <a:pt x="1606295" y="15240"/>
                  </a:lnTo>
                  <a:lnTo>
                    <a:pt x="1615440" y="15240"/>
                  </a:lnTo>
                  <a:lnTo>
                    <a:pt x="16154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20" name="object 14"/>
          <p:cNvSpPr txBox="1"/>
          <p:nvPr/>
        </p:nvSpPr>
        <p:spPr>
          <a:xfrm>
            <a:off x="1906290" y="2902095"/>
            <a:ext cx="1357183" cy="9047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000" b="1" spc="105" dirty="0">
                <a:solidFill>
                  <a:srgbClr val="002060"/>
                </a:solidFill>
                <a:latin typeface="Trebuchet MS"/>
                <a:cs typeface="Trebuchet MS"/>
              </a:rPr>
              <a:t>???</a:t>
            </a:r>
            <a:endParaRPr sz="2000">
              <a:solidFill>
                <a:srgbClr val="002060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21" name="object 15"/>
          <p:cNvGrpSpPr/>
          <p:nvPr/>
        </p:nvGrpSpPr>
        <p:grpSpPr>
          <a:xfrm>
            <a:off x="3392423" y="3127910"/>
            <a:ext cx="4220210" cy="1207135"/>
            <a:chOff x="3392423" y="3127910"/>
            <a:chExt cx="4220210" cy="1207135"/>
          </a:xfrm>
        </p:grpSpPr>
        <p:sp>
          <p:nvSpPr>
            <p:cNvPr id="22" name="object 16"/>
            <p:cNvSpPr/>
            <p:nvPr/>
          </p:nvSpPr>
          <p:spPr>
            <a:xfrm>
              <a:off x="3392423" y="3139439"/>
              <a:ext cx="3011805" cy="839469"/>
            </a:xfrm>
            <a:custGeom>
              <a:avLst/>
              <a:gdLst/>
              <a:ahLst/>
              <a:cxnLst/>
              <a:rect l="l" t="t" r="r" b="b"/>
              <a:pathLst>
                <a:path w="3011804" h="839470">
                  <a:moveTo>
                    <a:pt x="2795870" y="705529"/>
                  </a:moveTo>
                  <a:lnTo>
                    <a:pt x="2685288" y="768096"/>
                  </a:lnTo>
                  <a:lnTo>
                    <a:pt x="2673905" y="777478"/>
                  </a:lnTo>
                  <a:lnTo>
                    <a:pt x="2667380" y="790575"/>
                  </a:lnTo>
                  <a:lnTo>
                    <a:pt x="2665999" y="805386"/>
                  </a:lnTo>
                  <a:lnTo>
                    <a:pt x="2670048" y="819912"/>
                  </a:lnTo>
                  <a:lnTo>
                    <a:pt x="2680716" y="831294"/>
                  </a:lnTo>
                  <a:lnTo>
                    <a:pt x="2693669" y="837819"/>
                  </a:lnTo>
                  <a:lnTo>
                    <a:pt x="2707766" y="839200"/>
                  </a:lnTo>
                  <a:lnTo>
                    <a:pt x="2721864" y="835151"/>
                  </a:lnTo>
                  <a:lnTo>
                    <a:pt x="2941715" y="710184"/>
                  </a:lnTo>
                  <a:lnTo>
                    <a:pt x="2935224" y="710184"/>
                  </a:lnTo>
                  <a:lnTo>
                    <a:pt x="2868167" y="707136"/>
                  </a:lnTo>
                  <a:lnTo>
                    <a:pt x="2795870" y="705529"/>
                  </a:lnTo>
                  <a:close/>
                </a:path>
                <a:path w="3011804" h="839470">
                  <a:moveTo>
                    <a:pt x="2858234" y="670244"/>
                  </a:moveTo>
                  <a:lnTo>
                    <a:pt x="2795870" y="705529"/>
                  </a:lnTo>
                  <a:lnTo>
                    <a:pt x="2868167" y="707136"/>
                  </a:lnTo>
                  <a:lnTo>
                    <a:pt x="2935224" y="710184"/>
                  </a:lnTo>
                  <a:lnTo>
                    <a:pt x="2935224" y="704088"/>
                  </a:lnTo>
                  <a:lnTo>
                    <a:pt x="2913888" y="704088"/>
                  </a:lnTo>
                  <a:lnTo>
                    <a:pt x="2858234" y="670244"/>
                  </a:lnTo>
                  <a:close/>
                </a:path>
                <a:path w="3011804" h="839470">
                  <a:moveTo>
                    <a:pt x="2713434" y="497109"/>
                  </a:moveTo>
                  <a:lnTo>
                    <a:pt x="2698623" y="497586"/>
                  </a:lnTo>
                  <a:lnTo>
                    <a:pt x="2685526" y="503777"/>
                  </a:lnTo>
                  <a:lnTo>
                    <a:pt x="2676143" y="515112"/>
                  </a:lnTo>
                  <a:lnTo>
                    <a:pt x="2670333" y="529637"/>
                  </a:lnTo>
                  <a:lnTo>
                    <a:pt x="2670810" y="544449"/>
                  </a:lnTo>
                  <a:lnTo>
                    <a:pt x="2677001" y="557545"/>
                  </a:lnTo>
                  <a:lnTo>
                    <a:pt x="2688336" y="566927"/>
                  </a:lnTo>
                  <a:lnTo>
                    <a:pt x="2790649" y="629145"/>
                  </a:lnTo>
                  <a:lnTo>
                    <a:pt x="2871216" y="630936"/>
                  </a:lnTo>
                  <a:lnTo>
                    <a:pt x="2935224" y="633984"/>
                  </a:lnTo>
                  <a:lnTo>
                    <a:pt x="2935224" y="710184"/>
                  </a:lnTo>
                  <a:lnTo>
                    <a:pt x="2941715" y="710184"/>
                  </a:lnTo>
                  <a:lnTo>
                    <a:pt x="3011424" y="670560"/>
                  </a:lnTo>
                  <a:lnTo>
                    <a:pt x="2727960" y="502920"/>
                  </a:lnTo>
                  <a:lnTo>
                    <a:pt x="2713434" y="497109"/>
                  </a:lnTo>
                  <a:close/>
                </a:path>
                <a:path w="3011804" h="839470">
                  <a:moveTo>
                    <a:pt x="1486204" y="353568"/>
                  </a:moveTo>
                  <a:lnTo>
                    <a:pt x="1487424" y="359663"/>
                  </a:lnTo>
                  <a:lnTo>
                    <a:pt x="1487424" y="377951"/>
                  </a:lnTo>
                  <a:lnTo>
                    <a:pt x="1490472" y="381000"/>
                  </a:lnTo>
                  <a:lnTo>
                    <a:pt x="1490472" y="384048"/>
                  </a:lnTo>
                  <a:lnTo>
                    <a:pt x="1496567" y="399288"/>
                  </a:lnTo>
                  <a:lnTo>
                    <a:pt x="1499615" y="402336"/>
                  </a:lnTo>
                  <a:lnTo>
                    <a:pt x="1499615" y="405384"/>
                  </a:lnTo>
                  <a:lnTo>
                    <a:pt x="1502664" y="408432"/>
                  </a:lnTo>
                  <a:lnTo>
                    <a:pt x="1511808" y="420624"/>
                  </a:lnTo>
                  <a:lnTo>
                    <a:pt x="1511808" y="423672"/>
                  </a:lnTo>
                  <a:lnTo>
                    <a:pt x="1514855" y="423672"/>
                  </a:lnTo>
                  <a:lnTo>
                    <a:pt x="1514855" y="426720"/>
                  </a:lnTo>
                  <a:lnTo>
                    <a:pt x="1530096" y="441960"/>
                  </a:lnTo>
                  <a:lnTo>
                    <a:pt x="1575815" y="475488"/>
                  </a:lnTo>
                  <a:lnTo>
                    <a:pt x="1633727" y="505968"/>
                  </a:lnTo>
                  <a:lnTo>
                    <a:pt x="1703831" y="533400"/>
                  </a:lnTo>
                  <a:lnTo>
                    <a:pt x="1743455" y="548639"/>
                  </a:lnTo>
                  <a:lnTo>
                    <a:pt x="1786127" y="560832"/>
                  </a:lnTo>
                  <a:lnTo>
                    <a:pt x="1877567" y="585215"/>
                  </a:lnTo>
                  <a:lnTo>
                    <a:pt x="2033015" y="621792"/>
                  </a:lnTo>
                  <a:lnTo>
                    <a:pt x="2090927" y="630936"/>
                  </a:lnTo>
                  <a:lnTo>
                    <a:pt x="2148840" y="643127"/>
                  </a:lnTo>
                  <a:lnTo>
                    <a:pt x="2267712" y="661415"/>
                  </a:lnTo>
                  <a:lnTo>
                    <a:pt x="2331720" y="667512"/>
                  </a:lnTo>
                  <a:lnTo>
                    <a:pt x="2395728" y="676656"/>
                  </a:lnTo>
                  <a:lnTo>
                    <a:pt x="2593848" y="694944"/>
                  </a:lnTo>
                  <a:lnTo>
                    <a:pt x="2731008" y="704088"/>
                  </a:lnTo>
                  <a:lnTo>
                    <a:pt x="2795870" y="705529"/>
                  </a:lnTo>
                  <a:lnTo>
                    <a:pt x="2858234" y="670244"/>
                  </a:lnTo>
                  <a:lnTo>
                    <a:pt x="2790649" y="629145"/>
                  </a:lnTo>
                  <a:lnTo>
                    <a:pt x="2734055" y="627888"/>
                  </a:lnTo>
                  <a:lnTo>
                    <a:pt x="2599943" y="618744"/>
                  </a:lnTo>
                  <a:lnTo>
                    <a:pt x="2404872" y="600456"/>
                  </a:lnTo>
                  <a:lnTo>
                    <a:pt x="2340864" y="591312"/>
                  </a:lnTo>
                  <a:lnTo>
                    <a:pt x="2279904" y="585215"/>
                  </a:lnTo>
                  <a:lnTo>
                    <a:pt x="2103120" y="557784"/>
                  </a:lnTo>
                  <a:lnTo>
                    <a:pt x="2048255" y="545592"/>
                  </a:lnTo>
                  <a:lnTo>
                    <a:pt x="1996439" y="536448"/>
                  </a:lnTo>
                  <a:lnTo>
                    <a:pt x="1944624" y="524256"/>
                  </a:lnTo>
                  <a:lnTo>
                    <a:pt x="1853184" y="499872"/>
                  </a:lnTo>
                  <a:lnTo>
                    <a:pt x="1810512" y="487680"/>
                  </a:lnTo>
                  <a:lnTo>
                    <a:pt x="1731264" y="463296"/>
                  </a:lnTo>
                  <a:lnTo>
                    <a:pt x="1618488" y="411480"/>
                  </a:lnTo>
                  <a:lnTo>
                    <a:pt x="1584960" y="387096"/>
                  </a:lnTo>
                  <a:lnTo>
                    <a:pt x="1575815" y="377951"/>
                  </a:lnTo>
                  <a:lnTo>
                    <a:pt x="1572767" y="377951"/>
                  </a:lnTo>
                  <a:lnTo>
                    <a:pt x="1567281" y="368808"/>
                  </a:lnTo>
                  <a:lnTo>
                    <a:pt x="1566672" y="368808"/>
                  </a:lnTo>
                  <a:lnTo>
                    <a:pt x="1565148" y="365760"/>
                  </a:lnTo>
                  <a:lnTo>
                    <a:pt x="1563624" y="365760"/>
                  </a:lnTo>
                  <a:lnTo>
                    <a:pt x="1561338" y="356616"/>
                  </a:lnTo>
                  <a:lnTo>
                    <a:pt x="1487424" y="356616"/>
                  </a:lnTo>
                  <a:lnTo>
                    <a:pt x="1486204" y="353568"/>
                  </a:lnTo>
                  <a:close/>
                </a:path>
                <a:path w="3011804" h="839470">
                  <a:moveTo>
                    <a:pt x="2916936" y="637032"/>
                  </a:moveTo>
                  <a:lnTo>
                    <a:pt x="2858234" y="670244"/>
                  </a:lnTo>
                  <a:lnTo>
                    <a:pt x="2913888" y="704088"/>
                  </a:lnTo>
                  <a:lnTo>
                    <a:pt x="2916936" y="637032"/>
                  </a:lnTo>
                  <a:close/>
                </a:path>
                <a:path w="3011804" h="839470">
                  <a:moveTo>
                    <a:pt x="2935224" y="637032"/>
                  </a:moveTo>
                  <a:lnTo>
                    <a:pt x="2916936" y="637032"/>
                  </a:lnTo>
                  <a:lnTo>
                    <a:pt x="2913888" y="704088"/>
                  </a:lnTo>
                  <a:lnTo>
                    <a:pt x="2935224" y="704088"/>
                  </a:lnTo>
                  <a:lnTo>
                    <a:pt x="2935224" y="637032"/>
                  </a:lnTo>
                  <a:close/>
                </a:path>
                <a:path w="3011804" h="839470">
                  <a:moveTo>
                    <a:pt x="2790649" y="629145"/>
                  </a:moveTo>
                  <a:lnTo>
                    <a:pt x="2858234" y="670244"/>
                  </a:lnTo>
                  <a:lnTo>
                    <a:pt x="2916936" y="637032"/>
                  </a:lnTo>
                  <a:lnTo>
                    <a:pt x="2935224" y="637032"/>
                  </a:lnTo>
                  <a:lnTo>
                    <a:pt x="2935224" y="633984"/>
                  </a:lnTo>
                  <a:lnTo>
                    <a:pt x="2871216" y="630936"/>
                  </a:lnTo>
                  <a:lnTo>
                    <a:pt x="2790649" y="629145"/>
                  </a:lnTo>
                  <a:close/>
                </a:path>
                <a:path w="3011804" h="839470">
                  <a:moveTo>
                    <a:pt x="1569720" y="371856"/>
                  </a:moveTo>
                  <a:lnTo>
                    <a:pt x="1572767" y="377951"/>
                  </a:lnTo>
                  <a:lnTo>
                    <a:pt x="1575815" y="377951"/>
                  </a:lnTo>
                  <a:lnTo>
                    <a:pt x="1569720" y="371856"/>
                  </a:lnTo>
                  <a:close/>
                </a:path>
                <a:path w="3011804" h="839470">
                  <a:moveTo>
                    <a:pt x="1563624" y="362712"/>
                  </a:moveTo>
                  <a:lnTo>
                    <a:pt x="1566672" y="368808"/>
                  </a:lnTo>
                  <a:lnTo>
                    <a:pt x="1565452" y="365760"/>
                  </a:lnTo>
                  <a:lnTo>
                    <a:pt x="1563624" y="362712"/>
                  </a:lnTo>
                  <a:close/>
                </a:path>
                <a:path w="3011804" h="839470">
                  <a:moveTo>
                    <a:pt x="1565452" y="365760"/>
                  </a:moveTo>
                  <a:lnTo>
                    <a:pt x="1566672" y="368808"/>
                  </a:lnTo>
                  <a:lnTo>
                    <a:pt x="1567281" y="368808"/>
                  </a:lnTo>
                  <a:lnTo>
                    <a:pt x="1565452" y="365760"/>
                  </a:lnTo>
                  <a:close/>
                </a:path>
                <a:path w="3011804" h="839470">
                  <a:moveTo>
                    <a:pt x="1560576" y="353568"/>
                  </a:moveTo>
                  <a:lnTo>
                    <a:pt x="1563624" y="365760"/>
                  </a:lnTo>
                  <a:lnTo>
                    <a:pt x="1561795" y="356616"/>
                  </a:lnTo>
                  <a:lnTo>
                    <a:pt x="1560576" y="353568"/>
                  </a:lnTo>
                  <a:close/>
                </a:path>
                <a:path w="3011804" h="839470">
                  <a:moveTo>
                    <a:pt x="1561795" y="356616"/>
                  </a:moveTo>
                  <a:lnTo>
                    <a:pt x="1563624" y="365760"/>
                  </a:lnTo>
                  <a:lnTo>
                    <a:pt x="1565148" y="365760"/>
                  </a:lnTo>
                  <a:lnTo>
                    <a:pt x="1563624" y="362712"/>
                  </a:lnTo>
                  <a:lnTo>
                    <a:pt x="1564233" y="362712"/>
                  </a:lnTo>
                  <a:lnTo>
                    <a:pt x="1561795" y="356616"/>
                  </a:lnTo>
                  <a:close/>
                </a:path>
                <a:path w="3011804" h="839470">
                  <a:moveTo>
                    <a:pt x="1564233" y="362712"/>
                  </a:moveTo>
                  <a:lnTo>
                    <a:pt x="1563624" y="362712"/>
                  </a:lnTo>
                  <a:lnTo>
                    <a:pt x="1565452" y="365760"/>
                  </a:lnTo>
                  <a:lnTo>
                    <a:pt x="1564233" y="362712"/>
                  </a:lnTo>
                  <a:close/>
                </a:path>
                <a:path w="3011804" h="839470">
                  <a:moveTo>
                    <a:pt x="1484376" y="344424"/>
                  </a:moveTo>
                  <a:lnTo>
                    <a:pt x="1486204" y="353568"/>
                  </a:lnTo>
                  <a:lnTo>
                    <a:pt x="1487424" y="356616"/>
                  </a:lnTo>
                  <a:lnTo>
                    <a:pt x="1484376" y="344424"/>
                  </a:lnTo>
                  <a:close/>
                </a:path>
                <a:path w="3011804" h="839470">
                  <a:moveTo>
                    <a:pt x="1560576" y="344424"/>
                  </a:moveTo>
                  <a:lnTo>
                    <a:pt x="1484376" y="344424"/>
                  </a:lnTo>
                  <a:lnTo>
                    <a:pt x="1487424" y="356616"/>
                  </a:lnTo>
                  <a:lnTo>
                    <a:pt x="1561338" y="356616"/>
                  </a:lnTo>
                  <a:lnTo>
                    <a:pt x="1560576" y="353568"/>
                  </a:lnTo>
                  <a:lnTo>
                    <a:pt x="1561185" y="353568"/>
                  </a:lnTo>
                  <a:lnTo>
                    <a:pt x="1560576" y="350520"/>
                  </a:lnTo>
                  <a:lnTo>
                    <a:pt x="1560576" y="344424"/>
                  </a:lnTo>
                  <a:close/>
                </a:path>
                <a:path w="3011804" h="839470">
                  <a:moveTo>
                    <a:pt x="1561185" y="353568"/>
                  </a:moveTo>
                  <a:lnTo>
                    <a:pt x="1560576" y="353568"/>
                  </a:lnTo>
                  <a:lnTo>
                    <a:pt x="1561795" y="356616"/>
                  </a:lnTo>
                  <a:lnTo>
                    <a:pt x="1561185" y="353568"/>
                  </a:lnTo>
                  <a:close/>
                </a:path>
                <a:path w="3011804" h="839470">
                  <a:moveTo>
                    <a:pt x="1482547" y="344424"/>
                  </a:moveTo>
                  <a:lnTo>
                    <a:pt x="1486204" y="353568"/>
                  </a:lnTo>
                  <a:lnTo>
                    <a:pt x="1484985" y="347472"/>
                  </a:lnTo>
                  <a:lnTo>
                    <a:pt x="1484376" y="347472"/>
                  </a:lnTo>
                  <a:lnTo>
                    <a:pt x="1482547" y="344424"/>
                  </a:lnTo>
                  <a:close/>
                </a:path>
                <a:path w="3011804" h="839470">
                  <a:moveTo>
                    <a:pt x="1481327" y="341375"/>
                  </a:moveTo>
                  <a:lnTo>
                    <a:pt x="1482547" y="344424"/>
                  </a:lnTo>
                  <a:lnTo>
                    <a:pt x="1484376" y="347472"/>
                  </a:lnTo>
                  <a:lnTo>
                    <a:pt x="1481327" y="341375"/>
                  </a:lnTo>
                  <a:close/>
                </a:path>
                <a:path w="3011804" h="839470">
                  <a:moveTo>
                    <a:pt x="1560576" y="341375"/>
                  </a:moveTo>
                  <a:lnTo>
                    <a:pt x="1481327" y="341375"/>
                  </a:lnTo>
                  <a:lnTo>
                    <a:pt x="1484376" y="347472"/>
                  </a:lnTo>
                  <a:lnTo>
                    <a:pt x="1484985" y="347472"/>
                  </a:lnTo>
                  <a:lnTo>
                    <a:pt x="1484376" y="344424"/>
                  </a:lnTo>
                  <a:lnTo>
                    <a:pt x="1560576" y="344424"/>
                  </a:lnTo>
                  <a:lnTo>
                    <a:pt x="1560576" y="341375"/>
                  </a:lnTo>
                  <a:close/>
                </a:path>
                <a:path w="3011804" h="839470">
                  <a:moveTo>
                    <a:pt x="1560576" y="332232"/>
                  </a:moveTo>
                  <a:lnTo>
                    <a:pt x="1475231" y="332232"/>
                  </a:lnTo>
                  <a:lnTo>
                    <a:pt x="1482547" y="344424"/>
                  </a:lnTo>
                  <a:lnTo>
                    <a:pt x="1481327" y="341375"/>
                  </a:lnTo>
                  <a:lnTo>
                    <a:pt x="1560576" y="341375"/>
                  </a:lnTo>
                  <a:lnTo>
                    <a:pt x="1560576" y="332232"/>
                  </a:lnTo>
                  <a:close/>
                </a:path>
                <a:path w="3011804" h="839470">
                  <a:moveTo>
                    <a:pt x="0" y="0"/>
                  </a:moveTo>
                  <a:lnTo>
                    <a:pt x="0" y="76200"/>
                  </a:lnTo>
                  <a:lnTo>
                    <a:pt x="313943" y="82296"/>
                  </a:lnTo>
                  <a:lnTo>
                    <a:pt x="448055" y="91439"/>
                  </a:lnTo>
                  <a:lnTo>
                    <a:pt x="643127" y="109727"/>
                  </a:lnTo>
                  <a:lnTo>
                    <a:pt x="707136" y="118872"/>
                  </a:lnTo>
                  <a:lnTo>
                    <a:pt x="768096" y="124968"/>
                  </a:lnTo>
                  <a:lnTo>
                    <a:pt x="944879" y="152400"/>
                  </a:lnTo>
                  <a:lnTo>
                    <a:pt x="999743" y="164592"/>
                  </a:lnTo>
                  <a:lnTo>
                    <a:pt x="1051560" y="173736"/>
                  </a:lnTo>
                  <a:lnTo>
                    <a:pt x="1103376" y="185927"/>
                  </a:lnTo>
                  <a:lnTo>
                    <a:pt x="1152143" y="198120"/>
                  </a:lnTo>
                  <a:lnTo>
                    <a:pt x="1194815" y="210312"/>
                  </a:lnTo>
                  <a:lnTo>
                    <a:pt x="1240536" y="222504"/>
                  </a:lnTo>
                  <a:lnTo>
                    <a:pt x="1280160" y="234696"/>
                  </a:lnTo>
                  <a:lnTo>
                    <a:pt x="1316736" y="246887"/>
                  </a:lnTo>
                  <a:lnTo>
                    <a:pt x="1350264" y="262127"/>
                  </a:lnTo>
                  <a:lnTo>
                    <a:pt x="1380743" y="274320"/>
                  </a:lnTo>
                  <a:lnTo>
                    <a:pt x="1432560" y="301751"/>
                  </a:lnTo>
                  <a:lnTo>
                    <a:pt x="1466088" y="326136"/>
                  </a:lnTo>
                  <a:lnTo>
                    <a:pt x="1478279" y="338327"/>
                  </a:lnTo>
                  <a:lnTo>
                    <a:pt x="1475231" y="332232"/>
                  </a:lnTo>
                  <a:lnTo>
                    <a:pt x="1560576" y="332232"/>
                  </a:lnTo>
                  <a:lnTo>
                    <a:pt x="1557527" y="329184"/>
                  </a:lnTo>
                  <a:lnTo>
                    <a:pt x="1557527" y="326136"/>
                  </a:lnTo>
                  <a:lnTo>
                    <a:pt x="1551431" y="310896"/>
                  </a:lnTo>
                  <a:lnTo>
                    <a:pt x="1548384" y="307848"/>
                  </a:lnTo>
                  <a:lnTo>
                    <a:pt x="1548384" y="304800"/>
                  </a:lnTo>
                  <a:lnTo>
                    <a:pt x="1545336" y="304800"/>
                  </a:lnTo>
                  <a:lnTo>
                    <a:pt x="1536191" y="289560"/>
                  </a:lnTo>
                  <a:lnTo>
                    <a:pt x="1536191" y="286512"/>
                  </a:lnTo>
                  <a:lnTo>
                    <a:pt x="1533143" y="286512"/>
                  </a:lnTo>
                  <a:lnTo>
                    <a:pt x="1533143" y="283463"/>
                  </a:lnTo>
                  <a:lnTo>
                    <a:pt x="1514855" y="265175"/>
                  </a:lnTo>
                  <a:lnTo>
                    <a:pt x="1469136" y="234696"/>
                  </a:lnTo>
                  <a:lnTo>
                    <a:pt x="1411224" y="204215"/>
                  </a:lnTo>
                  <a:lnTo>
                    <a:pt x="1341120" y="176784"/>
                  </a:lnTo>
                  <a:lnTo>
                    <a:pt x="1301496" y="161544"/>
                  </a:lnTo>
                  <a:lnTo>
                    <a:pt x="1216152" y="137160"/>
                  </a:lnTo>
                  <a:lnTo>
                    <a:pt x="1118615" y="112775"/>
                  </a:lnTo>
                  <a:lnTo>
                    <a:pt x="1066800" y="100584"/>
                  </a:lnTo>
                  <a:lnTo>
                    <a:pt x="1011936" y="88392"/>
                  </a:lnTo>
                  <a:lnTo>
                    <a:pt x="899160" y="70104"/>
                  </a:lnTo>
                  <a:lnTo>
                    <a:pt x="841248" y="57912"/>
                  </a:lnTo>
                  <a:lnTo>
                    <a:pt x="780288" y="51815"/>
                  </a:lnTo>
                  <a:lnTo>
                    <a:pt x="652272" y="33527"/>
                  </a:lnTo>
                  <a:lnTo>
                    <a:pt x="454151" y="15239"/>
                  </a:lnTo>
                  <a:lnTo>
                    <a:pt x="316991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/>
            <p:cNvSpPr/>
            <p:nvPr/>
          </p:nvSpPr>
          <p:spPr>
            <a:xfrm>
              <a:off x="6407276" y="3130295"/>
              <a:ext cx="1202690" cy="1202690"/>
            </a:xfrm>
            <a:custGeom>
              <a:avLst/>
              <a:gdLst/>
              <a:ahLst/>
              <a:cxnLst/>
              <a:rect l="l" t="t" r="r" b="b"/>
              <a:pathLst>
                <a:path w="1202690" h="1202689">
                  <a:moveTo>
                    <a:pt x="1053274" y="0"/>
                  </a:moveTo>
                  <a:lnTo>
                    <a:pt x="149542" y="0"/>
                  </a:lnTo>
                  <a:lnTo>
                    <a:pt x="102335" y="7632"/>
                  </a:lnTo>
                  <a:lnTo>
                    <a:pt x="61336" y="28870"/>
                  </a:lnTo>
                  <a:lnTo>
                    <a:pt x="29006" y="61228"/>
                  </a:lnTo>
                  <a:lnTo>
                    <a:pt x="7804" y="102217"/>
                  </a:lnTo>
                  <a:lnTo>
                    <a:pt x="190" y="149351"/>
                  </a:lnTo>
                  <a:lnTo>
                    <a:pt x="0" y="1052893"/>
                  </a:lnTo>
                  <a:lnTo>
                    <a:pt x="7613" y="1100027"/>
                  </a:lnTo>
                  <a:lnTo>
                    <a:pt x="28815" y="1141017"/>
                  </a:lnTo>
                  <a:lnTo>
                    <a:pt x="61145" y="1173374"/>
                  </a:lnTo>
                  <a:lnTo>
                    <a:pt x="102144" y="1194613"/>
                  </a:lnTo>
                  <a:lnTo>
                    <a:pt x="149351" y="1202245"/>
                  </a:lnTo>
                  <a:lnTo>
                    <a:pt x="1053083" y="1202245"/>
                  </a:lnTo>
                  <a:lnTo>
                    <a:pt x="1100291" y="1194613"/>
                  </a:lnTo>
                  <a:lnTo>
                    <a:pt x="1141290" y="1173374"/>
                  </a:lnTo>
                  <a:lnTo>
                    <a:pt x="1173620" y="1141017"/>
                  </a:lnTo>
                  <a:lnTo>
                    <a:pt x="1194822" y="1100027"/>
                  </a:lnTo>
                  <a:lnTo>
                    <a:pt x="1202436" y="1052893"/>
                  </a:lnTo>
                  <a:lnTo>
                    <a:pt x="1202626" y="149351"/>
                  </a:lnTo>
                  <a:lnTo>
                    <a:pt x="1195012" y="102217"/>
                  </a:lnTo>
                  <a:lnTo>
                    <a:pt x="1173810" y="61228"/>
                  </a:lnTo>
                  <a:lnTo>
                    <a:pt x="1141480" y="28870"/>
                  </a:lnTo>
                  <a:lnTo>
                    <a:pt x="1100481" y="7632"/>
                  </a:lnTo>
                  <a:lnTo>
                    <a:pt x="10532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/>
            <p:cNvSpPr/>
            <p:nvPr/>
          </p:nvSpPr>
          <p:spPr>
            <a:xfrm>
              <a:off x="6407276" y="3130295"/>
              <a:ext cx="1202690" cy="1202690"/>
            </a:xfrm>
            <a:custGeom>
              <a:avLst/>
              <a:gdLst/>
              <a:ahLst/>
              <a:cxnLst/>
              <a:rect l="l" t="t" r="r" b="b"/>
              <a:pathLst>
                <a:path w="1202690" h="1202689">
                  <a:moveTo>
                    <a:pt x="1202626" y="149351"/>
                  </a:moveTo>
                  <a:lnTo>
                    <a:pt x="1195012" y="102217"/>
                  </a:lnTo>
                  <a:lnTo>
                    <a:pt x="1173810" y="61228"/>
                  </a:lnTo>
                  <a:lnTo>
                    <a:pt x="1141480" y="28870"/>
                  </a:lnTo>
                  <a:lnTo>
                    <a:pt x="1100481" y="7632"/>
                  </a:lnTo>
                  <a:lnTo>
                    <a:pt x="1053274" y="0"/>
                  </a:lnTo>
                  <a:lnTo>
                    <a:pt x="149542" y="0"/>
                  </a:lnTo>
                  <a:lnTo>
                    <a:pt x="102335" y="7632"/>
                  </a:lnTo>
                  <a:lnTo>
                    <a:pt x="61336" y="28870"/>
                  </a:lnTo>
                  <a:lnTo>
                    <a:pt x="29006" y="61228"/>
                  </a:lnTo>
                  <a:lnTo>
                    <a:pt x="7804" y="102217"/>
                  </a:lnTo>
                  <a:lnTo>
                    <a:pt x="190" y="149351"/>
                  </a:lnTo>
                  <a:lnTo>
                    <a:pt x="0" y="1052893"/>
                  </a:lnTo>
                  <a:lnTo>
                    <a:pt x="7613" y="1100027"/>
                  </a:lnTo>
                  <a:lnTo>
                    <a:pt x="28815" y="1141017"/>
                  </a:lnTo>
                  <a:lnTo>
                    <a:pt x="61145" y="1173374"/>
                  </a:lnTo>
                  <a:lnTo>
                    <a:pt x="102144" y="1194613"/>
                  </a:lnTo>
                  <a:lnTo>
                    <a:pt x="149351" y="1202245"/>
                  </a:lnTo>
                  <a:lnTo>
                    <a:pt x="1053083" y="1202245"/>
                  </a:lnTo>
                  <a:lnTo>
                    <a:pt x="1100291" y="1194613"/>
                  </a:lnTo>
                  <a:lnTo>
                    <a:pt x="1141290" y="1173374"/>
                  </a:lnTo>
                  <a:lnTo>
                    <a:pt x="1173620" y="1141017"/>
                  </a:lnTo>
                  <a:lnTo>
                    <a:pt x="1194822" y="1100027"/>
                  </a:lnTo>
                  <a:lnTo>
                    <a:pt x="1202436" y="1052893"/>
                  </a:lnTo>
                  <a:lnTo>
                    <a:pt x="1202626" y="149351"/>
                  </a:lnTo>
                  <a:close/>
                </a:path>
              </a:pathLst>
            </a:custGeom>
            <a:ln w="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/>
            <p:cNvSpPr/>
            <p:nvPr/>
          </p:nvSpPr>
          <p:spPr>
            <a:xfrm>
              <a:off x="6598729" y="3370135"/>
              <a:ext cx="819785" cy="770890"/>
            </a:xfrm>
            <a:custGeom>
              <a:avLst/>
              <a:gdLst/>
              <a:ahLst/>
              <a:cxnLst/>
              <a:rect l="l" t="t" r="r" b="b"/>
              <a:pathLst>
                <a:path w="819784" h="770889">
                  <a:moveTo>
                    <a:pt x="409765" y="361759"/>
                  </a:moveTo>
                  <a:lnTo>
                    <a:pt x="224409" y="190"/>
                  </a:lnTo>
                  <a:lnTo>
                    <a:pt x="180594" y="25654"/>
                  </a:lnTo>
                  <a:lnTo>
                    <a:pt x="140804" y="55854"/>
                  </a:lnTo>
                  <a:lnTo>
                    <a:pt x="105346" y="90335"/>
                  </a:lnTo>
                  <a:lnTo>
                    <a:pt x="74498" y="128625"/>
                  </a:lnTo>
                  <a:lnTo>
                    <a:pt x="48577" y="170243"/>
                  </a:lnTo>
                  <a:lnTo>
                    <a:pt x="27863" y="214731"/>
                  </a:lnTo>
                  <a:lnTo>
                    <a:pt x="12661" y="261594"/>
                  </a:lnTo>
                  <a:lnTo>
                    <a:pt x="3276" y="310388"/>
                  </a:lnTo>
                  <a:lnTo>
                    <a:pt x="0" y="360616"/>
                  </a:lnTo>
                  <a:lnTo>
                    <a:pt x="409765" y="361759"/>
                  </a:lnTo>
                  <a:close/>
                </a:path>
                <a:path w="819784" h="770889">
                  <a:moveTo>
                    <a:pt x="657606" y="693039"/>
                  </a:moveTo>
                  <a:lnTo>
                    <a:pt x="411670" y="361188"/>
                  </a:lnTo>
                  <a:lnTo>
                    <a:pt x="162687" y="690943"/>
                  </a:lnTo>
                  <a:lnTo>
                    <a:pt x="207606" y="719035"/>
                  </a:lnTo>
                  <a:lnTo>
                    <a:pt x="255587" y="741210"/>
                  </a:lnTo>
                  <a:lnTo>
                    <a:pt x="305993" y="757288"/>
                  </a:lnTo>
                  <a:lnTo>
                    <a:pt x="358228" y="767080"/>
                  </a:lnTo>
                  <a:lnTo>
                    <a:pt x="411670" y="770382"/>
                  </a:lnTo>
                  <a:lnTo>
                    <a:pt x="464324" y="767168"/>
                  </a:lnTo>
                  <a:lnTo>
                    <a:pt x="515848" y="757643"/>
                  </a:lnTo>
                  <a:lnTo>
                    <a:pt x="565632" y="741997"/>
                  </a:lnTo>
                  <a:lnTo>
                    <a:pt x="613079" y="720394"/>
                  </a:lnTo>
                  <a:lnTo>
                    <a:pt x="657606" y="693039"/>
                  </a:lnTo>
                  <a:close/>
                </a:path>
                <a:path w="819784" h="770889">
                  <a:moveTo>
                    <a:pt x="819531" y="360616"/>
                  </a:moveTo>
                  <a:lnTo>
                    <a:pt x="816317" y="310388"/>
                  </a:lnTo>
                  <a:lnTo>
                    <a:pt x="807008" y="261594"/>
                  </a:lnTo>
                  <a:lnTo>
                    <a:pt x="791883" y="214718"/>
                  </a:lnTo>
                  <a:lnTo>
                    <a:pt x="771258" y="170230"/>
                  </a:lnTo>
                  <a:lnTo>
                    <a:pt x="745413" y="128587"/>
                  </a:lnTo>
                  <a:lnTo>
                    <a:pt x="714641" y="90284"/>
                  </a:lnTo>
                  <a:lnTo>
                    <a:pt x="679234" y="55765"/>
                  </a:lnTo>
                  <a:lnTo>
                    <a:pt x="639483" y="25514"/>
                  </a:lnTo>
                  <a:lnTo>
                    <a:pt x="595693" y="0"/>
                  </a:lnTo>
                  <a:lnTo>
                    <a:pt x="409765" y="361188"/>
                  </a:lnTo>
                  <a:lnTo>
                    <a:pt x="411670" y="361188"/>
                  </a:lnTo>
                  <a:lnTo>
                    <a:pt x="819531" y="360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670" y="3611498"/>
              <a:ext cx="239649" cy="239649"/>
            </a:xfrm>
            <a:prstGeom prst="rect">
              <a:avLst/>
            </a:prstGeom>
          </p:spPr>
        </p:pic>
      </p:grpSp>
      <p:sp>
        <p:nvSpPr>
          <p:cNvPr id="33" name="object 22"/>
          <p:cNvSpPr txBox="1"/>
          <p:nvPr/>
        </p:nvSpPr>
        <p:spPr>
          <a:xfrm>
            <a:off x="1063560" y="4748275"/>
            <a:ext cx="744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630"/>
              </a:spcBef>
              <a:tabLst>
                <a:tab pos="926465" algn="l"/>
              </a:tabLst>
            </a:pP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2400" b="1" spc="-5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*</a:t>
            </a: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b="1" spc="-4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400" b="1" spc="-6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2060"/>
                </a:solidFill>
                <a:latin typeface="Courier New"/>
                <a:cs typeface="Courier New"/>
              </a:rPr>
              <a:t>NULL;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1823021" y="5538441"/>
            <a:ext cx="1600200" cy="3494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2000" b="1" spc="120" dirty="0">
                <a:solidFill>
                  <a:srgbClr val="002060"/>
                </a:solidFill>
                <a:latin typeface="Trebuchet MS"/>
                <a:cs typeface="Trebuchet MS"/>
              </a:rPr>
              <a:t>NULL</a:t>
            </a:r>
            <a:endParaRPr sz="200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1906290" y="5992084"/>
            <a:ext cx="14861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36" name="object 28"/>
          <p:cNvGrpSpPr/>
          <p:nvPr/>
        </p:nvGrpSpPr>
        <p:grpSpPr>
          <a:xfrm>
            <a:off x="3879215" y="5053837"/>
            <a:ext cx="4383405" cy="1082040"/>
            <a:chOff x="4846320" y="5785103"/>
            <a:chExt cx="4383405" cy="1082040"/>
          </a:xfrm>
        </p:grpSpPr>
        <p:sp>
          <p:nvSpPr>
            <p:cNvPr id="37" name="object 29"/>
            <p:cNvSpPr/>
            <p:nvPr/>
          </p:nvSpPr>
          <p:spPr>
            <a:xfrm>
              <a:off x="4870704" y="5791199"/>
              <a:ext cx="4349750" cy="1066800"/>
            </a:xfrm>
            <a:custGeom>
              <a:avLst/>
              <a:gdLst/>
              <a:ahLst/>
              <a:cxnLst/>
              <a:rect l="l" t="t" r="r" b="b"/>
              <a:pathLst>
                <a:path w="4349750" h="1066800">
                  <a:moveTo>
                    <a:pt x="4349496" y="0"/>
                  </a:moveTo>
                  <a:lnTo>
                    <a:pt x="463296" y="0"/>
                  </a:lnTo>
                  <a:lnTo>
                    <a:pt x="463296" y="179831"/>
                  </a:lnTo>
                  <a:lnTo>
                    <a:pt x="0" y="106680"/>
                  </a:lnTo>
                  <a:lnTo>
                    <a:pt x="463296" y="445008"/>
                  </a:lnTo>
                  <a:lnTo>
                    <a:pt x="463296" y="1066800"/>
                  </a:lnTo>
                  <a:lnTo>
                    <a:pt x="4349496" y="1066800"/>
                  </a:lnTo>
                  <a:lnTo>
                    <a:pt x="434949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8" name="object 30"/>
            <p:cNvSpPr/>
            <p:nvPr/>
          </p:nvSpPr>
          <p:spPr>
            <a:xfrm>
              <a:off x="4846320" y="5785103"/>
              <a:ext cx="4383405" cy="1082040"/>
            </a:xfrm>
            <a:custGeom>
              <a:avLst/>
              <a:gdLst/>
              <a:ahLst/>
              <a:cxnLst/>
              <a:rect l="l" t="t" r="r" b="b"/>
              <a:pathLst>
                <a:path w="4383405" h="1082040">
                  <a:moveTo>
                    <a:pt x="481583" y="454957"/>
                  </a:moveTo>
                  <a:lnTo>
                    <a:pt x="481583" y="1082040"/>
                  </a:lnTo>
                  <a:lnTo>
                    <a:pt x="4383024" y="1082040"/>
                  </a:lnTo>
                  <a:lnTo>
                    <a:pt x="4383024" y="1072896"/>
                  </a:lnTo>
                  <a:lnTo>
                    <a:pt x="496824" y="1072896"/>
                  </a:lnTo>
                  <a:lnTo>
                    <a:pt x="487679" y="1066800"/>
                  </a:lnTo>
                  <a:lnTo>
                    <a:pt x="496824" y="1066800"/>
                  </a:lnTo>
                  <a:lnTo>
                    <a:pt x="496824" y="457200"/>
                  </a:lnTo>
                  <a:lnTo>
                    <a:pt x="484631" y="457200"/>
                  </a:lnTo>
                  <a:lnTo>
                    <a:pt x="481583" y="454957"/>
                  </a:lnTo>
                  <a:close/>
                </a:path>
                <a:path w="4383405" h="1082040">
                  <a:moveTo>
                    <a:pt x="496824" y="1066800"/>
                  </a:moveTo>
                  <a:lnTo>
                    <a:pt x="487679" y="1066800"/>
                  </a:lnTo>
                  <a:lnTo>
                    <a:pt x="496824" y="1072896"/>
                  </a:lnTo>
                  <a:lnTo>
                    <a:pt x="496824" y="1066800"/>
                  </a:lnTo>
                  <a:close/>
                </a:path>
                <a:path w="4383405" h="1082040">
                  <a:moveTo>
                    <a:pt x="4367783" y="1066800"/>
                  </a:moveTo>
                  <a:lnTo>
                    <a:pt x="496824" y="1066800"/>
                  </a:lnTo>
                  <a:lnTo>
                    <a:pt x="496824" y="1072896"/>
                  </a:lnTo>
                  <a:lnTo>
                    <a:pt x="4367783" y="1072896"/>
                  </a:lnTo>
                  <a:lnTo>
                    <a:pt x="4367783" y="1066800"/>
                  </a:lnTo>
                  <a:close/>
                </a:path>
                <a:path w="4383405" h="1082040">
                  <a:moveTo>
                    <a:pt x="4367783" y="6096"/>
                  </a:moveTo>
                  <a:lnTo>
                    <a:pt x="4367783" y="1072896"/>
                  </a:lnTo>
                  <a:lnTo>
                    <a:pt x="4373880" y="1066800"/>
                  </a:lnTo>
                  <a:lnTo>
                    <a:pt x="4383024" y="1066800"/>
                  </a:lnTo>
                  <a:lnTo>
                    <a:pt x="4383024" y="15240"/>
                  </a:lnTo>
                  <a:lnTo>
                    <a:pt x="4373880" y="15240"/>
                  </a:lnTo>
                  <a:lnTo>
                    <a:pt x="4367783" y="6096"/>
                  </a:lnTo>
                  <a:close/>
                </a:path>
                <a:path w="4383405" h="1082040">
                  <a:moveTo>
                    <a:pt x="4383024" y="1066800"/>
                  </a:moveTo>
                  <a:lnTo>
                    <a:pt x="4373880" y="1066800"/>
                  </a:lnTo>
                  <a:lnTo>
                    <a:pt x="4367783" y="1072896"/>
                  </a:lnTo>
                  <a:lnTo>
                    <a:pt x="4383024" y="1072896"/>
                  </a:lnTo>
                  <a:lnTo>
                    <a:pt x="4383024" y="1066800"/>
                  </a:lnTo>
                  <a:close/>
                </a:path>
                <a:path w="4383405" h="1082040">
                  <a:moveTo>
                    <a:pt x="481583" y="451104"/>
                  </a:moveTo>
                  <a:lnTo>
                    <a:pt x="481583" y="454957"/>
                  </a:lnTo>
                  <a:lnTo>
                    <a:pt x="484631" y="457200"/>
                  </a:lnTo>
                  <a:lnTo>
                    <a:pt x="481583" y="451104"/>
                  </a:lnTo>
                  <a:close/>
                </a:path>
                <a:path w="4383405" h="1082040">
                  <a:moveTo>
                    <a:pt x="496824" y="451104"/>
                  </a:moveTo>
                  <a:lnTo>
                    <a:pt x="481583" y="451104"/>
                  </a:lnTo>
                  <a:lnTo>
                    <a:pt x="484631" y="457200"/>
                  </a:lnTo>
                  <a:lnTo>
                    <a:pt x="496824" y="457200"/>
                  </a:lnTo>
                  <a:lnTo>
                    <a:pt x="496824" y="451104"/>
                  </a:lnTo>
                  <a:close/>
                </a:path>
                <a:path w="4383405" h="1082040">
                  <a:moveTo>
                    <a:pt x="24977" y="118963"/>
                  </a:moveTo>
                  <a:lnTo>
                    <a:pt x="481583" y="454957"/>
                  </a:lnTo>
                  <a:lnTo>
                    <a:pt x="481583" y="451104"/>
                  </a:lnTo>
                  <a:lnTo>
                    <a:pt x="496824" y="451104"/>
                  </a:lnTo>
                  <a:lnTo>
                    <a:pt x="496824" y="448056"/>
                  </a:lnTo>
                  <a:lnTo>
                    <a:pt x="53238" y="123339"/>
                  </a:lnTo>
                  <a:lnTo>
                    <a:pt x="24977" y="118963"/>
                  </a:lnTo>
                  <a:close/>
                </a:path>
                <a:path w="4383405" h="1082040">
                  <a:moveTo>
                    <a:pt x="37748" y="106680"/>
                  </a:moveTo>
                  <a:lnTo>
                    <a:pt x="30479" y="106680"/>
                  </a:lnTo>
                  <a:lnTo>
                    <a:pt x="53238" y="123339"/>
                  </a:lnTo>
                  <a:lnTo>
                    <a:pt x="496824" y="192024"/>
                  </a:lnTo>
                  <a:lnTo>
                    <a:pt x="496824" y="185928"/>
                  </a:lnTo>
                  <a:lnTo>
                    <a:pt x="481583" y="185928"/>
                  </a:lnTo>
                  <a:lnTo>
                    <a:pt x="481583" y="178355"/>
                  </a:lnTo>
                  <a:lnTo>
                    <a:pt x="37748" y="106680"/>
                  </a:lnTo>
                  <a:close/>
                </a:path>
                <a:path w="4383405" h="1082040">
                  <a:moveTo>
                    <a:pt x="481583" y="178355"/>
                  </a:moveTo>
                  <a:lnTo>
                    <a:pt x="481583" y="185928"/>
                  </a:lnTo>
                  <a:lnTo>
                    <a:pt x="490727" y="179832"/>
                  </a:lnTo>
                  <a:lnTo>
                    <a:pt x="481583" y="178355"/>
                  </a:lnTo>
                  <a:close/>
                </a:path>
                <a:path w="4383405" h="1082040">
                  <a:moveTo>
                    <a:pt x="4383024" y="0"/>
                  </a:moveTo>
                  <a:lnTo>
                    <a:pt x="481583" y="0"/>
                  </a:lnTo>
                  <a:lnTo>
                    <a:pt x="481583" y="178355"/>
                  </a:lnTo>
                  <a:lnTo>
                    <a:pt x="490727" y="179832"/>
                  </a:lnTo>
                  <a:lnTo>
                    <a:pt x="481583" y="185928"/>
                  </a:lnTo>
                  <a:lnTo>
                    <a:pt x="496824" y="185928"/>
                  </a:lnTo>
                  <a:lnTo>
                    <a:pt x="496824" y="15240"/>
                  </a:lnTo>
                  <a:lnTo>
                    <a:pt x="487679" y="15240"/>
                  </a:lnTo>
                  <a:lnTo>
                    <a:pt x="496824" y="6096"/>
                  </a:lnTo>
                  <a:lnTo>
                    <a:pt x="4383024" y="6096"/>
                  </a:lnTo>
                  <a:lnTo>
                    <a:pt x="4383024" y="0"/>
                  </a:lnTo>
                  <a:close/>
                </a:path>
                <a:path w="4383405" h="1082040">
                  <a:moveTo>
                    <a:pt x="30479" y="106680"/>
                  </a:moveTo>
                  <a:lnTo>
                    <a:pt x="24510" y="118619"/>
                  </a:lnTo>
                  <a:lnTo>
                    <a:pt x="24977" y="118963"/>
                  </a:lnTo>
                  <a:lnTo>
                    <a:pt x="53238" y="123339"/>
                  </a:lnTo>
                  <a:lnTo>
                    <a:pt x="30479" y="106680"/>
                  </a:lnTo>
                  <a:close/>
                </a:path>
                <a:path w="4383405" h="1082040">
                  <a:moveTo>
                    <a:pt x="24510" y="118619"/>
                  </a:moveTo>
                  <a:lnTo>
                    <a:pt x="24383" y="118872"/>
                  </a:lnTo>
                  <a:lnTo>
                    <a:pt x="24977" y="118963"/>
                  </a:lnTo>
                  <a:lnTo>
                    <a:pt x="24510" y="118619"/>
                  </a:lnTo>
                  <a:close/>
                </a:path>
                <a:path w="4383405" h="1082040">
                  <a:moveTo>
                    <a:pt x="0" y="100584"/>
                  </a:moveTo>
                  <a:lnTo>
                    <a:pt x="24510" y="118619"/>
                  </a:lnTo>
                  <a:lnTo>
                    <a:pt x="30479" y="106680"/>
                  </a:lnTo>
                  <a:lnTo>
                    <a:pt x="37748" y="106680"/>
                  </a:lnTo>
                  <a:lnTo>
                    <a:pt x="0" y="100584"/>
                  </a:lnTo>
                  <a:close/>
                </a:path>
                <a:path w="4383405" h="1082040">
                  <a:moveTo>
                    <a:pt x="496824" y="6096"/>
                  </a:moveTo>
                  <a:lnTo>
                    <a:pt x="487679" y="15240"/>
                  </a:lnTo>
                  <a:lnTo>
                    <a:pt x="496824" y="15240"/>
                  </a:lnTo>
                  <a:lnTo>
                    <a:pt x="496824" y="6096"/>
                  </a:lnTo>
                  <a:close/>
                </a:path>
                <a:path w="4383405" h="1082040">
                  <a:moveTo>
                    <a:pt x="4367783" y="6096"/>
                  </a:moveTo>
                  <a:lnTo>
                    <a:pt x="496824" y="6096"/>
                  </a:lnTo>
                  <a:lnTo>
                    <a:pt x="496824" y="15240"/>
                  </a:lnTo>
                  <a:lnTo>
                    <a:pt x="4367783" y="15240"/>
                  </a:lnTo>
                  <a:lnTo>
                    <a:pt x="4367783" y="6096"/>
                  </a:lnTo>
                  <a:close/>
                </a:path>
                <a:path w="4383405" h="1082040">
                  <a:moveTo>
                    <a:pt x="4383024" y="6096"/>
                  </a:moveTo>
                  <a:lnTo>
                    <a:pt x="4367783" y="6096"/>
                  </a:lnTo>
                  <a:lnTo>
                    <a:pt x="4373880" y="15240"/>
                  </a:lnTo>
                  <a:lnTo>
                    <a:pt x="4383024" y="15240"/>
                  </a:lnTo>
                  <a:lnTo>
                    <a:pt x="438302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39" name="object 31"/>
          <p:cNvSpPr txBox="1"/>
          <p:nvPr/>
        </p:nvSpPr>
        <p:spPr>
          <a:xfrm>
            <a:off x="4572000" y="5271070"/>
            <a:ext cx="320033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90"/>
              </a:spcBef>
            </a:pPr>
            <a:r>
              <a:rPr lang="en-US" sz="2000" i="1" spc="-10" smtClean="0">
                <a:solidFill>
                  <a:srgbClr val="FFFFFF"/>
                </a:solidFill>
                <a:latin typeface="Arial"/>
                <a:cs typeface="Arial"/>
              </a:rPr>
              <a:t>Một con trỏ có tham chiếu NULL (không có địa chỉ)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0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2438" y="1086283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 </a:t>
            </a:r>
            <a:r>
              <a:rPr lang="en-US" altLang="en-US">
                <a:latin typeface="+mn-lt"/>
              </a:rPr>
              <a:t>Hai toán tử đặc biệt được sử dụng với con trỏ:</a:t>
            </a:r>
            <a:r>
              <a:rPr lang="en-US" altLang="en-US">
                <a:solidFill>
                  <a:srgbClr val="FFFF00"/>
                </a:solidFill>
                <a:latin typeface="+mn-lt"/>
              </a:rPr>
              <a:t> 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452438" y="2256270"/>
            <a:ext cx="85344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 </a:t>
            </a:r>
            <a:r>
              <a:rPr lang="en-US" altLang="en-US" b="1">
                <a:solidFill>
                  <a:srgbClr val="C00000"/>
                </a:solidFill>
                <a:latin typeface="+mn-lt"/>
              </a:rPr>
              <a:t>&amp;</a:t>
            </a:r>
            <a:r>
              <a:rPr lang="en-US" altLang="en-US">
                <a:latin typeface="+mn-lt"/>
              </a:rPr>
              <a:t> là toán tử một ngôi và nó trả về địa chỉ ô nhớ của toán hạng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523876" y="4015756"/>
            <a:ext cx="8462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Toán tử </a:t>
            </a:r>
            <a:r>
              <a:rPr lang="en-US" altLang="en-US" b="1">
                <a:solidFill>
                  <a:srgbClr val="C00000"/>
                </a:solidFill>
                <a:latin typeface="+mn-lt"/>
              </a:rPr>
              <a:t>*</a:t>
            </a:r>
            <a:r>
              <a:rPr lang="en-US" altLang="en-US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>
                <a:latin typeface="+mn-lt"/>
              </a:rPr>
              <a:t>là </a:t>
            </a:r>
            <a:r>
              <a:rPr lang="en-US" altLang="en-US" smtClean="0">
                <a:latin typeface="+mn-lt"/>
              </a:rPr>
              <a:t>toán </a:t>
            </a:r>
            <a:r>
              <a:rPr lang="en-US" altLang="en-US">
                <a:latin typeface="+mn-lt"/>
              </a:rPr>
              <a:t>tử một ngôi và nó trả về giá trị chứa trong vùng nhớ được trỏ đến bởi biến con </a:t>
            </a:r>
            <a:r>
              <a:rPr lang="en-US" altLang="en-US" smtClean="0">
                <a:latin typeface="+mn-lt"/>
              </a:rPr>
              <a:t>trỏ.</a:t>
            </a:r>
            <a:endParaRPr lang="en-US" altLang="en-US">
              <a:latin typeface="+mn-lt"/>
            </a:endParaRPr>
          </a:p>
        </p:txBody>
      </p:sp>
      <p:grpSp>
        <p:nvGrpSpPr>
          <p:cNvPr id="11271" name="Group 19"/>
          <p:cNvGrpSpPr>
            <a:grpSpLocks/>
          </p:cNvGrpSpPr>
          <p:nvPr/>
        </p:nvGrpSpPr>
        <p:grpSpPr bwMode="auto">
          <a:xfrm>
            <a:off x="3192890" y="1662568"/>
            <a:ext cx="2130426" cy="715963"/>
            <a:chOff x="1951" y="1461"/>
            <a:chExt cx="1342" cy="451"/>
          </a:xfrm>
        </p:grpSpPr>
        <p:sp>
          <p:nvSpPr>
            <p:cNvPr id="11274" name="Text Box 14"/>
            <p:cNvSpPr txBox="1">
              <a:spLocks noChangeArrowheads="1"/>
            </p:cNvSpPr>
            <p:nvPr/>
          </p:nvSpPr>
          <p:spPr bwMode="auto">
            <a:xfrm>
              <a:off x="2342" y="1508"/>
              <a:ext cx="41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en-US" sz="3600"/>
                <a:t>và</a:t>
              </a:r>
            </a:p>
          </p:txBody>
        </p:sp>
        <p:sp>
          <p:nvSpPr>
            <p:cNvPr id="11275" name="Rectangle 15"/>
            <p:cNvSpPr>
              <a:spLocks noChangeArrowheads="1"/>
            </p:cNvSpPr>
            <p:nvPr/>
          </p:nvSpPr>
          <p:spPr bwMode="auto">
            <a:xfrm>
              <a:off x="1951" y="1461"/>
              <a:ext cx="33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en-US" sz="3200" b="1">
                  <a:solidFill>
                    <a:srgbClr val="C00000"/>
                  </a:solidFill>
                  <a:latin typeface="+mn-lt"/>
                </a:rPr>
                <a:t>&amp;</a:t>
              </a:r>
            </a:p>
          </p:txBody>
        </p:sp>
        <p:sp>
          <p:nvSpPr>
            <p:cNvPr id="11276" name="Rectangle 16"/>
            <p:cNvSpPr>
              <a:spLocks noChangeArrowheads="1"/>
            </p:cNvSpPr>
            <p:nvPr/>
          </p:nvSpPr>
          <p:spPr bwMode="auto">
            <a:xfrm>
              <a:off x="2993" y="1481"/>
              <a:ext cx="3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en-US" sz="3200" b="1">
                  <a:solidFill>
                    <a:srgbClr val="C00000"/>
                  </a:solidFill>
                  <a:latin typeface="+mn-lt"/>
                </a:rPr>
                <a:t>*</a:t>
              </a:r>
            </a:p>
          </p:txBody>
        </p:sp>
      </p:grp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3016323" y="3202937"/>
            <a:ext cx="2900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tr_x</a:t>
            </a:r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alt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3" name="Rectangle 18"/>
          <p:cNvSpPr>
            <a:spLocks noChangeArrowheads="1"/>
          </p:cNvSpPr>
          <p:nvPr/>
        </p:nvSpPr>
        <p:spPr bwMode="auto">
          <a:xfrm>
            <a:off x="3055330" y="5257800"/>
            <a:ext cx="2900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ptr_x</a:t>
            </a:r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2" name="Smiley Face 1">
            <a:hlinkClick r:id="rId2" action="ppaction://hlinksldjump"/>
          </p:cNvPr>
          <p:cNvSpPr/>
          <p:nvPr/>
        </p:nvSpPr>
        <p:spPr bwMode="auto">
          <a:xfrm>
            <a:off x="7086600" y="6172200"/>
            <a:ext cx="457200" cy="4572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415" tIns="34208" rIns="68415" bIns="3420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3484245" y="1093550"/>
            <a:ext cx="2790825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kern="0" spc="-5" smtClean="0">
                <a:solidFill>
                  <a:srgbClr val="002060"/>
                </a:solidFill>
              </a:rPr>
              <a:t>Toán tử </a:t>
            </a:r>
            <a:r>
              <a:rPr lang="en-US" b="1" i="1" kern="0" spc="-10" smtClean="0">
                <a:solidFill>
                  <a:srgbClr val="CC0000"/>
                </a:solidFill>
                <a:latin typeface="Arial"/>
                <a:cs typeface="Arial"/>
              </a:rPr>
              <a:t>&amp;</a:t>
            </a:r>
            <a:endParaRPr lang="en-US" b="1" i="1" kern="0" spc="-1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609600" y="1932253"/>
            <a:ext cx="7696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buSzPct val="96428"/>
              <a:tabLst>
                <a:tab pos="138430" algn="l"/>
              </a:tabLst>
            </a:pPr>
            <a:r>
              <a:rPr lang="en-US" sz="2800" smtClean="0">
                <a:solidFill>
                  <a:srgbClr val="002060"/>
                </a:solidFill>
                <a:latin typeface="+mn-lt"/>
                <a:cs typeface="Arial MT"/>
              </a:rPr>
              <a:t>Cho biết địa chỉ bộ nhớ của một đối tượng</a:t>
            </a:r>
            <a:endParaRPr sz="2800">
              <a:solidFill>
                <a:srgbClr val="002060"/>
              </a:solidFill>
              <a:latin typeface="+mn-lt"/>
              <a:cs typeface="Arial MT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2209800" y="5257800"/>
            <a:ext cx="1274445" cy="551433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250"/>
              </a:lnSpc>
            </a:pPr>
            <a:r>
              <a:rPr sz="3600" b="1" spc="-5" dirty="0">
                <a:solidFill>
                  <a:srgbClr val="C00000"/>
                </a:solidFill>
                <a:latin typeface="Courier New"/>
                <a:cs typeface="Courier New"/>
              </a:rPr>
              <a:t>&amp;</a:t>
            </a:r>
            <a:r>
              <a:rPr sz="3600" b="1" spc="-5" dirty="0">
                <a:solidFill>
                  <a:srgbClr val="002060"/>
                </a:solidFill>
                <a:latin typeface="Courier New"/>
                <a:cs typeface="Courier New"/>
              </a:rPr>
              <a:t>ch</a:t>
            </a:r>
            <a:endParaRPr sz="36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3763771" y="5354828"/>
            <a:ext cx="28718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mtClean="0">
                <a:solidFill>
                  <a:srgbClr val="002060"/>
                </a:solidFill>
                <a:latin typeface="Arial MT"/>
                <a:cs typeface="Arial MT"/>
              </a:rPr>
              <a:t>Trả về </a:t>
            </a:r>
            <a:r>
              <a:rPr sz="2800" spc="-7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Arial MT"/>
                <a:cs typeface="Arial MT"/>
              </a:rPr>
              <a:t>0x2000</a:t>
            </a:r>
            <a:endParaRPr sz="2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656734" y="2698239"/>
            <a:ext cx="3657600" cy="488595"/>
          </a:xfrm>
          <a:prstGeom prst="rect">
            <a:avLst/>
          </a:prstGeom>
          <a:solidFill>
            <a:srgbClr val="99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829"/>
              </a:lnSpc>
            </a:pPr>
            <a:r>
              <a:rPr sz="3200" b="1" spc="-5" dirty="0">
                <a:solidFill>
                  <a:srgbClr val="002060"/>
                </a:solidFill>
                <a:latin typeface="Courier New"/>
                <a:cs typeface="Courier New"/>
              </a:rPr>
              <a:t>char</a:t>
            </a:r>
            <a:r>
              <a:rPr sz="32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002060"/>
                </a:solidFill>
                <a:latin typeface="Courier New"/>
                <a:cs typeface="Courier New"/>
              </a:rPr>
              <a:t>ch</a:t>
            </a:r>
            <a:r>
              <a:rPr sz="3200" b="1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32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3200" b="1" spc="5" dirty="0">
                <a:solidFill>
                  <a:srgbClr val="002060"/>
                </a:solidFill>
                <a:latin typeface="Courier New"/>
                <a:cs typeface="Courier New"/>
              </a:rPr>
              <a:t>’A’;</a:t>
            </a:r>
            <a:endParaRPr sz="32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8" name="object 7"/>
          <p:cNvSpPr/>
          <p:nvPr/>
        </p:nvSpPr>
        <p:spPr>
          <a:xfrm>
            <a:off x="3874008" y="3721608"/>
            <a:ext cx="2761615" cy="1076325"/>
          </a:xfrm>
          <a:custGeom>
            <a:avLst/>
            <a:gdLst/>
            <a:ahLst/>
            <a:cxnLst/>
            <a:rect l="l" t="t" r="r" b="b"/>
            <a:pathLst>
              <a:path w="2761615" h="1076325">
                <a:moveTo>
                  <a:pt x="2761488" y="0"/>
                </a:moveTo>
                <a:lnTo>
                  <a:pt x="0" y="0"/>
                </a:lnTo>
                <a:lnTo>
                  <a:pt x="0" y="1075943"/>
                </a:lnTo>
                <a:lnTo>
                  <a:pt x="2761488" y="1075943"/>
                </a:lnTo>
                <a:lnTo>
                  <a:pt x="2761488" y="1063752"/>
                </a:lnTo>
                <a:lnTo>
                  <a:pt x="27431" y="1063752"/>
                </a:lnTo>
                <a:lnTo>
                  <a:pt x="12191" y="1051559"/>
                </a:lnTo>
                <a:lnTo>
                  <a:pt x="27431" y="1051559"/>
                </a:lnTo>
                <a:lnTo>
                  <a:pt x="27431" y="27431"/>
                </a:lnTo>
                <a:lnTo>
                  <a:pt x="12191" y="27431"/>
                </a:lnTo>
                <a:lnTo>
                  <a:pt x="27431" y="12191"/>
                </a:lnTo>
                <a:lnTo>
                  <a:pt x="2761488" y="12191"/>
                </a:lnTo>
                <a:lnTo>
                  <a:pt x="2761488" y="0"/>
                </a:lnTo>
                <a:close/>
              </a:path>
              <a:path w="2761615" h="1076325">
                <a:moveTo>
                  <a:pt x="27431" y="1051559"/>
                </a:moveTo>
                <a:lnTo>
                  <a:pt x="12191" y="1051559"/>
                </a:lnTo>
                <a:lnTo>
                  <a:pt x="27431" y="1063752"/>
                </a:lnTo>
                <a:lnTo>
                  <a:pt x="27431" y="1051559"/>
                </a:lnTo>
                <a:close/>
              </a:path>
              <a:path w="2761615" h="1076325">
                <a:moveTo>
                  <a:pt x="2734056" y="1051559"/>
                </a:moveTo>
                <a:lnTo>
                  <a:pt x="27431" y="1051559"/>
                </a:lnTo>
                <a:lnTo>
                  <a:pt x="27431" y="1063752"/>
                </a:lnTo>
                <a:lnTo>
                  <a:pt x="2734056" y="1063752"/>
                </a:lnTo>
                <a:lnTo>
                  <a:pt x="2734056" y="1051559"/>
                </a:lnTo>
                <a:close/>
              </a:path>
              <a:path w="2761615" h="1076325">
                <a:moveTo>
                  <a:pt x="2734056" y="12191"/>
                </a:moveTo>
                <a:lnTo>
                  <a:pt x="2734056" y="1063752"/>
                </a:lnTo>
                <a:lnTo>
                  <a:pt x="2746247" y="1051559"/>
                </a:lnTo>
                <a:lnTo>
                  <a:pt x="2761488" y="1051559"/>
                </a:lnTo>
                <a:lnTo>
                  <a:pt x="2761488" y="27431"/>
                </a:lnTo>
                <a:lnTo>
                  <a:pt x="2746247" y="27431"/>
                </a:lnTo>
                <a:lnTo>
                  <a:pt x="2734056" y="12191"/>
                </a:lnTo>
                <a:close/>
              </a:path>
              <a:path w="2761615" h="1076325">
                <a:moveTo>
                  <a:pt x="2761488" y="1051559"/>
                </a:moveTo>
                <a:lnTo>
                  <a:pt x="2746247" y="1051559"/>
                </a:lnTo>
                <a:lnTo>
                  <a:pt x="2734056" y="1063752"/>
                </a:lnTo>
                <a:lnTo>
                  <a:pt x="2761488" y="1063752"/>
                </a:lnTo>
                <a:lnTo>
                  <a:pt x="2761488" y="1051559"/>
                </a:lnTo>
                <a:close/>
              </a:path>
              <a:path w="2761615" h="1076325">
                <a:moveTo>
                  <a:pt x="27431" y="12191"/>
                </a:moveTo>
                <a:lnTo>
                  <a:pt x="12191" y="27431"/>
                </a:lnTo>
                <a:lnTo>
                  <a:pt x="27431" y="27431"/>
                </a:lnTo>
                <a:lnTo>
                  <a:pt x="27431" y="12191"/>
                </a:lnTo>
                <a:close/>
              </a:path>
              <a:path w="2761615" h="1076325">
                <a:moveTo>
                  <a:pt x="2734056" y="12191"/>
                </a:moveTo>
                <a:lnTo>
                  <a:pt x="27431" y="12191"/>
                </a:lnTo>
                <a:lnTo>
                  <a:pt x="27431" y="27431"/>
                </a:lnTo>
                <a:lnTo>
                  <a:pt x="2734056" y="27431"/>
                </a:lnTo>
                <a:lnTo>
                  <a:pt x="2734056" y="12191"/>
                </a:lnTo>
                <a:close/>
              </a:path>
              <a:path w="2761615" h="1076325">
                <a:moveTo>
                  <a:pt x="2761488" y="12191"/>
                </a:moveTo>
                <a:lnTo>
                  <a:pt x="2734056" y="12191"/>
                </a:lnTo>
                <a:lnTo>
                  <a:pt x="2746247" y="27431"/>
                </a:lnTo>
                <a:lnTo>
                  <a:pt x="2761488" y="27431"/>
                </a:lnTo>
                <a:lnTo>
                  <a:pt x="276148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 txBox="1"/>
          <p:nvPr/>
        </p:nvSpPr>
        <p:spPr>
          <a:xfrm>
            <a:off x="4620259" y="3751579"/>
            <a:ext cx="1259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9966"/>
                </a:solidFill>
                <a:latin typeface="Courier New"/>
                <a:cs typeface="Courier New"/>
              </a:rPr>
              <a:t>’A’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2440939" y="4059429"/>
            <a:ext cx="11912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CC0000"/>
                </a:solidFill>
                <a:latin typeface="Arial MT"/>
                <a:cs typeface="Arial MT"/>
              </a:rPr>
              <a:t>0x2000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967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964584"/>
            <a:ext cx="83058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4488" indent="-34448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Các giá trị có thể được gán cho con trỏ thông qua toán tử </a:t>
            </a:r>
            <a:r>
              <a:rPr lang="en-US" altLang="en-US" b="1">
                <a:solidFill>
                  <a:srgbClr val="C00000"/>
                </a:solidFill>
                <a:latin typeface="+mn-lt"/>
              </a:rPr>
              <a:t>&amp;</a:t>
            </a:r>
            <a:r>
              <a:rPr lang="en-US" altLang="en-US">
                <a:latin typeface="+mn-lt"/>
              </a:rPr>
              <a:t>.</a:t>
            </a:r>
            <a:endParaRPr lang="en-US" altLang="en-US">
              <a:solidFill>
                <a:srgbClr val="FFFF00"/>
              </a:solidFill>
              <a:latin typeface="+mn-lt"/>
            </a:endParaRP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+mn-lt"/>
              </a:rPr>
              <a:t>	</a:t>
            </a:r>
            <a:r>
              <a:rPr lang="en-US" altLang="en-US" sz="2800" b="1" smtClean="0">
                <a:solidFill>
                  <a:schemeClr val="folHlink"/>
                </a:solidFill>
                <a:latin typeface="+mn-lt"/>
              </a:rPr>
              <a:t>		</a:t>
            </a:r>
            <a:r>
              <a:rPr lang="en-US" altLang="en-US" sz="2800" b="1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ptr_a 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8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Ở đây địa chỉ của </a:t>
            </a:r>
            <a:r>
              <a:rPr lang="en-US" altLang="en-US" smtClean="0">
                <a:latin typeface="+mn-lt"/>
              </a:rPr>
              <a:t>a </a:t>
            </a:r>
            <a:r>
              <a:rPr lang="en-US" altLang="en-US">
                <a:latin typeface="+mn-lt"/>
              </a:rPr>
              <a:t>được lưu vào biến </a:t>
            </a:r>
            <a:r>
              <a:rPr lang="en-US" altLang="en-US" smtClean="0">
                <a:latin typeface="+mn-lt"/>
              </a:rPr>
              <a:t>ptr_a.</a:t>
            </a:r>
            <a:endParaRPr lang="en-US" altLang="en-US">
              <a:latin typeface="+mn-lt"/>
            </a:endParaRP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Cũng có thể gán giá trị cho con trỏ thông qua một biến con trỏ khác trỏ có cùng  kiểu.</a:t>
            </a:r>
            <a:r>
              <a:rPr lang="en-US" altLang="en-US" sz="2800">
                <a:latin typeface="+mn-lt"/>
              </a:rPr>
              <a:t>	    </a:t>
            </a:r>
            <a:r>
              <a:rPr lang="en-US" altLang="en-US" sz="2800" smtClean="0">
                <a:latin typeface="+mn-lt"/>
              </a:rPr>
              <a:t>				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ptr_a 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endParaRPr lang="en-US" altLang="en-US" sz="28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ptr_b 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ptr_a;</a:t>
            </a:r>
            <a:endParaRPr lang="en-US" altLang="en-US" sz="28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32500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3439641" y="1004342"/>
            <a:ext cx="2790825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kern="0" spc="-5" smtClean="0">
                <a:solidFill>
                  <a:srgbClr val="002060"/>
                </a:solidFill>
              </a:rPr>
              <a:t>Toán tử </a:t>
            </a:r>
            <a:r>
              <a:rPr lang="en-US" b="1" i="1" kern="0" spc="-10">
                <a:solidFill>
                  <a:srgbClr val="CC0000"/>
                </a:solidFill>
                <a:latin typeface="Arial"/>
                <a:cs typeface="Arial"/>
              </a:rPr>
              <a:t>*</a:t>
            </a:r>
            <a:endParaRPr lang="en-US" b="1" i="1" kern="0" spc="-1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641195" y="1502614"/>
            <a:ext cx="8043746" cy="2672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vi-VN">
                <a:solidFill>
                  <a:srgbClr val="002060"/>
                </a:solidFill>
                <a:latin typeface="+mn-lt"/>
                <a:cs typeface="Arial MT"/>
              </a:rPr>
              <a:t>Chúng ta có thể sử dụng con trỏ để truy cập các biến mà chúng trỏ tới bởi toán tử </a:t>
            </a:r>
            <a:r>
              <a:rPr lang="vi-VN" b="1" smtClean="0">
                <a:solidFill>
                  <a:srgbClr val="C00000"/>
                </a:solidFill>
                <a:latin typeface="+mn-lt"/>
                <a:cs typeface="Arial MT"/>
              </a:rPr>
              <a:t>*</a:t>
            </a: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744538" indent="-342900" algn="just">
              <a:lnSpc>
                <a:spcPct val="120000"/>
              </a:lnSpc>
              <a:spcBef>
                <a:spcPts val="0"/>
              </a:spcBef>
              <a:buSzPct val="96428"/>
              <a:buFont typeface="Wingdings" panose="05000000000000000000" pitchFamily="2" charset="2"/>
              <a:buChar char="ü"/>
              <a:tabLst>
                <a:tab pos="138430" algn="l"/>
              </a:tabLst>
            </a:pPr>
            <a:r>
              <a:rPr lang="en-US" b="1" smtClean="0">
                <a:solidFill>
                  <a:srgbClr val="002060"/>
                </a:solidFill>
                <a:latin typeface="+mn-lt"/>
                <a:cs typeface="Arial MT"/>
              </a:rPr>
              <a:t> </a:t>
            </a:r>
            <a:r>
              <a:rPr lang="en-US" b="1" smtClean="0">
                <a:solidFill>
                  <a:srgbClr val="C00000"/>
                </a:solidFill>
                <a:latin typeface="+mn-lt"/>
                <a:cs typeface="Arial MT"/>
              </a:rPr>
              <a:t>*</a:t>
            </a:r>
            <a:r>
              <a:rPr lang="en-US" smtClean="0">
                <a:solidFill>
                  <a:srgbClr val="002060"/>
                </a:solidFill>
                <a:latin typeface="+mn-lt"/>
                <a:cs typeface="Arial MT"/>
              </a:rPr>
              <a:t> </a:t>
            </a: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còn </a:t>
            </a:r>
            <a:r>
              <a:rPr lang="vi-VN">
                <a:solidFill>
                  <a:srgbClr val="002060"/>
                </a:solidFill>
                <a:latin typeface="+mn-lt"/>
                <a:cs typeface="Arial MT"/>
              </a:rPr>
              <a:t>được gọi là “nhà điều hành hội nghị</a:t>
            </a: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”.</a:t>
            </a: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744538" indent="-342900" algn="just">
              <a:lnSpc>
                <a:spcPct val="120000"/>
              </a:lnSpc>
              <a:spcBef>
                <a:spcPts val="0"/>
              </a:spcBef>
              <a:buSzPct val="96428"/>
              <a:buFont typeface="Wingdings" panose="05000000000000000000" pitchFamily="2" charset="2"/>
              <a:buChar char="ü"/>
              <a:tabLst>
                <a:tab pos="138430" algn="l"/>
              </a:tabLst>
            </a:pP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Không </a:t>
            </a:r>
            <a:r>
              <a:rPr lang="vi-VN">
                <a:solidFill>
                  <a:srgbClr val="002060"/>
                </a:solidFill>
                <a:latin typeface="+mn-lt"/>
                <a:cs typeface="Arial MT"/>
              </a:rPr>
              <a:t>nên nhầm lẫn với dấu * trong khai báo con trỏ</a:t>
            </a: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744538" indent="-342900" algn="just">
              <a:lnSpc>
                <a:spcPct val="120000"/>
              </a:lnSpc>
              <a:spcBef>
                <a:spcPts val="0"/>
              </a:spcBef>
              <a:buSzPct val="96428"/>
              <a:buFont typeface="Wingdings" panose="05000000000000000000" pitchFamily="2" charset="2"/>
              <a:buChar char="ü"/>
              <a:tabLst>
                <a:tab pos="138430" algn="l"/>
              </a:tabLst>
            </a:pP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Hãy </a:t>
            </a:r>
            <a:r>
              <a:rPr lang="vi-VN">
                <a:solidFill>
                  <a:srgbClr val="002060"/>
                </a:solidFill>
                <a:latin typeface="+mn-lt"/>
                <a:cs typeface="Arial MT"/>
              </a:rPr>
              <a:t>cẩn thận với con trỏ không được khởi tạo</a:t>
            </a:r>
            <a:endParaRPr>
              <a:solidFill>
                <a:srgbClr val="002060"/>
              </a:solidFill>
              <a:latin typeface="+mn-lt"/>
              <a:cs typeface="Arial MT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639337" y="4306884"/>
            <a:ext cx="1295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Ví dụ</a:t>
            </a:r>
            <a:r>
              <a:rPr sz="2400" i="1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8" name="object 5"/>
          <p:cNvSpPr/>
          <p:nvPr/>
        </p:nvSpPr>
        <p:spPr>
          <a:xfrm>
            <a:off x="2313198" y="4359208"/>
            <a:ext cx="5943600" cy="914400"/>
          </a:xfrm>
          <a:custGeom>
            <a:avLst/>
            <a:gdLst/>
            <a:ahLst/>
            <a:cxnLst/>
            <a:rect l="l" t="t" r="r" b="b"/>
            <a:pathLst>
              <a:path w="5943600" h="914400">
                <a:moveTo>
                  <a:pt x="5943600" y="0"/>
                </a:moveTo>
                <a:lnTo>
                  <a:pt x="0" y="0"/>
                </a:lnTo>
                <a:lnTo>
                  <a:pt x="0" y="457200"/>
                </a:lnTo>
                <a:lnTo>
                  <a:pt x="0" y="914400"/>
                </a:lnTo>
                <a:lnTo>
                  <a:pt x="5943600" y="914400"/>
                </a:lnTo>
                <a:lnTo>
                  <a:pt x="5943600" y="457200"/>
                </a:lnTo>
                <a:lnTo>
                  <a:pt x="594360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2391937" y="4264211"/>
            <a:ext cx="454226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25000"/>
              </a:lnSpc>
              <a:spcBef>
                <a:spcPts val="100"/>
              </a:spcBef>
            </a:pPr>
            <a:r>
              <a:rPr sz="2400" b="1" spc="-5">
                <a:solidFill>
                  <a:srgbClr val="002060"/>
                </a:solidFill>
                <a:latin typeface="Courier New"/>
                <a:cs typeface="Courier New"/>
              </a:rPr>
              <a:t>char</a:t>
            </a:r>
            <a:r>
              <a:rPr sz="240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400" b="1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400" b="1" smtClean="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sz="2400" b="1" spc="144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400" b="1" spc="14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’A’;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>
                <a:solidFill>
                  <a:srgbClr val="002060"/>
                </a:solidFill>
                <a:latin typeface="Courier New"/>
                <a:cs typeface="Courier New"/>
              </a:rPr>
              <a:t>char</a:t>
            </a:r>
            <a:r>
              <a:rPr sz="2400" b="1" spc="-3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400" b="1" spc="-3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400" b="1" spc="-5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</a:t>
            </a:r>
            <a:r>
              <a:rPr sz="2400" b="1" spc="-3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002060"/>
                </a:solidFill>
                <a:latin typeface="Courier New"/>
                <a:cs typeface="Courier New"/>
              </a:rPr>
              <a:t>NULL;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30" name="object 7"/>
          <p:cNvSpPr/>
          <p:nvPr/>
        </p:nvSpPr>
        <p:spPr>
          <a:xfrm>
            <a:off x="2313198" y="5273608"/>
            <a:ext cx="5943600" cy="457200"/>
          </a:xfrm>
          <a:custGeom>
            <a:avLst/>
            <a:gdLst/>
            <a:ahLst/>
            <a:cxnLst/>
            <a:rect l="l" t="t" r="r" b="b"/>
            <a:pathLst>
              <a:path w="5943600" h="457200">
                <a:moveTo>
                  <a:pt x="59436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5943600" y="457200"/>
                </a:lnTo>
                <a:lnTo>
                  <a:pt x="5943600" y="228600"/>
                </a:lnTo>
                <a:lnTo>
                  <a:pt x="594360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2391937" y="5270052"/>
            <a:ext cx="24072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</a:t>
            </a:r>
            <a:r>
              <a:rPr sz="2400" b="1" spc="-5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400" b="1" spc="-5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&amp;c;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32" name="object 9"/>
          <p:cNvSpPr/>
          <p:nvPr/>
        </p:nvSpPr>
        <p:spPr>
          <a:xfrm>
            <a:off x="2313198" y="5730808"/>
            <a:ext cx="5943600" cy="457200"/>
          </a:xfrm>
          <a:custGeom>
            <a:avLst/>
            <a:gdLst/>
            <a:ahLst/>
            <a:cxnLst/>
            <a:rect l="l" t="t" r="r" b="b"/>
            <a:pathLst>
              <a:path w="5943600" h="457200">
                <a:moveTo>
                  <a:pt x="5943600" y="0"/>
                </a:moveTo>
                <a:lnTo>
                  <a:pt x="0" y="0"/>
                </a:lnTo>
                <a:lnTo>
                  <a:pt x="0" y="304800"/>
                </a:lnTo>
                <a:lnTo>
                  <a:pt x="0" y="311150"/>
                </a:lnTo>
                <a:lnTo>
                  <a:pt x="0" y="457200"/>
                </a:lnTo>
                <a:lnTo>
                  <a:pt x="5943600" y="457200"/>
                </a:lnTo>
                <a:lnTo>
                  <a:pt x="5943600" y="311150"/>
                </a:lnTo>
                <a:lnTo>
                  <a:pt x="5943600" y="304800"/>
                </a:lnTo>
                <a:lnTo>
                  <a:pt x="594360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2391937" y="5727252"/>
            <a:ext cx="24072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400" b="1" spc="-5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b="1" spc="-5">
                <a:solidFill>
                  <a:srgbClr val="99660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99660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996600"/>
                </a:solidFill>
                <a:latin typeface="Courier New"/>
                <a:cs typeface="Courier New"/>
              </a:rPr>
              <a:t>_c</a:t>
            </a:r>
            <a:r>
              <a:rPr sz="2400" b="1" spc="-55" smtClean="0">
                <a:solidFill>
                  <a:srgbClr val="9966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996600"/>
                </a:solidFill>
                <a:latin typeface="Courier New"/>
                <a:cs typeface="Courier New"/>
              </a:rPr>
              <a:t>=</a:t>
            </a:r>
            <a:r>
              <a:rPr sz="2400" b="1" spc="-50" dirty="0">
                <a:solidFill>
                  <a:srgbClr val="9966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996600"/>
                </a:solidFill>
                <a:latin typeface="Courier New"/>
                <a:cs typeface="Courier New"/>
              </a:rPr>
              <a:t>’B’;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4" name="object 11"/>
          <p:cNvGrpSpPr/>
          <p:nvPr/>
        </p:nvGrpSpPr>
        <p:grpSpPr>
          <a:xfrm>
            <a:off x="4556526" y="5499160"/>
            <a:ext cx="4239895" cy="923925"/>
            <a:chOff x="5138928" y="5940552"/>
            <a:chExt cx="4239895" cy="923925"/>
          </a:xfrm>
        </p:grpSpPr>
        <p:sp>
          <p:nvSpPr>
            <p:cNvPr id="35" name="object 12"/>
            <p:cNvSpPr/>
            <p:nvPr/>
          </p:nvSpPr>
          <p:spPr>
            <a:xfrm>
              <a:off x="5648325" y="5943600"/>
              <a:ext cx="3724275" cy="914400"/>
            </a:xfrm>
            <a:custGeom>
              <a:avLst/>
              <a:gdLst/>
              <a:ahLst/>
              <a:cxnLst/>
              <a:rect l="l" t="t" r="r" b="b"/>
              <a:pathLst>
                <a:path w="3724275" h="914400">
                  <a:moveTo>
                    <a:pt x="3724275" y="0"/>
                  </a:moveTo>
                  <a:lnTo>
                    <a:pt x="523875" y="0"/>
                  </a:lnTo>
                  <a:lnTo>
                    <a:pt x="523875" y="533400"/>
                  </a:lnTo>
                  <a:lnTo>
                    <a:pt x="0" y="533400"/>
                  </a:lnTo>
                  <a:lnTo>
                    <a:pt x="0" y="539750"/>
                  </a:lnTo>
                  <a:lnTo>
                    <a:pt x="21526" y="539750"/>
                  </a:lnTo>
                  <a:lnTo>
                    <a:pt x="21526" y="762000"/>
                  </a:lnTo>
                  <a:lnTo>
                    <a:pt x="523875" y="762000"/>
                  </a:lnTo>
                  <a:lnTo>
                    <a:pt x="523875" y="914400"/>
                  </a:lnTo>
                  <a:lnTo>
                    <a:pt x="3724275" y="914400"/>
                  </a:lnTo>
                  <a:lnTo>
                    <a:pt x="3724275" y="762000"/>
                  </a:lnTo>
                  <a:lnTo>
                    <a:pt x="3724275" y="539750"/>
                  </a:lnTo>
                  <a:lnTo>
                    <a:pt x="3724275" y="533400"/>
                  </a:lnTo>
                  <a:lnTo>
                    <a:pt x="3724275" y="0"/>
                  </a:lnTo>
                  <a:close/>
                </a:path>
              </a:pathLst>
            </a:custGeom>
            <a:solidFill>
              <a:srgbClr val="FADE5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6" name="object 13"/>
            <p:cNvSpPr/>
            <p:nvPr/>
          </p:nvSpPr>
          <p:spPr>
            <a:xfrm>
              <a:off x="5138928" y="5940552"/>
              <a:ext cx="4239895" cy="923925"/>
            </a:xfrm>
            <a:custGeom>
              <a:avLst/>
              <a:gdLst/>
              <a:ahLst/>
              <a:cxnLst/>
              <a:rect l="l" t="t" r="r" b="b"/>
              <a:pathLst>
                <a:path w="4239895" h="923925">
                  <a:moveTo>
                    <a:pt x="1030224" y="767421"/>
                  </a:moveTo>
                  <a:lnTo>
                    <a:pt x="1030224" y="923544"/>
                  </a:lnTo>
                  <a:lnTo>
                    <a:pt x="4239768" y="923544"/>
                  </a:lnTo>
                  <a:lnTo>
                    <a:pt x="4239768" y="917448"/>
                  </a:lnTo>
                  <a:lnTo>
                    <a:pt x="1039368" y="917448"/>
                  </a:lnTo>
                  <a:lnTo>
                    <a:pt x="1033272" y="914400"/>
                  </a:lnTo>
                  <a:lnTo>
                    <a:pt x="1039368" y="914400"/>
                  </a:lnTo>
                  <a:lnTo>
                    <a:pt x="1039368" y="768096"/>
                  </a:lnTo>
                  <a:lnTo>
                    <a:pt x="1033272" y="768096"/>
                  </a:lnTo>
                  <a:lnTo>
                    <a:pt x="1030224" y="767421"/>
                  </a:lnTo>
                  <a:close/>
                </a:path>
                <a:path w="4239895" h="923925">
                  <a:moveTo>
                    <a:pt x="1039368" y="914400"/>
                  </a:moveTo>
                  <a:lnTo>
                    <a:pt x="1033272" y="914400"/>
                  </a:lnTo>
                  <a:lnTo>
                    <a:pt x="1039368" y="917448"/>
                  </a:lnTo>
                  <a:lnTo>
                    <a:pt x="1039368" y="914400"/>
                  </a:lnTo>
                  <a:close/>
                </a:path>
                <a:path w="4239895" h="923925">
                  <a:moveTo>
                    <a:pt x="4230624" y="914400"/>
                  </a:moveTo>
                  <a:lnTo>
                    <a:pt x="1039368" y="914400"/>
                  </a:lnTo>
                  <a:lnTo>
                    <a:pt x="1039368" y="917448"/>
                  </a:lnTo>
                  <a:lnTo>
                    <a:pt x="4230624" y="917448"/>
                  </a:lnTo>
                  <a:lnTo>
                    <a:pt x="4230624" y="914400"/>
                  </a:lnTo>
                  <a:close/>
                </a:path>
                <a:path w="4239895" h="923925">
                  <a:moveTo>
                    <a:pt x="4230624" y="3048"/>
                  </a:moveTo>
                  <a:lnTo>
                    <a:pt x="4230624" y="917448"/>
                  </a:lnTo>
                  <a:lnTo>
                    <a:pt x="4233672" y="914400"/>
                  </a:lnTo>
                  <a:lnTo>
                    <a:pt x="4239768" y="914400"/>
                  </a:lnTo>
                  <a:lnTo>
                    <a:pt x="4239768" y="9143"/>
                  </a:lnTo>
                  <a:lnTo>
                    <a:pt x="4233672" y="9143"/>
                  </a:lnTo>
                  <a:lnTo>
                    <a:pt x="4230624" y="3048"/>
                  </a:lnTo>
                  <a:close/>
                </a:path>
                <a:path w="4239895" h="923925">
                  <a:moveTo>
                    <a:pt x="4239768" y="914400"/>
                  </a:moveTo>
                  <a:lnTo>
                    <a:pt x="4233672" y="914400"/>
                  </a:lnTo>
                  <a:lnTo>
                    <a:pt x="4230624" y="917448"/>
                  </a:lnTo>
                  <a:lnTo>
                    <a:pt x="4239768" y="917448"/>
                  </a:lnTo>
                  <a:lnTo>
                    <a:pt x="4239768" y="914400"/>
                  </a:lnTo>
                  <a:close/>
                </a:path>
                <a:path w="4239895" h="923925">
                  <a:moveTo>
                    <a:pt x="1030224" y="765048"/>
                  </a:moveTo>
                  <a:lnTo>
                    <a:pt x="1030224" y="767421"/>
                  </a:lnTo>
                  <a:lnTo>
                    <a:pt x="1033272" y="768096"/>
                  </a:lnTo>
                  <a:lnTo>
                    <a:pt x="1030224" y="765048"/>
                  </a:lnTo>
                  <a:close/>
                </a:path>
                <a:path w="4239895" h="923925">
                  <a:moveTo>
                    <a:pt x="1039368" y="765048"/>
                  </a:moveTo>
                  <a:lnTo>
                    <a:pt x="1030224" y="765048"/>
                  </a:lnTo>
                  <a:lnTo>
                    <a:pt x="1033272" y="768096"/>
                  </a:lnTo>
                  <a:lnTo>
                    <a:pt x="1039368" y="768096"/>
                  </a:lnTo>
                  <a:lnTo>
                    <a:pt x="1039368" y="765048"/>
                  </a:lnTo>
                  <a:close/>
                </a:path>
                <a:path w="4239895" h="923925">
                  <a:moveTo>
                    <a:pt x="67376" y="545471"/>
                  </a:moveTo>
                  <a:lnTo>
                    <a:pt x="27552" y="545591"/>
                  </a:lnTo>
                  <a:lnTo>
                    <a:pt x="1030224" y="767421"/>
                  </a:lnTo>
                  <a:lnTo>
                    <a:pt x="1030224" y="765048"/>
                  </a:lnTo>
                  <a:lnTo>
                    <a:pt x="1039368" y="765048"/>
                  </a:lnTo>
                  <a:lnTo>
                    <a:pt x="67376" y="545471"/>
                  </a:lnTo>
                  <a:close/>
                </a:path>
                <a:path w="4239895" h="923925">
                  <a:moveTo>
                    <a:pt x="27432" y="536448"/>
                  </a:moveTo>
                  <a:lnTo>
                    <a:pt x="27552" y="545591"/>
                  </a:lnTo>
                  <a:lnTo>
                    <a:pt x="67376" y="545471"/>
                  </a:lnTo>
                  <a:lnTo>
                    <a:pt x="27432" y="536448"/>
                  </a:lnTo>
                  <a:close/>
                </a:path>
                <a:path w="4239895" h="923925">
                  <a:moveTo>
                    <a:pt x="1030224" y="533408"/>
                  </a:moveTo>
                  <a:lnTo>
                    <a:pt x="0" y="536448"/>
                  </a:lnTo>
                  <a:lnTo>
                    <a:pt x="0" y="539496"/>
                  </a:lnTo>
                  <a:lnTo>
                    <a:pt x="27432" y="545565"/>
                  </a:lnTo>
                  <a:lnTo>
                    <a:pt x="27432" y="536448"/>
                  </a:lnTo>
                  <a:lnTo>
                    <a:pt x="1030224" y="536448"/>
                  </a:lnTo>
                  <a:lnTo>
                    <a:pt x="1030224" y="533408"/>
                  </a:lnTo>
                  <a:close/>
                </a:path>
                <a:path w="4239895" h="923925">
                  <a:moveTo>
                    <a:pt x="1039368" y="533400"/>
                  </a:moveTo>
                  <a:lnTo>
                    <a:pt x="1033263" y="533408"/>
                  </a:lnTo>
                  <a:lnTo>
                    <a:pt x="1030224" y="536448"/>
                  </a:lnTo>
                  <a:lnTo>
                    <a:pt x="27432" y="536448"/>
                  </a:lnTo>
                  <a:lnTo>
                    <a:pt x="67376" y="545471"/>
                  </a:lnTo>
                  <a:lnTo>
                    <a:pt x="1039368" y="542544"/>
                  </a:lnTo>
                  <a:lnTo>
                    <a:pt x="1039368" y="533400"/>
                  </a:lnTo>
                  <a:close/>
                </a:path>
                <a:path w="4239895" h="923925">
                  <a:moveTo>
                    <a:pt x="1033272" y="533400"/>
                  </a:moveTo>
                  <a:lnTo>
                    <a:pt x="1030224" y="533408"/>
                  </a:lnTo>
                  <a:lnTo>
                    <a:pt x="1030224" y="536448"/>
                  </a:lnTo>
                  <a:lnTo>
                    <a:pt x="1033272" y="533400"/>
                  </a:lnTo>
                  <a:close/>
                </a:path>
                <a:path w="4239895" h="923925">
                  <a:moveTo>
                    <a:pt x="4239768" y="0"/>
                  </a:moveTo>
                  <a:lnTo>
                    <a:pt x="1030224" y="0"/>
                  </a:lnTo>
                  <a:lnTo>
                    <a:pt x="1030224" y="533408"/>
                  </a:lnTo>
                  <a:lnTo>
                    <a:pt x="1039368" y="533400"/>
                  </a:lnTo>
                  <a:lnTo>
                    <a:pt x="1039368" y="9143"/>
                  </a:lnTo>
                  <a:lnTo>
                    <a:pt x="1033272" y="9143"/>
                  </a:lnTo>
                  <a:lnTo>
                    <a:pt x="1039368" y="3048"/>
                  </a:lnTo>
                  <a:lnTo>
                    <a:pt x="4239768" y="3048"/>
                  </a:lnTo>
                  <a:lnTo>
                    <a:pt x="4239768" y="0"/>
                  </a:lnTo>
                  <a:close/>
                </a:path>
                <a:path w="4239895" h="923925">
                  <a:moveTo>
                    <a:pt x="1039368" y="3048"/>
                  </a:moveTo>
                  <a:lnTo>
                    <a:pt x="1033272" y="9143"/>
                  </a:lnTo>
                  <a:lnTo>
                    <a:pt x="1039368" y="9143"/>
                  </a:lnTo>
                  <a:lnTo>
                    <a:pt x="1039368" y="3048"/>
                  </a:lnTo>
                  <a:close/>
                </a:path>
                <a:path w="4239895" h="923925">
                  <a:moveTo>
                    <a:pt x="4230624" y="3048"/>
                  </a:moveTo>
                  <a:lnTo>
                    <a:pt x="1039368" y="3048"/>
                  </a:lnTo>
                  <a:lnTo>
                    <a:pt x="1039368" y="9143"/>
                  </a:lnTo>
                  <a:lnTo>
                    <a:pt x="4230624" y="9143"/>
                  </a:lnTo>
                  <a:lnTo>
                    <a:pt x="4230624" y="3048"/>
                  </a:lnTo>
                  <a:close/>
                </a:path>
                <a:path w="4239895" h="923925">
                  <a:moveTo>
                    <a:pt x="4239768" y="3048"/>
                  </a:moveTo>
                  <a:lnTo>
                    <a:pt x="4230624" y="3048"/>
                  </a:lnTo>
                  <a:lnTo>
                    <a:pt x="4233672" y="9143"/>
                  </a:lnTo>
                  <a:lnTo>
                    <a:pt x="4239768" y="9143"/>
                  </a:lnTo>
                  <a:lnTo>
                    <a:pt x="4239768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37" name="object 14"/>
          <p:cNvSpPr txBox="1"/>
          <p:nvPr/>
        </p:nvSpPr>
        <p:spPr>
          <a:xfrm>
            <a:off x="5803158" y="5592456"/>
            <a:ext cx="272034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90"/>
              </a:spcBef>
            </a:pPr>
            <a:r>
              <a:rPr lang="en-US" sz="2000" i="1" spc="-10" smtClean="0">
                <a:solidFill>
                  <a:srgbClr val="002060"/>
                </a:solidFill>
                <a:latin typeface="Arial"/>
                <a:cs typeface="Arial"/>
              </a:rPr>
              <a:t>Thay dổi giá trị của </a:t>
            </a:r>
            <a:r>
              <a:rPr sz="2000" i="1" spc="-5" smtClean="0">
                <a:solidFill>
                  <a:srgbClr val="CC3300"/>
                </a:solidFill>
                <a:latin typeface="Arial"/>
                <a:cs typeface="Arial"/>
              </a:rPr>
              <a:t>c</a:t>
            </a:r>
            <a:r>
              <a:rPr sz="2000" i="1" spc="-25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US" sz="2000" i="1" spc="-25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lang="en-US" sz="2000" i="1" spc="-10" smtClean="0">
                <a:solidFill>
                  <a:srgbClr val="002060"/>
                </a:solidFill>
                <a:latin typeface="Arial"/>
                <a:cs typeface="Arial"/>
              </a:rPr>
              <a:t>bởi con trỏ </a:t>
            </a:r>
            <a:r>
              <a:rPr lang="en-US" sz="2000" i="1" spc="-5" smtClean="0">
                <a:solidFill>
                  <a:srgbClr val="CC3300"/>
                </a:solidFill>
                <a:latin typeface="Arial"/>
                <a:cs typeface="Arial"/>
              </a:rPr>
              <a:t>ptr_c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1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010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+mn-lt"/>
              </a:rPr>
              <a:t>Có </a:t>
            </a:r>
            <a:r>
              <a:rPr lang="en-US" altLang="en-US">
                <a:latin typeface="+mn-lt"/>
              </a:rPr>
              <a:t>thể gán giá trị cho các biến thông qua con trỏ </a:t>
            </a:r>
          </a:p>
          <a:p>
            <a:pPr marL="0" indent="0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ptr_a 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 </a:t>
            </a: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endParaRPr lang="en-US" altLang="en-US" sz="2800">
              <a:solidFill>
                <a:schemeClr val="folHlink"/>
              </a:solidFill>
              <a:latin typeface="+mn-lt"/>
            </a:endParaRP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Câu lệnh trên gán giá trị 10 cho biến </a:t>
            </a:r>
            <a:r>
              <a:rPr lang="en-US" altLang="en-US" smtClean="0">
                <a:latin typeface="+mn-lt"/>
              </a:rPr>
              <a:t>a </a:t>
            </a:r>
            <a:r>
              <a:rPr lang="en-US" altLang="en-US">
                <a:latin typeface="+mn-lt"/>
              </a:rPr>
              <a:t>nếu </a:t>
            </a:r>
            <a:r>
              <a:rPr lang="en-US" altLang="en-US" smtClean="0">
                <a:latin typeface="+mn-lt"/>
              </a:rPr>
              <a:t>ptr_a </a:t>
            </a:r>
            <a:r>
              <a:rPr lang="en-US" altLang="en-US">
                <a:latin typeface="+mn-lt"/>
              </a:rPr>
              <a:t>đang trỏ đến </a:t>
            </a:r>
            <a:r>
              <a:rPr lang="en-US" altLang="en-US" smtClean="0">
                <a:latin typeface="+mn-lt"/>
              </a:rPr>
              <a:t>a.</a:t>
            </a:r>
            <a:endParaRPr lang="en-US" altLang="en-US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39941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641195" y="1034270"/>
            <a:ext cx="8043746" cy="40022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smtClean="0">
                <a:solidFill>
                  <a:srgbClr val="002060"/>
                </a:solidFill>
                <a:latin typeface="+mn-lt"/>
                <a:cs typeface="Arial MT"/>
              </a:rPr>
              <a:t>Các bước sử dụng con trỏ 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smtClean="0">
                <a:solidFill>
                  <a:srgbClr val="002060"/>
                </a:solidFill>
                <a:latin typeface="+mn-lt"/>
                <a:cs typeface="Arial MT"/>
              </a:rPr>
              <a:t>Bước 1</a:t>
            </a:r>
            <a:r>
              <a:rPr lang="en-US" smtClean="0">
                <a:solidFill>
                  <a:srgbClr val="002060"/>
                </a:solidFill>
                <a:latin typeface="+mn-lt"/>
                <a:cs typeface="Arial MT"/>
              </a:rPr>
              <a:t>: Khai báo một biến sẽ được trỏ bởi biến con trỏ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>
              <a:solidFill>
                <a:srgbClr val="002060"/>
              </a:solidFill>
              <a:latin typeface="+mn-lt"/>
              <a:cs typeface="Arial MT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>
                <a:solidFill>
                  <a:srgbClr val="002060"/>
                </a:solidFill>
                <a:latin typeface="Courier New"/>
                <a:cs typeface="Courier New"/>
              </a:rPr>
              <a:t>int	num; </a:t>
            </a:r>
            <a:r>
              <a:rPr lang="pt-BR" b="1" spc="6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endParaRPr lang="pt-BR" b="1" spc="6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smtClean="0">
                <a:solidFill>
                  <a:srgbClr val="002060"/>
                </a:solidFill>
                <a:latin typeface="Courier New"/>
                <a:cs typeface="Courier New"/>
              </a:rPr>
              <a:t>char</a:t>
            </a:r>
            <a:r>
              <a:rPr lang="pt-BR" b="1" spc="-3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pt-BR" b="1" spc="-5">
                <a:solidFill>
                  <a:srgbClr val="002060"/>
                </a:solidFill>
                <a:latin typeface="Courier New"/>
                <a:cs typeface="Courier New"/>
              </a:rPr>
              <a:t>ch</a:t>
            </a:r>
            <a:r>
              <a:rPr lang="pt-BR" b="1" spc="-3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pt-BR" b="1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lang="pt-BR" b="1" spc="-3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pt-BR" b="1" spc="-5">
                <a:solidFill>
                  <a:srgbClr val="002060"/>
                </a:solidFill>
                <a:latin typeface="Courier New"/>
                <a:cs typeface="Courier New"/>
              </a:rPr>
              <a:t>‘A’; </a:t>
            </a:r>
            <a:r>
              <a:rPr lang="pt-BR" b="1" spc="-142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endParaRPr lang="pt-BR" b="1" spc="-1425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smtClean="0">
                <a:solidFill>
                  <a:srgbClr val="002060"/>
                </a:solidFill>
                <a:latin typeface="Courier New"/>
                <a:cs typeface="Courier New"/>
              </a:rPr>
              <a:t>float</a:t>
            </a:r>
            <a:r>
              <a:rPr lang="pt-BR" b="1" spc="-2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pt-BR" b="1" spc="-5">
                <a:solidFill>
                  <a:srgbClr val="002060"/>
                </a:solidFill>
                <a:latin typeface="Courier New"/>
                <a:cs typeface="Courier New"/>
              </a:rPr>
              <a:t>x;</a:t>
            </a:r>
            <a:endParaRPr lang="pt-BR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5571236" y="4796490"/>
            <a:ext cx="75692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num: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ch: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x: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17" name="object 5"/>
          <p:cNvGrpSpPr/>
          <p:nvPr/>
        </p:nvGrpSpPr>
        <p:grpSpPr>
          <a:xfrm>
            <a:off x="6400800" y="4793949"/>
            <a:ext cx="1463040" cy="485140"/>
            <a:chOff x="7232904" y="4870703"/>
            <a:chExt cx="1463040" cy="485140"/>
          </a:xfrm>
        </p:grpSpPr>
        <p:sp>
          <p:nvSpPr>
            <p:cNvPr id="18" name="object 6"/>
            <p:cNvSpPr/>
            <p:nvPr/>
          </p:nvSpPr>
          <p:spPr>
            <a:xfrm>
              <a:off x="7239000" y="48767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object 7"/>
            <p:cNvSpPr/>
            <p:nvPr/>
          </p:nvSpPr>
          <p:spPr>
            <a:xfrm>
              <a:off x="7232904" y="48707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object 8"/>
          <p:cNvGrpSpPr/>
          <p:nvPr/>
        </p:nvGrpSpPr>
        <p:grpSpPr>
          <a:xfrm>
            <a:off x="6400800" y="5403549"/>
            <a:ext cx="1463040" cy="485140"/>
            <a:chOff x="7232904" y="5480303"/>
            <a:chExt cx="1463040" cy="485140"/>
          </a:xfrm>
        </p:grpSpPr>
        <p:sp>
          <p:nvSpPr>
            <p:cNvPr id="21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2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23" name="object 11"/>
          <p:cNvSpPr txBox="1"/>
          <p:nvPr/>
        </p:nvSpPr>
        <p:spPr>
          <a:xfrm>
            <a:off x="6406896" y="5409646"/>
            <a:ext cx="1447800" cy="37830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‘A’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39" name="object 8"/>
          <p:cNvGrpSpPr/>
          <p:nvPr/>
        </p:nvGrpSpPr>
        <p:grpSpPr>
          <a:xfrm>
            <a:off x="6400800" y="6030468"/>
            <a:ext cx="1463040" cy="485140"/>
            <a:chOff x="7232904" y="5480303"/>
            <a:chExt cx="1463040" cy="485140"/>
          </a:xfrm>
        </p:grpSpPr>
        <p:sp>
          <p:nvSpPr>
            <p:cNvPr id="40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1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641195" y="1034270"/>
            <a:ext cx="8043746" cy="511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smtClean="0">
                <a:solidFill>
                  <a:srgbClr val="002060"/>
                </a:solidFill>
                <a:latin typeface="+mn-lt"/>
                <a:cs typeface="Arial MT"/>
              </a:rPr>
              <a:t>Các bước sử dụng con trỏ 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smtClean="0">
                <a:solidFill>
                  <a:srgbClr val="002060"/>
                </a:solidFill>
                <a:latin typeface="+mn-lt"/>
                <a:cs typeface="Arial MT"/>
              </a:rPr>
              <a:t>Bước 2</a:t>
            </a:r>
            <a:r>
              <a:rPr lang="en-US" smtClean="0">
                <a:solidFill>
                  <a:srgbClr val="002060"/>
                </a:solidFill>
                <a:latin typeface="+mn-lt"/>
                <a:cs typeface="Arial MT"/>
              </a:rPr>
              <a:t>: Khai báo con trỏ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>
              <a:solidFill>
                <a:srgbClr val="002060"/>
              </a:solidFill>
              <a:latin typeface="+mn-lt"/>
              <a:cs typeface="Arial MT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spc="-5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int	num; </a:t>
            </a:r>
            <a:r>
              <a:rPr lang="pt-BR" spc="6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endParaRPr lang="pt-BR" spc="60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spc="-5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char</a:t>
            </a:r>
            <a:r>
              <a:rPr lang="pt-BR" spc="-35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spc="-5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ch</a:t>
            </a:r>
            <a:r>
              <a:rPr lang="pt-BR" spc="-35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pt-BR" spc="-35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spc="-5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‘A’; </a:t>
            </a:r>
            <a:r>
              <a:rPr lang="pt-BR" spc="-1425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endParaRPr lang="pt-BR" spc="-1425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spc="-5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float</a:t>
            </a:r>
            <a:r>
              <a:rPr lang="pt-BR" spc="-2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spc="-5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x;</a:t>
            </a:r>
            <a:endParaRPr lang="pt-BR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fontAlgn="t"/>
            <a:r>
              <a:rPr lang="en-US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	</a:t>
            </a:r>
            <a:r>
              <a:rPr 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ptr_num = NULL</a:t>
            </a:r>
            <a:r>
              <a:rPr lang="en-US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fontAlgn="t"/>
            <a:r>
              <a:rPr lang="en-US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	</a:t>
            </a:r>
            <a:r>
              <a:rPr 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ptr_ch =</a:t>
            </a:r>
            <a:r>
              <a:rPr lang="en-US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algn="l" fontAlgn="t"/>
            <a:r>
              <a:rPr lang="en-US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loat </a:t>
            </a:r>
            <a:r>
              <a:rPr 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ptr_x = NULL;</a:t>
            </a:r>
            <a:endParaRPr lang="en-US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5571236" y="4796490"/>
            <a:ext cx="75692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num: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ch: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x: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17" name="object 5"/>
          <p:cNvGrpSpPr/>
          <p:nvPr/>
        </p:nvGrpSpPr>
        <p:grpSpPr>
          <a:xfrm>
            <a:off x="6400800" y="4793949"/>
            <a:ext cx="1463040" cy="485140"/>
            <a:chOff x="7232904" y="4870703"/>
            <a:chExt cx="1463040" cy="485140"/>
          </a:xfrm>
        </p:grpSpPr>
        <p:sp>
          <p:nvSpPr>
            <p:cNvPr id="18" name="object 6"/>
            <p:cNvSpPr/>
            <p:nvPr/>
          </p:nvSpPr>
          <p:spPr>
            <a:xfrm>
              <a:off x="7239000" y="48767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object 7"/>
            <p:cNvSpPr/>
            <p:nvPr/>
          </p:nvSpPr>
          <p:spPr>
            <a:xfrm>
              <a:off x="7232904" y="48707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object 8"/>
          <p:cNvGrpSpPr/>
          <p:nvPr/>
        </p:nvGrpSpPr>
        <p:grpSpPr>
          <a:xfrm>
            <a:off x="6400800" y="5403549"/>
            <a:ext cx="1463040" cy="485140"/>
            <a:chOff x="7232904" y="5480303"/>
            <a:chExt cx="1463040" cy="485140"/>
          </a:xfrm>
        </p:grpSpPr>
        <p:sp>
          <p:nvSpPr>
            <p:cNvPr id="21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2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23" name="object 11"/>
          <p:cNvSpPr txBox="1"/>
          <p:nvPr/>
        </p:nvSpPr>
        <p:spPr>
          <a:xfrm>
            <a:off x="6406896" y="5409646"/>
            <a:ext cx="1447800" cy="37830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‘A’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39" name="object 8"/>
          <p:cNvGrpSpPr/>
          <p:nvPr/>
        </p:nvGrpSpPr>
        <p:grpSpPr>
          <a:xfrm>
            <a:off x="6400800" y="6030468"/>
            <a:ext cx="1463040" cy="485140"/>
            <a:chOff x="7232904" y="5480303"/>
            <a:chExt cx="1463040" cy="485140"/>
          </a:xfrm>
        </p:grpSpPr>
        <p:sp>
          <p:nvSpPr>
            <p:cNvPr id="40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1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5" name="object 7"/>
          <p:cNvSpPr txBox="1"/>
          <p:nvPr/>
        </p:nvSpPr>
        <p:spPr>
          <a:xfrm>
            <a:off x="4800600" y="2585633"/>
            <a:ext cx="1488005" cy="1615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66700"/>
              </a:lnSpc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_ch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  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_x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6358202" y="2583092"/>
            <a:ext cx="1463040" cy="485140"/>
          </a:xfrm>
          <a:custGeom>
            <a:avLst/>
            <a:gdLst/>
            <a:ahLst/>
            <a:cxnLst/>
            <a:rect l="l" t="t" r="r" b="b"/>
            <a:pathLst>
              <a:path w="1463040" h="485139">
                <a:moveTo>
                  <a:pt x="1463040" y="0"/>
                </a:moveTo>
                <a:lnTo>
                  <a:pt x="0" y="0"/>
                </a:lnTo>
                <a:lnTo>
                  <a:pt x="0" y="484632"/>
                </a:lnTo>
                <a:lnTo>
                  <a:pt x="1463040" y="484632"/>
                </a:lnTo>
                <a:lnTo>
                  <a:pt x="1463040" y="478536"/>
                </a:lnTo>
                <a:lnTo>
                  <a:pt x="15240" y="478536"/>
                </a:lnTo>
                <a:lnTo>
                  <a:pt x="6096" y="472440"/>
                </a:lnTo>
                <a:lnTo>
                  <a:pt x="15240" y="472440"/>
                </a:lnTo>
                <a:lnTo>
                  <a:pt x="15240" y="15240"/>
                </a:lnTo>
                <a:lnTo>
                  <a:pt x="6096" y="15240"/>
                </a:lnTo>
                <a:lnTo>
                  <a:pt x="15240" y="6096"/>
                </a:lnTo>
                <a:lnTo>
                  <a:pt x="1463040" y="6096"/>
                </a:lnTo>
                <a:lnTo>
                  <a:pt x="1463040" y="0"/>
                </a:lnTo>
                <a:close/>
              </a:path>
              <a:path w="1463040" h="485139">
                <a:moveTo>
                  <a:pt x="15240" y="472440"/>
                </a:moveTo>
                <a:lnTo>
                  <a:pt x="6096" y="472440"/>
                </a:lnTo>
                <a:lnTo>
                  <a:pt x="15240" y="478536"/>
                </a:lnTo>
                <a:lnTo>
                  <a:pt x="15240" y="472440"/>
                </a:lnTo>
                <a:close/>
              </a:path>
              <a:path w="1463040" h="485139">
                <a:moveTo>
                  <a:pt x="1447800" y="472440"/>
                </a:moveTo>
                <a:lnTo>
                  <a:pt x="15240" y="472440"/>
                </a:lnTo>
                <a:lnTo>
                  <a:pt x="15240" y="478536"/>
                </a:lnTo>
                <a:lnTo>
                  <a:pt x="1447800" y="478536"/>
                </a:lnTo>
                <a:lnTo>
                  <a:pt x="1447800" y="472440"/>
                </a:lnTo>
                <a:close/>
              </a:path>
              <a:path w="1463040" h="485139">
                <a:moveTo>
                  <a:pt x="1447800" y="6096"/>
                </a:moveTo>
                <a:lnTo>
                  <a:pt x="1447800" y="478536"/>
                </a:lnTo>
                <a:lnTo>
                  <a:pt x="1453896" y="472440"/>
                </a:lnTo>
                <a:lnTo>
                  <a:pt x="1463040" y="472440"/>
                </a:lnTo>
                <a:lnTo>
                  <a:pt x="1463040" y="15240"/>
                </a:lnTo>
                <a:lnTo>
                  <a:pt x="1453896" y="15240"/>
                </a:lnTo>
                <a:lnTo>
                  <a:pt x="1447800" y="6096"/>
                </a:lnTo>
                <a:close/>
              </a:path>
              <a:path w="1463040" h="485139">
                <a:moveTo>
                  <a:pt x="1463040" y="472440"/>
                </a:moveTo>
                <a:lnTo>
                  <a:pt x="1453896" y="472440"/>
                </a:lnTo>
                <a:lnTo>
                  <a:pt x="1447800" y="478536"/>
                </a:lnTo>
                <a:lnTo>
                  <a:pt x="1463040" y="478536"/>
                </a:lnTo>
                <a:lnTo>
                  <a:pt x="1463040" y="472440"/>
                </a:lnTo>
                <a:close/>
              </a:path>
              <a:path w="1463040" h="485139">
                <a:moveTo>
                  <a:pt x="15240" y="6096"/>
                </a:moveTo>
                <a:lnTo>
                  <a:pt x="6096" y="15240"/>
                </a:lnTo>
                <a:lnTo>
                  <a:pt x="15240" y="15240"/>
                </a:lnTo>
                <a:lnTo>
                  <a:pt x="15240" y="6096"/>
                </a:lnTo>
                <a:close/>
              </a:path>
              <a:path w="1463040" h="485139">
                <a:moveTo>
                  <a:pt x="1447800" y="6096"/>
                </a:moveTo>
                <a:lnTo>
                  <a:pt x="15240" y="6096"/>
                </a:lnTo>
                <a:lnTo>
                  <a:pt x="15240" y="15240"/>
                </a:lnTo>
                <a:lnTo>
                  <a:pt x="1447800" y="15240"/>
                </a:lnTo>
                <a:lnTo>
                  <a:pt x="1447800" y="6096"/>
                </a:lnTo>
                <a:close/>
              </a:path>
              <a:path w="1463040" h="485139">
                <a:moveTo>
                  <a:pt x="1463040" y="6096"/>
                </a:moveTo>
                <a:lnTo>
                  <a:pt x="1447800" y="6096"/>
                </a:lnTo>
                <a:lnTo>
                  <a:pt x="1453896" y="15240"/>
                </a:lnTo>
                <a:lnTo>
                  <a:pt x="1463040" y="15240"/>
                </a:lnTo>
                <a:lnTo>
                  <a:pt x="14630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5" name="object 20"/>
          <p:cNvSpPr txBox="1"/>
          <p:nvPr/>
        </p:nvSpPr>
        <p:spPr>
          <a:xfrm>
            <a:off x="6686878" y="2689263"/>
            <a:ext cx="7277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NU</a:t>
            </a:r>
            <a:r>
              <a:rPr sz="2000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r>
              <a:rPr sz="20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endParaRPr sz="20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6358202" y="3192692"/>
            <a:ext cx="1463040" cy="485140"/>
          </a:xfrm>
          <a:custGeom>
            <a:avLst/>
            <a:gdLst/>
            <a:ahLst/>
            <a:cxnLst/>
            <a:rect l="l" t="t" r="r" b="b"/>
            <a:pathLst>
              <a:path w="1463040" h="485139">
                <a:moveTo>
                  <a:pt x="1463040" y="0"/>
                </a:moveTo>
                <a:lnTo>
                  <a:pt x="0" y="0"/>
                </a:lnTo>
                <a:lnTo>
                  <a:pt x="0" y="484632"/>
                </a:lnTo>
                <a:lnTo>
                  <a:pt x="1463040" y="484632"/>
                </a:lnTo>
                <a:lnTo>
                  <a:pt x="1463040" y="478536"/>
                </a:lnTo>
                <a:lnTo>
                  <a:pt x="15240" y="478536"/>
                </a:lnTo>
                <a:lnTo>
                  <a:pt x="6096" y="472440"/>
                </a:lnTo>
                <a:lnTo>
                  <a:pt x="15240" y="472440"/>
                </a:lnTo>
                <a:lnTo>
                  <a:pt x="15240" y="15240"/>
                </a:lnTo>
                <a:lnTo>
                  <a:pt x="6096" y="15240"/>
                </a:lnTo>
                <a:lnTo>
                  <a:pt x="15240" y="6096"/>
                </a:lnTo>
                <a:lnTo>
                  <a:pt x="1463040" y="6096"/>
                </a:lnTo>
                <a:lnTo>
                  <a:pt x="1463040" y="0"/>
                </a:lnTo>
                <a:close/>
              </a:path>
              <a:path w="1463040" h="485139">
                <a:moveTo>
                  <a:pt x="15240" y="472440"/>
                </a:moveTo>
                <a:lnTo>
                  <a:pt x="6096" y="472440"/>
                </a:lnTo>
                <a:lnTo>
                  <a:pt x="15240" y="478536"/>
                </a:lnTo>
                <a:lnTo>
                  <a:pt x="15240" y="472440"/>
                </a:lnTo>
                <a:close/>
              </a:path>
              <a:path w="1463040" h="485139">
                <a:moveTo>
                  <a:pt x="1447800" y="472440"/>
                </a:moveTo>
                <a:lnTo>
                  <a:pt x="15240" y="472440"/>
                </a:lnTo>
                <a:lnTo>
                  <a:pt x="15240" y="478536"/>
                </a:lnTo>
                <a:lnTo>
                  <a:pt x="1447800" y="478536"/>
                </a:lnTo>
                <a:lnTo>
                  <a:pt x="1447800" y="472440"/>
                </a:lnTo>
                <a:close/>
              </a:path>
              <a:path w="1463040" h="485139">
                <a:moveTo>
                  <a:pt x="1447800" y="6096"/>
                </a:moveTo>
                <a:lnTo>
                  <a:pt x="1447800" y="478536"/>
                </a:lnTo>
                <a:lnTo>
                  <a:pt x="1453896" y="472440"/>
                </a:lnTo>
                <a:lnTo>
                  <a:pt x="1463040" y="472440"/>
                </a:lnTo>
                <a:lnTo>
                  <a:pt x="1463040" y="15240"/>
                </a:lnTo>
                <a:lnTo>
                  <a:pt x="1453896" y="15240"/>
                </a:lnTo>
                <a:lnTo>
                  <a:pt x="1447800" y="6096"/>
                </a:lnTo>
                <a:close/>
              </a:path>
              <a:path w="1463040" h="485139">
                <a:moveTo>
                  <a:pt x="1463040" y="472440"/>
                </a:moveTo>
                <a:lnTo>
                  <a:pt x="1453896" y="472440"/>
                </a:lnTo>
                <a:lnTo>
                  <a:pt x="1447800" y="478536"/>
                </a:lnTo>
                <a:lnTo>
                  <a:pt x="1463040" y="478536"/>
                </a:lnTo>
                <a:lnTo>
                  <a:pt x="1463040" y="472440"/>
                </a:lnTo>
                <a:close/>
              </a:path>
              <a:path w="1463040" h="485139">
                <a:moveTo>
                  <a:pt x="15240" y="6096"/>
                </a:moveTo>
                <a:lnTo>
                  <a:pt x="6096" y="15240"/>
                </a:lnTo>
                <a:lnTo>
                  <a:pt x="15240" y="15240"/>
                </a:lnTo>
                <a:lnTo>
                  <a:pt x="15240" y="6096"/>
                </a:lnTo>
                <a:close/>
              </a:path>
              <a:path w="1463040" h="485139">
                <a:moveTo>
                  <a:pt x="1447800" y="6096"/>
                </a:moveTo>
                <a:lnTo>
                  <a:pt x="15240" y="6096"/>
                </a:lnTo>
                <a:lnTo>
                  <a:pt x="15240" y="15240"/>
                </a:lnTo>
                <a:lnTo>
                  <a:pt x="1447800" y="15240"/>
                </a:lnTo>
                <a:lnTo>
                  <a:pt x="1447800" y="6096"/>
                </a:lnTo>
                <a:close/>
              </a:path>
              <a:path w="1463040" h="485139">
                <a:moveTo>
                  <a:pt x="1463040" y="6096"/>
                </a:moveTo>
                <a:lnTo>
                  <a:pt x="1447800" y="6096"/>
                </a:lnTo>
                <a:lnTo>
                  <a:pt x="1453896" y="15240"/>
                </a:lnTo>
                <a:lnTo>
                  <a:pt x="1463040" y="15240"/>
                </a:lnTo>
                <a:lnTo>
                  <a:pt x="14630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7" name="object 22"/>
          <p:cNvSpPr txBox="1"/>
          <p:nvPr/>
        </p:nvSpPr>
        <p:spPr>
          <a:xfrm>
            <a:off x="6686878" y="3298863"/>
            <a:ext cx="7277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NU</a:t>
            </a:r>
            <a:r>
              <a:rPr sz="2000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r>
              <a:rPr sz="20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endParaRPr sz="20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8" name="object 23"/>
          <p:cNvSpPr/>
          <p:nvPr/>
        </p:nvSpPr>
        <p:spPr>
          <a:xfrm>
            <a:off x="6358202" y="3878491"/>
            <a:ext cx="1463040" cy="485140"/>
          </a:xfrm>
          <a:custGeom>
            <a:avLst/>
            <a:gdLst/>
            <a:ahLst/>
            <a:cxnLst/>
            <a:rect l="l" t="t" r="r" b="b"/>
            <a:pathLst>
              <a:path w="1463040" h="485139">
                <a:moveTo>
                  <a:pt x="1463040" y="0"/>
                </a:moveTo>
                <a:lnTo>
                  <a:pt x="0" y="0"/>
                </a:lnTo>
                <a:lnTo>
                  <a:pt x="0" y="484632"/>
                </a:lnTo>
                <a:lnTo>
                  <a:pt x="1463040" y="484632"/>
                </a:lnTo>
                <a:lnTo>
                  <a:pt x="1463040" y="478536"/>
                </a:lnTo>
                <a:lnTo>
                  <a:pt x="15240" y="478536"/>
                </a:lnTo>
                <a:lnTo>
                  <a:pt x="6096" y="472440"/>
                </a:lnTo>
                <a:lnTo>
                  <a:pt x="15240" y="472440"/>
                </a:lnTo>
                <a:lnTo>
                  <a:pt x="15240" y="15240"/>
                </a:lnTo>
                <a:lnTo>
                  <a:pt x="6096" y="15240"/>
                </a:lnTo>
                <a:lnTo>
                  <a:pt x="15240" y="6096"/>
                </a:lnTo>
                <a:lnTo>
                  <a:pt x="1463040" y="6096"/>
                </a:lnTo>
                <a:lnTo>
                  <a:pt x="1463040" y="0"/>
                </a:lnTo>
                <a:close/>
              </a:path>
              <a:path w="1463040" h="485139">
                <a:moveTo>
                  <a:pt x="15240" y="472440"/>
                </a:moveTo>
                <a:lnTo>
                  <a:pt x="6096" y="472440"/>
                </a:lnTo>
                <a:lnTo>
                  <a:pt x="15240" y="478536"/>
                </a:lnTo>
                <a:lnTo>
                  <a:pt x="15240" y="472440"/>
                </a:lnTo>
                <a:close/>
              </a:path>
              <a:path w="1463040" h="485139">
                <a:moveTo>
                  <a:pt x="1447800" y="472440"/>
                </a:moveTo>
                <a:lnTo>
                  <a:pt x="15240" y="472440"/>
                </a:lnTo>
                <a:lnTo>
                  <a:pt x="15240" y="478536"/>
                </a:lnTo>
                <a:lnTo>
                  <a:pt x="1447800" y="478536"/>
                </a:lnTo>
                <a:lnTo>
                  <a:pt x="1447800" y="472440"/>
                </a:lnTo>
                <a:close/>
              </a:path>
              <a:path w="1463040" h="485139">
                <a:moveTo>
                  <a:pt x="1447800" y="6096"/>
                </a:moveTo>
                <a:lnTo>
                  <a:pt x="1447800" y="478536"/>
                </a:lnTo>
                <a:lnTo>
                  <a:pt x="1453896" y="472440"/>
                </a:lnTo>
                <a:lnTo>
                  <a:pt x="1463040" y="472440"/>
                </a:lnTo>
                <a:lnTo>
                  <a:pt x="1463040" y="15240"/>
                </a:lnTo>
                <a:lnTo>
                  <a:pt x="1453896" y="15240"/>
                </a:lnTo>
                <a:lnTo>
                  <a:pt x="1447800" y="6096"/>
                </a:lnTo>
                <a:close/>
              </a:path>
              <a:path w="1463040" h="485139">
                <a:moveTo>
                  <a:pt x="1463040" y="472440"/>
                </a:moveTo>
                <a:lnTo>
                  <a:pt x="1453896" y="472440"/>
                </a:lnTo>
                <a:lnTo>
                  <a:pt x="1447800" y="478536"/>
                </a:lnTo>
                <a:lnTo>
                  <a:pt x="1463040" y="478536"/>
                </a:lnTo>
                <a:lnTo>
                  <a:pt x="1463040" y="472440"/>
                </a:lnTo>
                <a:close/>
              </a:path>
              <a:path w="1463040" h="485139">
                <a:moveTo>
                  <a:pt x="15240" y="6096"/>
                </a:moveTo>
                <a:lnTo>
                  <a:pt x="6096" y="15240"/>
                </a:lnTo>
                <a:lnTo>
                  <a:pt x="15240" y="15240"/>
                </a:lnTo>
                <a:lnTo>
                  <a:pt x="15240" y="6096"/>
                </a:lnTo>
                <a:close/>
              </a:path>
              <a:path w="1463040" h="485139">
                <a:moveTo>
                  <a:pt x="1447800" y="6096"/>
                </a:moveTo>
                <a:lnTo>
                  <a:pt x="15240" y="6096"/>
                </a:lnTo>
                <a:lnTo>
                  <a:pt x="15240" y="15240"/>
                </a:lnTo>
                <a:lnTo>
                  <a:pt x="1447800" y="15240"/>
                </a:lnTo>
                <a:lnTo>
                  <a:pt x="1447800" y="6096"/>
                </a:lnTo>
                <a:close/>
              </a:path>
              <a:path w="1463040" h="485139">
                <a:moveTo>
                  <a:pt x="1463040" y="6096"/>
                </a:moveTo>
                <a:lnTo>
                  <a:pt x="1447800" y="6096"/>
                </a:lnTo>
                <a:lnTo>
                  <a:pt x="1453896" y="15240"/>
                </a:lnTo>
                <a:lnTo>
                  <a:pt x="1463040" y="15240"/>
                </a:lnTo>
                <a:lnTo>
                  <a:pt x="14630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9" name="object 24"/>
          <p:cNvSpPr txBox="1"/>
          <p:nvPr/>
        </p:nvSpPr>
        <p:spPr>
          <a:xfrm>
            <a:off x="6686878" y="3908463"/>
            <a:ext cx="7277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NU</a:t>
            </a:r>
            <a:r>
              <a:rPr sz="2000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r>
              <a:rPr sz="20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endParaRPr sz="20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5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641195" y="1034270"/>
            <a:ext cx="8043746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+mn-lt"/>
                <a:cs typeface="Arial MT"/>
              </a:rPr>
              <a:t>Các bước sử dụng con trỏ 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+mn-lt"/>
                <a:cs typeface="Arial MT"/>
              </a:rPr>
              <a:t>Bước 3</a:t>
            </a:r>
            <a:r>
              <a:rPr lang="en-US" dirty="0" smtClean="0">
                <a:solidFill>
                  <a:srgbClr val="002060"/>
                </a:solidFill>
                <a:latin typeface="+mn-lt"/>
                <a:cs typeface="Arial MT"/>
              </a:rPr>
              <a:t>: Tham chiếu con trỏ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	num; </a:t>
            </a:r>
            <a:r>
              <a:rPr lang="pt-BR" b="1" spc="60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endParaRPr lang="pt-BR" b="1" spc="60" dirty="0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char</a:t>
            </a:r>
            <a:r>
              <a:rPr lang="pt-BR" b="1" spc="-3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ch</a:t>
            </a:r>
            <a:r>
              <a:rPr lang="pt-BR" b="1" spc="-3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pt-BR" b="1" spc="-3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‘A’; </a:t>
            </a:r>
            <a:r>
              <a:rPr lang="pt-BR" b="1" spc="-142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endParaRPr lang="pt-BR" b="1" spc="-1425" dirty="0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float</a:t>
            </a:r>
            <a:r>
              <a:rPr lang="pt-BR" b="1" spc="-2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x;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fontAlgn="t"/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ptr_num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fontAlgn="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	*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ptr_ch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algn="l" fontAlgn="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loat *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ptr_x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en-US" dirty="0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ptr_num</a:t>
            </a:r>
            <a:r>
              <a:rPr lang="pt-BR" b="1" spc="-45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latin typeface="Courier New"/>
                <a:cs typeface="Courier New"/>
              </a:rPr>
              <a:t>=</a:t>
            </a:r>
            <a:r>
              <a:rPr lang="pt-BR" b="1" spc="-45" dirty="0"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rgbClr val="A40020"/>
                </a:solidFill>
                <a:latin typeface="Courier New"/>
                <a:cs typeface="Courier New"/>
              </a:rPr>
              <a:t>&amp;</a:t>
            </a:r>
            <a:r>
              <a:rPr lang="pt-BR" b="1" spc="-5" dirty="0" smtClean="0">
                <a:solidFill>
                  <a:srgbClr val="FF00FF"/>
                </a:solidFill>
                <a:latin typeface="Courier New"/>
                <a:cs typeface="Courier New"/>
              </a:rPr>
              <a:t>num</a:t>
            </a:r>
            <a:r>
              <a:rPr lang="pt-B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r>
              <a:rPr lang="pt-BR" b="1" spc="-5" dirty="0" smtClean="0">
                <a:latin typeface="Courier New"/>
                <a:cs typeface="Courier New"/>
              </a:rPr>
              <a:t> </a:t>
            </a:r>
            <a:r>
              <a:rPr lang="pt-BR" b="1" spc="-1185" dirty="0" smtClean="0">
                <a:latin typeface="Courier New"/>
                <a:cs typeface="Courier New"/>
              </a:rPr>
              <a:t> </a:t>
            </a: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ptr_ch</a:t>
            </a:r>
            <a:r>
              <a:rPr lang="pt-BR" b="1" spc="-5" dirty="0" smtClean="0">
                <a:solidFill>
                  <a:srgbClr val="00CC00"/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latin typeface="Courier New"/>
                <a:cs typeface="Courier New"/>
              </a:rPr>
              <a:t>= </a:t>
            </a:r>
            <a:r>
              <a:rPr lang="pt-BR" b="1" spc="-5" dirty="0">
                <a:solidFill>
                  <a:srgbClr val="A40020"/>
                </a:solidFill>
                <a:latin typeface="Courier New"/>
                <a:cs typeface="Courier New"/>
              </a:rPr>
              <a:t>&amp;</a:t>
            </a:r>
            <a:r>
              <a:rPr lang="pt-BR" b="1" spc="-5" dirty="0" smtClean="0">
                <a:solidFill>
                  <a:srgbClr val="00CC00"/>
                </a:solidFill>
                <a:latin typeface="Courier New"/>
                <a:cs typeface="Courier New"/>
              </a:rPr>
              <a:t>ch</a:t>
            </a:r>
            <a:r>
              <a:rPr lang="pt-B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r>
              <a:rPr lang="pt-BR" b="1" spc="-5" dirty="0" smtClean="0">
                <a:latin typeface="Courier New"/>
                <a:cs typeface="Courier New"/>
              </a:rPr>
              <a:t>; </a:t>
            </a:r>
            <a:r>
              <a:rPr lang="pt-BR" b="1" dirty="0" smtClean="0">
                <a:latin typeface="Courier New"/>
                <a:cs typeface="Courier New"/>
              </a:rPr>
              <a:t> </a:t>
            </a: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ptr_x</a:t>
            </a:r>
            <a:r>
              <a:rPr lang="pt-BR" b="1" spc="-15" dirty="0" smtClean="0">
                <a:solidFill>
                  <a:srgbClr val="FF9966"/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latin typeface="Courier New"/>
                <a:cs typeface="Courier New"/>
              </a:rPr>
              <a:t>=</a:t>
            </a:r>
            <a:r>
              <a:rPr lang="pt-BR" b="1" spc="-15" dirty="0">
                <a:latin typeface="Courier New"/>
                <a:cs typeface="Courier New"/>
              </a:rPr>
              <a:t> </a:t>
            </a:r>
            <a:r>
              <a:rPr lang="pt-BR" b="1" spc="-5" dirty="0" smtClean="0">
                <a:solidFill>
                  <a:srgbClr val="A40020"/>
                </a:solidFill>
                <a:latin typeface="Courier New"/>
                <a:cs typeface="Courier New"/>
              </a:rPr>
              <a:t>&amp;</a:t>
            </a:r>
            <a:r>
              <a:rPr lang="pt-BR" b="1" spc="-5" dirty="0" smtClean="0">
                <a:solidFill>
                  <a:srgbClr val="FF9966"/>
                </a:solidFill>
                <a:latin typeface="Courier New"/>
                <a:cs typeface="Courier New"/>
              </a:rPr>
              <a:t>x</a:t>
            </a:r>
            <a:r>
              <a:rPr lang="pt-B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lang="pt-BR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5571236" y="4796490"/>
            <a:ext cx="75692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num: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ch: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x: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17" name="object 5"/>
          <p:cNvGrpSpPr/>
          <p:nvPr/>
        </p:nvGrpSpPr>
        <p:grpSpPr>
          <a:xfrm>
            <a:off x="6400800" y="4793949"/>
            <a:ext cx="1463040" cy="485140"/>
            <a:chOff x="7232904" y="4870703"/>
            <a:chExt cx="1463040" cy="485140"/>
          </a:xfrm>
        </p:grpSpPr>
        <p:sp>
          <p:nvSpPr>
            <p:cNvPr id="18" name="object 6"/>
            <p:cNvSpPr/>
            <p:nvPr/>
          </p:nvSpPr>
          <p:spPr>
            <a:xfrm>
              <a:off x="7239000" y="48767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object 7"/>
            <p:cNvSpPr/>
            <p:nvPr/>
          </p:nvSpPr>
          <p:spPr>
            <a:xfrm>
              <a:off x="7232904" y="48707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object 8"/>
          <p:cNvGrpSpPr/>
          <p:nvPr/>
        </p:nvGrpSpPr>
        <p:grpSpPr>
          <a:xfrm>
            <a:off x="6400800" y="5403549"/>
            <a:ext cx="1463040" cy="485140"/>
            <a:chOff x="7232904" y="5480303"/>
            <a:chExt cx="1463040" cy="485140"/>
          </a:xfrm>
        </p:grpSpPr>
        <p:sp>
          <p:nvSpPr>
            <p:cNvPr id="21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2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39" name="object 8"/>
          <p:cNvGrpSpPr/>
          <p:nvPr/>
        </p:nvGrpSpPr>
        <p:grpSpPr>
          <a:xfrm>
            <a:off x="6400800" y="6030468"/>
            <a:ext cx="1463040" cy="485140"/>
            <a:chOff x="7232904" y="5480303"/>
            <a:chExt cx="1463040" cy="485140"/>
          </a:xfrm>
        </p:grpSpPr>
        <p:sp>
          <p:nvSpPr>
            <p:cNvPr id="40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1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30" name="object 6"/>
          <p:cNvSpPr txBox="1"/>
          <p:nvPr/>
        </p:nvSpPr>
        <p:spPr>
          <a:xfrm>
            <a:off x="4800600" y="2469217"/>
            <a:ext cx="1521459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78460" marR="5080" indent="-182880" algn="r">
              <a:lnSpc>
                <a:spcPct val="166700"/>
              </a:lnSpc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_ch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  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_x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31" name="object 7"/>
          <p:cNvGrpSpPr/>
          <p:nvPr/>
        </p:nvGrpSpPr>
        <p:grpSpPr>
          <a:xfrm>
            <a:off x="6391656" y="2466676"/>
            <a:ext cx="1463040" cy="393700"/>
            <a:chOff x="7232904" y="2432304"/>
            <a:chExt cx="1463040" cy="393700"/>
          </a:xfrm>
        </p:grpSpPr>
        <p:sp>
          <p:nvSpPr>
            <p:cNvPr id="32" name="object 8"/>
            <p:cNvSpPr/>
            <p:nvPr/>
          </p:nvSpPr>
          <p:spPr>
            <a:xfrm>
              <a:off x="7239000" y="24384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47800" y="3810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9"/>
            <p:cNvSpPr/>
            <p:nvPr/>
          </p:nvSpPr>
          <p:spPr>
            <a:xfrm>
              <a:off x="7232904" y="2432304"/>
              <a:ext cx="1463040" cy="393700"/>
            </a:xfrm>
            <a:custGeom>
              <a:avLst/>
              <a:gdLst/>
              <a:ahLst/>
              <a:cxnLst/>
              <a:rect l="l" t="t" r="r" b="b"/>
              <a:pathLst>
                <a:path w="1463040" h="393700">
                  <a:moveTo>
                    <a:pt x="1463040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463040" y="393192"/>
                  </a:lnTo>
                  <a:lnTo>
                    <a:pt x="1463040" y="387096"/>
                  </a:lnTo>
                  <a:lnTo>
                    <a:pt x="15240" y="387096"/>
                  </a:lnTo>
                  <a:lnTo>
                    <a:pt x="6096" y="381000"/>
                  </a:lnTo>
                  <a:lnTo>
                    <a:pt x="15240" y="38100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393700">
                  <a:moveTo>
                    <a:pt x="15240" y="381000"/>
                  </a:moveTo>
                  <a:lnTo>
                    <a:pt x="6096" y="381000"/>
                  </a:lnTo>
                  <a:lnTo>
                    <a:pt x="15240" y="387096"/>
                  </a:lnTo>
                  <a:lnTo>
                    <a:pt x="15240" y="381000"/>
                  </a:lnTo>
                  <a:close/>
                </a:path>
                <a:path w="1463040" h="393700">
                  <a:moveTo>
                    <a:pt x="1447800" y="381000"/>
                  </a:moveTo>
                  <a:lnTo>
                    <a:pt x="15240" y="381000"/>
                  </a:lnTo>
                  <a:lnTo>
                    <a:pt x="15240" y="387096"/>
                  </a:lnTo>
                  <a:lnTo>
                    <a:pt x="1447800" y="387096"/>
                  </a:lnTo>
                  <a:lnTo>
                    <a:pt x="1447800" y="381000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447800" y="387096"/>
                  </a:lnTo>
                  <a:lnTo>
                    <a:pt x="1453896" y="381000"/>
                  </a:lnTo>
                  <a:lnTo>
                    <a:pt x="1463040" y="38100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381000"/>
                  </a:moveTo>
                  <a:lnTo>
                    <a:pt x="1453896" y="381000"/>
                  </a:lnTo>
                  <a:lnTo>
                    <a:pt x="1447800" y="387096"/>
                  </a:lnTo>
                  <a:lnTo>
                    <a:pt x="1463040" y="387096"/>
                  </a:lnTo>
                  <a:lnTo>
                    <a:pt x="1463040" y="381000"/>
                  </a:lnTo>
                  <a:close/>
                </a:path>
                <a:path w="1463040" h="39370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0"/>
          <p:cNvSpPr txBox="1"/>
          <p:nvPr/>
        </p:nvSpPr>
        <p:spPr>
          <a:xfrm>
            <a:off x="6397752" y="2472772"/>
            <a:ext cx="1447800" cy="31354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&amp;num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11"/>
          <p:cNvGrpSpPr/>
          <p:nvPr/>
        </p:nvGrpSpPr>
        <p:grpSpPr>
          <a:xfrm>
            <a:off x="6391656" y="3076276"/>
            <a:ext cx="1463040" cy="393700"/>
            <a:chOff x="7232904" y="3041904"/>
            <a:chExt cx="1463040" cy="393700"/>
          </a:xfrm>
        </p:grpSpPr>
        <p:sp>
          <p:nvSpPr>
            <p:cNvPr id="36" name="object 12"/>
            <p:cNvSpPr/>
            <p:nvPr/>
          </p:nvSpPr>
          <p:spPr>
            <a:xfrm>
              <a:off x="7239000" y="30480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47800" y="3810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3"/>
            <p:cNvSpPr/>
            <p:nvPr/>
          </p:nvSpPr>
          <p:spPr>
            <a:xfrm>
              <a:off x="7232904" y="3041904"/>
              <a:ext cx="1463040" cy="393700"/>
            </a:xfrm>
            <a:custGeom>
              <a:avLst/>
              <a:gdLst/>
              <a:ahLst/>
              <a:cxnLst/>
              <a:rect l="l" t="t" r="r" b="b"/>
              <a:pathLst>
                <a:path w="1463040" h="393700">
                  <a:moveTo>
                    <a:pt x="1463040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463040" y="393192"/>
                  </a:lnTo>
                  <a:lnTo>
                    <a:pt x="1463040" y="387096"/>
                  </a:lnTo>
                  <a:lnTo>
                    <a:pt x="15240" y="387096"/>
                  </a:lnTo>
                  <a:lnTo>
                    <a:pt x="6096" y="381000"/>
                  </a:lnTo>
                  <a:lnTo>
                    <a:pt x="15240" y="38100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393700">
                  <a:moveTo>
                    <a:pt x="15240" y="381000"/>
                  </a:moveTo>
                  <a:lnTo>
                    <a:pt x="6096" y="381000"/>
                  </a:lnTo>
                  <a:lnTo>
                    <a:pt x="15240" y="387096"/>
                  </a:lnTo>
                  <a:lnTo>
                    <a:pt x="15240" y="381000"/>
                  </a:lnTo>
                  <a:close/>
                </a:path>
                <a:path w="1463040" h="393700">
                  <a:moveTo>
                    <a:pt x="1447800" y="381000"/>
                  </a:moveTo>
                  <a:lnTo>
                    <a:pt x="15240" y="381000"/>
                  </a:lnTo>
                  <a:lnTo>
                    <a:pt x="15240" y="387096"/>
                  </a:lnTo>
                  <a:lnTo>
                    <a:pt x="1447800" y="387096"/>
                  </a:lnTo>
                  <a:lnTo>
                    <a:pt x="1447800" y="381000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447800" y="387096"/>
                  </a:lnTo>
                  <a:lnTo>
                    <a:pt x="1453896" y="381000"/>
                  </a:lnTo>
                  <a:lnTo>
                    <a:pt x="1463040" y="38100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381000"/>
                  </a:moveTo>
                  <a:lnTo>
                    <a:pt x="1453896" y="381000"/>
                  </a:lnTo>
                  <a:lnTo>
                    <a:pt x="1447800" y="387096"/>
                  </a:lnTo>
                  <a:lnTo>
                    <a:pt x="1463040" y="387096"/>
                  </a:lnTo>
                  <a:lnTo>
                    <a:pt x="1463040" y="381000"/>
                  </a:lnTo>
                  <a:close/>
                </a:path>
                <a:path w="1463040" h="39370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14"/>
          <p:cNvSpPr txBox="1"/>
          <p:nvPr/>
        </p:nvSpPr>
        <p:spPr>
          <a:xfrm>
            <a:off x="6397752" y="3082372"/>
            <a:ext cx="1447800" cy="3810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&amp;ch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15"/>
          <p:cNvGrpSpPr/>
          <p:nvPr/>
        </p:nvGrpSpPr>
        <p:grpSpPr>
          <a:xfrm>
            <a:off x="6391656" y="3685875"/>
            <a:ext cx="1463040" cy="393700"/>
            <a:chOff x="7232904" y="3651503"/>
            <a:chExt cx="1463040" cy="393700"/>
          </a:xfrm>
        </p:grpSpPr>
        <p:sp>
          <p:nvSpPr>
            <p:cNvPr id="43" name="object 16"/>
            <p:cNvSpPr/>
            <p:nvPr/>
          </p:nvSpPr>
          <p:spPr>
            <a:xfrm>
              <a:off x="7239000" y="3657599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47800" y="3810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/>
            <p:cNvSpPr/>
            <p:nvPr/>
          </p:nvSpPr>
          <p:spPr>
            <a:xfrm>
              <a:off x="7232904" y="3651503"/>
              <a:ext cx="1463040" cy="393700"/>
            </a:xfrm>
            <a:custGeom>
              <a:avLst/>
              <a:gdLst/>
              <a:ahLst/>
              <a:cxnLst/>
              <a:rect l="l" t="t" r="r" b="b"/>
              <a:pathLst>
                <a:path w="1463040" h="393700">
                  <a:moveTo>
                    <a:pt x="1463040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463040" y="393192"/>
                  </a:lnTo>
                  <a:lnTo>
                    <a:pt x="1463040" y="387096"/>
                  </a:lnTo>
                  <a:lnTo>
                    <a:pt x="15240" y="387096"/>
                  </a:lnTo>
                  <a:lnTo>
                    <a:pt x="6096" y="381000"/>
                  </a:lnTo>
                  <a:lnTo>
                    <a:pt x="15240" y="38100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393700">
                  <a:moveTo>
                    <a:pt x="15240" y="381000"/>
                  </a:moveTo>
                  <a:lnTo>
                    <a:pt x="6096" y="381000"/>
                  </a:lnTo>
                  <a:lnTo>
                    <a:pt x="15240" y="387096"/>
                  </a:lnTo>
                  <a:lnTo>
                    <a:pt x="15240" y="381000"/>
                  </a:lnTo>
                  <a:close/>
                </a:path>
                <a:path w="1463040" h="393700">
                  <a:moveTo>
                    <a:pt x="1447800" y="381000"/>
                  </a:moveTo>
                  <a:lnTo>
                    <a:pt x="15240" y="381000"/>
                  </a:lnTo>
                  <a:lnTo>
                    <a:pt x="15240" y="387096"/>
                  </a:lnTo>
                  <a:lnTo>
                    <a:pt x="1447800" y="387096"/>
                  </a:lnTo>
                  <a:lnTo>
                    <a:pt x="1447800" y="381000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447800" y="387096"/>
                  </a:lnTo>
                  <a:lnTo>
                    <a:pt x="1453896" y="381000"/>
                  </a:lnTo>
                  <a:lnTo>
                    <a:pt x="1463040" y="38100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381000"/>
                  </a:moveTo>
                  <a:lnTo>
                    <a:pt x="1453896" y="381000"/>
                  </a:lnTo>
                  <a:lnTo>
                    <a:pt x="1447800" y="387096"/>
                  </a:lnTo>
                  <a:lnTo>
                    <a:pt x="1463040" y="387096"/>
                  </a:lnTo>
                  <a:lnTo>
                    <a:pt x="1463040" y="381000"/>
                  </a:lnTo>
                  <a:close/>
                </a:path>
                <a:path w="1463040" h="39370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8"/>
          <p:cNvSpPr txBox="1"/>
          <p:nvPr/>
        </p:nvSpPr>
        <p:spPr>
          <a:xfrm>
            <a:off x="6397752" y="3691972"/>
            <a:ext cx="1447800" cy="3810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&amp;x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" name="object 19"/>
          <p:cNvGrpSpPr/>
          <p:nvPr/>
        </p:nvGrpSpPr>
        <p:grpSpPr>
          <a:xfrm>
            <a:off x="7845552" y="2673939"/>
            <a:ext cx="716280" cy="3658870"/>
            <a:chOff x="8686800" y="2639567"/>
            <a:chExt cx="716280" cy="3658870"/>
          </a:xfrm>
        </p:grpSpPr>
        <p:sp>
          <p:nvSpPr>
            <p:cNvPr id="47" name="object 20"/>
            <p:cNvSpPr/>
            <p:nvPr/>
          </p:nvSpPr>
          <p:spPr>
            <a:xfrm>
              <a:off x="8686800" y="3858767"/>
              <a:ext cx="716280" cy="2439670"/>
            </a:xfrm>
            <a:custGeom>
              <a:avLst/>
              <a:gdLst/>
              <a:ahLst/>
              <a:cxnLst/>
              <a:rect l="l" t="t" r="r" b="b"/>
              <a:pathLst>
                <a:path w="716279" h="2439670">
                  <a:moveTo>
                    <a:pt x="234314" y="2183892"/>
                  </a:moveTo>
                  <a:lnTo>
                    <a:pt x="223408" y="2183892"/>
                  </a:lnTo>
                  <a:lnTo>
                    <a:pt x="213359" y="2188464"/>
                  </a:lnTo>
                  <a:lnTo>
                    <a:pt x="0" y="2313432"/>
                  </a:lnTo>
                  <a:lnTo>
                    <a:pt x="216407" y="2435352"/>
                  </a:lnTo>
                  <a:lnTo>
                    <a:pt x="227742" y="2439495"/>
                  </a:lnTo>
                  <a:lnTo>
                    <a:pt x="238505" y="2438781"/>
                  </a:lnTo>
                  <a:lnTo>
                    <a:pt x="248126" y="2434066"/>
                  </a:lnTo>
                  <a:lnTo>
                    <a:pt x="256031" y="2426208"/>
                  </a:lnTo>
                  <a:lnTo>
                    <a:pt x="258841" y="2414873"/>
                  </a:lnTo>
                  <a:lnTo>
                    <a:pt x="257937" y="2404110"/>
                  </a:lnTo>
                  <a:lnTo>
                    <a:pt x="253031" y="2394489"/>
                  </a:lnTo>
                  <a:lnTo>
                    <a:pt x="243840" y="2386584"/>
                  </a:lnTo>
                  <a:lnTo>
                    <a:pt x="169164" y="2343912"/>
                  </a:lnTo>
                  <a:lnTo>
                    <a:pt x="57911" y="2343912"/>
                  </a:lnTo>
                  <a:lnTo>
                    <a:pt x="57911" y="2286000"/>
                  </a:lnTo>
                  <a:lnTo>
                    <a:pt x="70103" y="2286000"/>
                  </a:lnTo>
                  <a:lnTo>
                    <a:pt x="137159" y="2282952"/>
                  </a:lnTo>
                  <a:lnTo>
                    <a:pt x="243840" y="2237232"/>
                  </a:lnTo>
                  <a:lnTo>
                    <a:pt x="257127" y="2207656"/>
                  </a:lnTo>
                  <a:lnTo>
                    <a:pt x="252983" y="2197608"/>
                  </a:lnTo>
                  <a:lnTo>
                    <a:pt x="244649" y="2188464"/>
                  </a:lnTo>
                  <a:lnTo>
                    <a:pt x="234314" y="2183892"/>
                  </a:lnTo>
                  <a:close/>
                </a:path>
                <a:path w="716279" h="2439670">
                  <a:moveTo>
                    <a:pt x="171863" y="2279646"/>
                  </a:moveTo>
                  <a:lnTo>
                    <a:pt x="137159" y="2282952"/>
                  </a:lnTo>
                  <a:lnTo>
                    <a:pt x="70103" y="2286000"/>
                  </a:lnTo>
                  <a:lnTo>
                    <a:pt x="57911" y="2286000"/>
                  </a:lnTo>
                  <a:lnTo>
                    <a:pt x="57911" y="2343912"/>
                  </a:lnTo>
                  <a:lnTo>
                    <a:pt x="73151" y="2343912"/>
                  </a:lnTo>
                  <a:lnTo>
                    <a:pt x="140207" y="2340864"/>
                  </a:lnTo>
                  <a:lnTo>
                    <a:pt x="160587" y="2339011"/>
                  </a:lnTo>
                  <a:lnTo>
                    <a:pt x="158496" y="2337816"/>
                  </a:lnTo>
                  <a:lnTo>
                    <a:pt x="73151" y="2337816"/>
                  </a:lnTo>
                  <a:lnTo>
                    <a:pt x="73151" y="2289048"/>
                  </a:lnTo>
                  <a:lnTo>
                    <a:pt x="155909" y="2289048"/>
                  </a:lnTo>
                  <a:lnTo>
                    <a:pt x="171863" y="2279646"/>
                  </a:lnTo>
                  <a:close/>
                </a:path>
                <a:path w="716279" h="2439670">
                  <a:moveTo>
                    <a:pt x="160587" y="2339011"/>
                  </a:moveTo>
                  <a:lnTo>
                    <a:pt x="140207" y="2340864"/>
                  </a:lnTo>
                  <a:lnTo>
                    <a:pt x="73151" y="2343912"/>
                  </a:lnTo>
                  <a:lnTo>
                    <a:pt x="169164" y="2343912"/>
                  </a:lnTo>
                  <a:lnTo>
                    <a:pt x="160587" y="2339011"/>
                  </a:lnTo>
                  <a:close/>
                </a:path>
                <a:path w="716279" h="2439670">
                  <a:moveTo>
                    <a:pt x="658368" y="2127504"/>
                  </a:moveTo>
                  <a:lnTo>
                    <a:pt x="655320" y="2136648"/>
                  </a:lnTo>
                  <a:lnTo>
                    <a:pt x="649224" y="2148840"/>
                  </a:lnTo>
                  <a:lnTo>
                    <a:pt x="637031" y="2161032"/>
                  </a:lnTo>
                  <a:lnTo>
                    <a:pt x="627888" y="2167128"/>
                  </a:lnTo>
                  <a:lnTo>
                    <a:pt x="615696" y="2176272"/>
                  </a:lnTo>
                  <a:lnTo>
                    <a:pt x="603503" y="2182368"/>
                  </a:lnTo>
                  <a:lnTo>
                    <a:pt x="591311" y="2191512"/>
                  </a:lnTo>
                  <a:lnTo>
                    <a:pt x="576072" y="2197608"/>
                  </a:lnTo>
                  <a:lnTo>
                    <a:pt x="557783" y="2203704"/>
                  </a:lnTo>
                  <a:lnTo>
                    <a:pt x="539496" y="2212848"/>
                  </a:lnTo>
                  <a:lnTo>
                    <a:pt x="521207" y="2218944"/>
                  </a:lnTo>
                  <a:lnTo>
                    <a:pt x="478535" y="2231136"/>
                  </a:lnTo>
                  <a:lnTo>
                    <a:pt x="429768" y="2243328"/>
                  </a:lnTo>
                  <a:lnTo>
                    <a:pt x="377951" y="2255520"/>
                  </a:lnTo>
                  <a:lnTo>
                    <a:pt x="323088" y="2264664"/>
                  </a:lnTo>
                  <a:lnTo>
                    <a:pt x="265175" y="2270760"/>
                  </a:lnTo>
                  <a:lnTo>
                    <a:pt x="171863" y="2279646"/>
                  </a:lnTo>
                  <a:lnTo>
                    <a:pt x="115167" y="2313056"/>
                  </a:lnTo>
                  <a:lnTo>
                    <a:pt x="160587" y="2339011"/>
                  </a:lnTo>
                  <a:lnTo>
                    <a:pt x="271272" y="2328672"/>
                  </a:lnTo>
                  <a:lnTo>
                    <a:pt x="390144" y="2310384"/>
                  </a:lnTo>
                  <a:lnTo>
                    <a:pt x="445007" y="2298192"/>
                  </a:lnTo>
                  <a:lnTo>
                    <a:pt x="518159" y="2279904"/>
                  </a:lnTo>
                  <a:lnTo>
                    <a:pt x="539496" y="2273808"/>
                  </a:lnTo>
                  <a:lnTo>
                    <a:pt x="560831" y="2264664"/>
                  </a:lnTo>
                  <a:lnTo>
                    <a:pt x="582168" y="2258568"/>
                  </a:lnTo>
                  <a:lnTo>
                    <a:pt x="618744" y="2240280"/>
                  </a:lnTo>
                  <a:lnTo>
                    <a:pt x="664464" y="2212848"/>
                  </a:lnTo>
                  <a:lnTo>
                    <a:pt x="676655" y="2200656"/>
                  </a:lnTo>
                  <a:lnTo>
                    <a:pt x="688848" y="2191512"/>
                  </a:lnTo>
                  <a:lnTo>
                    <a:pt x="697992" y="2179320"/>
                  </a:lnTo>
                  <a:lnTo>
                    <a:pt x="704088" y="2170176"/>
                  </a:lnTo>
                  <a:lnTo>
                    <a:pt x="704088" y="2164080"/>
                  </a:lnTo>
                  <a:lnTo>
                    <a:pt x="710183" y="2151888"/>
                  </a:lnTo>
                  <a:lnTo>
                    <a:pt x="713231" y="2142744"/>
                  </a:lnTo>
                  <a:lnTo>
                    <a:pt x="713231" y="2136648"/>
                  </a:lnTo>
                  <a:lnTo>
                    <a:pt x="714755" y="2130552"/>
                  </a:lnTo>
                  <a:lnTo>
                    <a:pt x="658368" y="2130552"/>
                  </a:lnTo>
                  <a:lnTo>
                    <a:pt x="658368" y="2127504"/>
                  </a:lnTo>
                  <a:close/>
                </a:path>
                <a:path w="716279" h="2439670">
                  <a:moveTo>
                    <a:pt x="73151" y="2289048"/>
                  </a:moveTo>
                  <a:lnTo>
                    <a:pt x="73151" y="2337816"/>
                  </a:lnTo>
                  <a:lnTo>
                    <a:pt x="115167" y="2313056"/>
                  </a:lnTo>
                  <a:lnTo>
                    <a:pt x="73151" y="2289048"/>
                  </a:lnTo>
                  <a:close/>
                </a:path>
                <a:path w="716279" h="2439670">
                  <a:moveTo>
                    <a:pt x="115167" y="2313056"/>
                  </a:moveTo>
                  <a:lnTo>
                    <a:pt x="73151" y="2337816"/>
                  </a:lnTo>
                  <a:lnTo>
                    <a:pt x="158496" y="2337816"/>
                  </a:lnTo>
                  <a:lnTo>
                    <a:pt x="115167" y="2313056"/>
                  </a:lnTo>
                  <a:close/>
                </a:path>
                <a:path w="716279" h="2439670">
                  <a:moveTo>
                    <a:pt x="155909" y="2289048"/>
                  </a:moveTo>
                  <a:lnTo>
                    <a:pt x="73151" y="2289048"/>
                  </a:lnTo>
                  <a:lnTo>
                    <a:pt x="115167" y="2313056"/>
                  </a:lnTo>
                  <a:lnTo>
                    <a:pt x="155909" y="2289048"/>
                  </a:lnTo>
                  <a:close/>
                </a:path>
                <a:path w="716279" h="2439670">
                  <a:moveTo>
                    <a:pt x="715263" y="213360"/>
                  </a:moveTo>
                  <a:lnTo>
                    <a:pt x="658368" y="213360"/>
                  </a:lnTo>
                  <a:lnTo>
                    <a:pt x="658368" y="2130552"/>
                  </a:lnTo>
                  <a:lnTo>
                    <a:pt x="714755" y="2130552"/>
                  </a:lnTo>
                  <a:lnTo>
                    <a:pt x="716279" y="2124456"/>
                  </a:lnTo>
                  <a:lnTo>
                    <a:pt x="716279" y="216408"/>
                  </a:lnTo>
                  <a:lnTo>
                    <a:pt x="715263" y="213360"/>
                  </a:lnTo>
                  <a:close/>
                </a:path>
                <a:path w="716279" h="2439670">
                  <a:moveTo>
                    <a:pt x="655320" y="207264"/>
                  </a:moveTo>
                  <a:lnTo>
                    <a:pt x="658368" y="216408"/>
                  </a:lnTo>
                  <a:lnTo>
                    <a:pt x="658368" y="213360"/>
                  </a:lnTo>
                  <a:lnTo>
                    <a:pt x="715263" y="213360"/>
                  </a:lnTo>
                  <a:lnTo>
                    <a:pt x="714248" y="210312"/>
                  </a:lnTo>
                  <a:lnTo>
                    <a:pt x="658368" y="210312"/>
                  </a:lnTo>
                  <a:lnTo>
                    <a:pt x="655320" y="207264"/>
                  </a:lnTo>
                  <a:close/>
                </a:path>
                <a:path w="716279" h="2439670">
                  <a:moveTo>
                    <a:pt x="73151" y="0"/>
                  </a:moveTo>
                  <a:lnTo>
                    <a:pt x="3048" y="0"/>
                  </a:lnTo>
                  <a:lnTo>
                    <a:pt x="0" y="57912"/>
                  </a:lnTo>
                  <a:lnTo>
                    <a:pt x="70103" y="57912"/>
                  </a:lnTo>
                  <a:lnTo>
                    <a:pt x="137159" y="60960"/>
                  </a:lnTo>
                  <a:lnTo>
                    <a:pt x="204216" y="67056"/>
                  </a:lnTo>
                  <a:lnTo>
                    <a:pt x="323088" y="79248"/>
                  </a:lnTo>
                  <a:lnTo>
                    <a:pt x="381000" y="88392"/>
                  </a:lnTo>
                  <a:lnTo>
                    <a:pt x="432816" y="100584"/>
                  </a:lnTo>
                  <a:lnTo>
                    <a:pt x="478535" y="112776"/>
                  </a:lnTo>
                  <a:lnTo>
                    <a:pt x="542544" y="131064"/>
                  </a:lnTo>
                  <a:lnTo>
                    <a:pt x="560831" y="140208"/>
                  </a:lnTo>
                  <a:lnTo>
                    <a:pt x="576072" y="146304"/>
                  </a:lnTo>
                  <a:lnTo>
                    <a:pt x="591311" y="155448"/>
                  </a:lnTo>
                  <a:lnTo>
                    <a:pt x="606551" y="161544"/>
                  </a:lnTo>
                  <a:lnTo>
                    <a:pt x="618744" y="170687"/>
                  </a:lnTo>
                  <a:lnTo>
                    <a:pt x="630935" y="176784"/>
                  </a:lnTo>
                  <a:lnTo>
                    <a:pt x="637031" y="185928"/>
                  </a:lnTo>
                  <a:lnTo>
                    <a:pt x="646176" y="192024"/>
                  </a:lnTo>
                  <a:lnTo>
                    <a:pt x="652272" y="198120"/>
                  </a:lnTo>
                  <a:lnTo>
                    <a:pt x="654303" y="204215"/>
                  </a:lnTo>
                  <a:lnTo>
                    <a:pt x="658368" y="210312"/>
                  </a:lnTo>
                  <a:lnTo>
                    <a:pt x="714248" y="210312"/>
                  </a:lnTo>
                  <a:lnTo>
                    <a:pt x="713231" y="207264"/>
                  </a:lnTo>
                  <a:lnTo>
                    <a:pt x="713231" y="201168"/>
                  </a:lnTo>
                  <a:lnTo>
                    <a:pt x="710183" y="192024"/>
                  </a:lnTo>
                  <a:lnTo>
                    <a:pt x="710183" y="188976"/>
                  </a:lnTo>
                  <a:lnTo>
                    <a:pt x="704088" y="179832"/>
                  </a:lnTo>
                  <a:lnTo>
                    <a:pt x="704088" y="173736"/>
                  </a:lnTo>
                  <a:lnTo>
                    <a:pt x="694944" y="161544"/>
                  </a:lnTo>
                  <a:lnTo>
                    <a:pt x="673607" y="140208"/>
                  </a:lnTo>
                  <a:lnTo>
                    <a:pt x="649224" y="121920"/>
                  </a:lnTo>
                  <a:lnTo>
                    <a:pt x="633983" y="112776"/>
                  </a:lnTo>
                  <a:lnTo>
                    <a:pt x="615696" y="103632"/>
                  </a:lnTo>
                  <a:lnTo>
                    <a:pt x="600455" y="94487"/>
                  </a:lnTo>
                  <a:lnTo>
                    <a:pt x="579120" y="85344"/>
                  </a:lnTo>
                  <a:lnTo>
                    <a:pt x="560831" y="79248"/>
                  </a:lnTo>
                  <a:lnTo>
                    <a:pt x="539496" y="70104"/>
                  </a:lnTo>
                  <a:lnTo>
                    <a:pt x="493775" y="57912"/>
                  </a:lnTo>
                  <a:lnTo>
                    <a:pt x="390144" y="33528"/>
                  </a:lnTo>
                  <a:lnTo>
                    <a:pt x="271272" y="15240"/>
                  </a:lnTo>
                  <a:lnTo>
                    <a:pt x="140207" y="3048"/>
                  </a:lnTo>
                  <a:lnTo>
                    <a:pt x="73151" y="0"/>
                  </a:lnTo>
                  <a:close/>
                </a:path>
                <a:path w="716279" h="2439670">
                  <a:moveTo>
                    <a:pt x="652272" y="201168"/>
                  </a:moveTo>
                  <a:lnTo>
                    <a:pt x="655320" y="207264"/>
                  </a:lnTo>
                  <a:lnTo>
                    <a:pt x="654303" y="204215"/>
                  </a:lnTo>
                  <a:lnTo>
                    <a:pt x="652272" y="20116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1"/>
            <p:cNvSpPr/>
            <p:nvPr/>
          </p:nvSpPr>
          <p:spPr>
            <a:xfrm>
              <a:off x="8686800" y="3249167"/>
              <a:ext cx="487680" cy="2436495"/>
            </a:xfrm>
            <a:custGeom>
              <a:avLst/>
              <a:gdLst/>
              <a:ahLst/>
              <a:cxnLst/>
              <a:rect l="l" t="t" r="r" b="b"/>
              <a:pathLst>
                <a:path w="487679" h="2436495">
                  <a:moveTo>
                    <a:pt x="233552" y="2180844"/>
                  </a:moveTo>
                  <a:lnTo>
                    <a:pt x="222075" y="2180844"/>
                  </a:lnTo>
                  <a:lnTo>
                    <a:pt x="210311" y="2185416"/>
                  </a:lnTo>
                  <a:lnTo>
                    <a:pt x="0" y="2313432"/>
                  </a:lnTo>
                  <a:lnTo>
                    <a:pt x="219455" y="2432304"/>
                  </a:lnTo>
                  <a:lnTo>
                    <a:pt x="229457" y="2436447"/>
                  </a:lnTo>
                  <a:lnTo>
                    <a:pt x="240029" y="2435733"/>
                  </a:lnTo>
                  <a:lnTo>
                    <a:pt x="249459" y="2431018"/>
                  </a:lnTo>
                  <a:lnTo>
                    <a:pt x="256031" y="2423160"/>
                  </a:lnTo>
                  <a:lnTo>
                    <a:pt x="260175" y="2411396"/>
                  </a:lnTo>
                  <a:lnTo>
                    <a:pt x="259461" y="2399919"/>
                  </a:lnTo>
                  <a:lnTo>
                    <a:pt x="254746" y="2390155"/>
                  </a:lnTo>
                  <a:lnTo>
                    <a:pt x="246888" y="2383536"/>
                  </a:lnTo>
                  <a:lnTo>
                    <a:pt x="168426" y="2340864"/>
                  </a:lnTo>
                  <a:lnTo>
                    <a:pt x="60959" y="2340864"/>
                  </a:lnTo>
                  <a:lnTo>
                    <a:pt x="54864" y="2286000"/>
                  </a:lnTo>
                  <a:lnTo>
                    <a:pt x="134111" y="2276856"/>
                  </a:lnTo>
                  <a:lnTo>
                    <a:pt x="180052" y="2269788"/>
                  </a:lnTo>
                  <a:lnTo>
                    <a:pt x="240792" y="2231136"/>
                  </a:lnTo>
                  <a:lnTo>
                    <a:pt x="254507" y="2215134"/>
                  </a:lnTo>
                  <a:lnTo>
                    <a:pt x="254507" y="2204561"/>
                  </a:lnTo>
                  <a:lnTo>
                    <a:pt x="249935" y="2194560"/>
                  </a:lnTo>
                  <a:lnTo>
                    <a:pt x="243316" y="2185416"/>
                  </a:lnTo>
                  <a:lnTo>
                    <a:pt x="233552" y="2180844"/>
                  </a:lnTo>
                  <a:close/>
                </a:path>
                <a:path w="487679" h="2436495">
                  <a:moveTo>
                    <a:pt x="180052" y="2269788"/>
                  </a:moveTo>
                  <a:lnTo>
                    <a:pt x="134111" y="2276856"/>
                  </a:lnTo>
                  <a:lnTo>
                    <a:pt x="91440" y="2282952"/>
                  </a:lnTo>
                  <a:lnTo>
                    <a:pt x="54864" y="2286000"/>
                  </a:lnTo>
                  <a:lnTo>
                    <a:pt x="60959" y="2340864"/>
                  </a:lnTo>
                  <a:lnTo>
                    <a:pt x="97535" y="2337816"/>
                  </a:lnTo>
                  <a:lnTo>
                    <a:pt x="73151" y="2337816"/>
                  </a:lnTo>
                  <a:lnTo>
                    <a:pt x="73151" y="2289048"/>
                  </a:lnTo>
                  <a:lnTo>
                    <a:pt x="149787" y="2289048"/>
                  </a:lnTo>
                  <a:lnTo>
                    <a:pt x="180052" y="2269788"/>
                  </a:lnTo>
                  <a:close/>
                </a:path>
                <a:path w="487679" h="2436495">
                  <a:moveTo>
                    <a:pt x="154313" y="2333188"/>
                  </a:moveTo>
                  <a:lnTo>
                    <a:pt x="143255" y="2334768"/>
                  </a:lnTo>
                  <a:lnTo>
                    <a:pt x="97535" y="2337816"/>
                  </a:lnTo>
                  <a:lnTo>
                    <a:pt x="60959" y="2340864"/>
                  </a:lnTo>
                  <a:lnTo>
                    <a:pt x="168426" y="2340864"/>
                  </a:lnTo>
                  <a:lnTo>
                    <a:pt x="154313" y="2333188"/>
                  </a:lnTo>
                  <a:close/>
                </a:path>
                <a:path w="487679" h="2436495">
                  <a:moveTo>
                    <a:pt x="73151" y="2289048"/>
                  </a:moveTo>
                  <a:lnTo>
                    <a:pt x="73151" y="2337816"/>
                  </a:lnTo>
                  <a:lnTo>
                    <a:pt x="114472" y="2311520"/>
                  </a:lnTo>
                  <a:lnTo>
                    <a:pt x="73151" y="2289048"/>
                  </a:lnTo>
                  <a:close/>
                </a:path>
                <a:path w="487679" h="2436495">
                  <a:moveTo>
                    <a:pt x="114472" y="2311520"/>
                  </a:moveTo>
                  <a:lnTo>
                    <a:pt x="73151" y="2337816"/>
                  </a:lnTo>
                  <a:lnTo>
                    <a:pt x="97535" y="2337816"/>
                  </a:lnTo>
                  <a:lnTo>
                    <a:pt x="143255" y="2334768"/>
                  </a:lnTo>
                  <a:lnTo>
                    <a:pt x="154313" y="2333188"/>
                  </a:lnTo>
                  <a:lnTo>
                    <a:pt x="114472" y="2311520"/>
                  </a:lnTo>
                  <a:close/>
                </a:path>
                <a:path w="487679" h="2436495">
                  <a:moveTo>
                    <a:pt x="417575" y="2161032"/>
                  </a:moveTo>
                  <a:lnTo>
                    <a:pt x="384048" y="2194560"/>
                  </a:lnTo>
                  <a:lnTo>
                    <a:pt x="341375" y="2221992"/>
                  </a:lnTo>
                  <a:lnTo>
                    <a:pt x="283464" y="2243328"/>
                  </a:lnTo>
                  <a:lnTo>
                    <a:pt x="249935" y="2255520"/>
                  </a:lnTo>
                  <a:lnTo>
                    <a:pt x="213359" y="2264664"/>
                  </a:lnTo>
                  <a:lnTo>
                    <a:pt x="180052" y="2269788"/>
                  </a:lnTo>
                  <a:lnTo>
                    <a:pt x="114472" y="2311520"/>
                  </a:lnTo>
                  <a:lnTo>
                    <a:pt x="154313" y="2333188"/>
                  </a:lnTo>
                  <a:lnTo>
                    <a:pt x="185927" y="2328672"/>
                  </a:lnTo>
                  <a:lnTo>
                    <a:pt x="265175" y="2310384"/>
                  </a:lnTo>
                  <a:lnTo>
                    <a:pt x="301751" y="2298192"/>
                  </a:lnTo>
                  <a:lnTo>
                    <a:pt x="368807" y="2270760"/>
                  </a:lnTo>
                  <a:lnTo>
                    <a:pt x="445007" y="2218944"/>
                  </a:lnTo>
                  <a:lnTo>
                    <a:pt x="460248" y="2200656"/>
                  </a:lnTo>
                  <a:lnTo>
                    <a:pt x="460248" y="2197608"/>
                  </a:lnTo>
                  <a:lnTo>
                    <a:pt x="463296" y="2197608"/>
                  </a:lnTo>
                  <a:lnTo>
                    <a:pt x="472440" y="2179320"/>
                  </a:lnTo>
                  <a:lnTo>
                    <a:pt x="475488" y="2176272"/>
                  </a:lnTo>
                  <a:lnTo>
                    <a:pt x="475488" y="2173224"/>
                  </a:lnTo>
                  <a:lnTo>
                    <a:pt x="478536" y="2167128"/>
                  </a:lnTo>
                  <a:lnTo>
                    <a:pt x="414527" y="2167128"/>
                  </a:lnTo>
                  <a:lnTo>
                    <a:pt x="417575" y="2161032"/>
                  </a:lnTo>
                  <a:close/>
                </a:path>
                <a:path w="487679" h="2436495">
                  <a:moveTo>
                    <a:pt x="149787" y="2289048"/>
                  </a:moveTo>
                  <a:lnTo>
                    <a:pt x="73151" y="2289048"/>
                  </a:lnTo>
                  <a:lnTo>
                    <a:pt x="114472" y="2311520"/>
                  </a:lnTo>
                  <a:lnTo>
                    <a:pt x="149787" y="2289048"/>
                  </a:lnTo>
                  <a:close/>
                </a:path>
                <a:path w="487679" h="2436495">
                  <a:moveTo>
                    <a:pt x="423672" y="2148840"/>
                  </a:moveTo>
                  <a:lnTo>
                    <a:pt x="414527" y="2167128"/>
                  </a:lnTo>
                  <a:lnTo>
                    <a:pt x="478536" y="2167128"/>
                  </a:lnTo>
                  <a:lnTo>
                    <a:pt x="484631" y="2154936"/>
                  </a:lnTo>
                  <a:lnTo>
                    <a:pt x="484631" y="2151888"/>
                  </a:lnTo>
                  <a:lnTo>
                    <a:pt x="423672" y="2151888"/>
                  </a:lnTo>
                  <a:lnTo>
                    <a:pt x="423672" y="2148840"/>
                  </a:lnTo>
                  <a:close/>
                </a:path>
                <a:path w="487679" h="2436495">
                  <a:moveTo>
                    <a:pt x="426720" y="204216"/>
                  </a:moveTo>
                  <a:lnTo>
                    <a:pt x="429768" y="213360"/>
                  </a:lnTo>
                  <a:lnTo>
                    <a:pt x="429768" y="2133600"/>
                  </a:lnTo>
                  <a:lnTo>
                    <a:pt x="423672" y="2151888"/>
                  </a:lnTo>
                  <a:lnTo>
                    <a:pt x="484631" y="2151888"/>
                  </a:lnTo>
                  <a:lnTo>
                    <a:pt x="484631" y="2148840"/>
                  </a:lnTo>
                  <a:lnTo>
                    <a:pt x="487679" y="2136648"/>
                  </a:lnTo>
                  <a:lnTo>
                    <a:pt x="487679" y="210312"/>
                  </a:lnTo>
                  <a:lnTo>
                    <a:pt x="429768" y="210312"/>
                  </a:lnTo>
                  <a:lnTo>
                    <a:pt x="426720" y="204216"/>
                  </a:lnTo>
                  <a:close/>
                </a:path>
                <a:path w="487679" h="2436495">
                  <a:moveTo>
                    <a:pt x="484631" y="192024"/>
                  </a:moveTo>
                  <a:lnTo>
                    <a:pt x="423672" y="192024"/>
                  </a:lnTo>
                  <a:lnTo>
                    <a:pt x="429768" y="210312"/>
                  </a:lnTo>
                  <a:lnTo>
                    <a:pt x="487679" y="210312"/>
                  </a:lnTo>
                  <a:lnTo>
                    <a:pt x="487679" y="204216"/>
                  </a:lnTo>
                  <a:lnTo>
                    <a:pt x="484631" y="195072"/>
                  </a:lnTo>
                  <a:lnTo>
                    <a:pt x="484631" y="192024"/>
                  </a:lnTo>
                  <a:close/>
                </a:path>
                <a:path w="487679" h="2436495">
                  <a:moveTo>
                    <a:pt x="478536" y="176784"/>
                  </a:moveTo>
                  <a:lnTo>
                    <a:pt x="414527" y="176784"/>
                  </a:lnTo>
                  <a:lnTo>
                    <a:pt x="423672" y="195072"/>
                  </a:lnTo>
                  <a:lnTo>
                    <a:pt x="423672" y="192024"/>
                  </a:lnTo>
                  <a:lnTo>
                    <a:pt x="484631" y="192024"/>
                  </a:lnTo>
                  <a:lnTo>
                    <a:pt x="484631" y="188976"/>
                  </a:lnTo>
                  <a:lnTo>
                    <a:pt x="478536" y="176784"/>
                  </a:lnTo>
                  <a:close/>
                </a:path>
                <a:path w="487679" h="2436495">
                  <a:moveTo>
                    <a:pt x="48768" y="0"/>
                  </a:moveTo>
                  <a:lnTo>
                    <a:pt x="3048" y="0"/>
                  </a:lnTo>
                  <a:lnTo>
                    <a:pt x="0" y="57912"/>
                  </a:lnTo>
                  <a:lnTo>
                    <a:pt x="48768" y="57912"/>
                  </a:lnTo>
                  <a:lnTo>
                    <a:pt x="91440" y="60960"/>
                  </a:lnTo>
                  <a:lnTo>
                    <a:pt x="134111" y="67056"/>
                  </a:lnTo>
                  <a:lnTo>
                    <a:pt x="213359" y="79248"/>
                  </a:lnTo>
                  <a:lnTo>
                    <a:pt x="283464" y="100584"/>
                  </a:lnTo>
                  <a:lnTo>
                    <a:pt x="341375" y="124968"/>
                  </a:lnTo>
                  <a:lnTo>
                    <a:pt x="387096" y="152400"/>
                  </a:lnTo>
                  <a:lnTo>
                    <a:pt x="417575" y="182880"/>
                  </a:lnTo>
                  <a:lnTo>
                    <a:pt x="414527" y="176784"/>
                  </a:lnTo>
                  <a:lnTo>
                    <a:pt x="478536" y="176784"/>
                  </a:lnTo>
                  <a:lnTo>
                    <a:pt x="475488" y="170687"/>
                  </a:lnTo>
                  <a:lnTo>
                    <a:pt x="475488" y="167640"/>
                  </a:lnTo>
                  <a:lnTo>
                    <a:pt x="472440" y="164592"/>
                  </a:lnTo>
                  <a:lnTo>
                    <a:pt x="463296" y="146304"/>
                  </a:lnTo>
                  <a:lnTo>
                    <a:pt x="460248" y="146304"/>
                  </a:lnTo>
                  <a:lnTo>
                    <a:pt x="460248" y="143256"/>
                  </a:lnTo>
                  <a:lnTo>
                    <a:pt x="420624" y="103632"/>
                  </a:lnTo>
                  <a:lnTo>
                    <a:pt x="365759" y="73152"/>
                  </a:lnTo>
                  <a:lnTo>
                    <a:pt x="301751" y="45720"/>
                  </a:lnTo>
                  <a:lnTo>
                    <a:pt x="265175" y="33528"/>
                  </a:lnTo>
                  <a:lnTo>
                    <a:pt x="225551" y="24384"/>
                  </a:lnTo>
                  <a:lnTo>
                    <a:pt x="182879" y="15240"/>
                  </a:lnTo>
                  <a:lnTo>
                    <a:pt x="94488" y="304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2"/>
            <p:cNvSpPr/>
            <p:nvPr/>
          </p:nvSpPr>
          <p:spPr>
            <a:xfrm>
              <a:off x="8686800" y="2639567"/>
              <a:ext cx="267970" cy="2419985"/>
            </a:xfrm>
            <a:custGeom>
              <a:avLst/>
              <a:gdLst/>
              <a:ahLst/>
              <a:cxnLst/>
              <a:rect l="l" t="t" r="r" b="b"/>
              <a:pathLst>
                <a:path w="267970" h="2419985">
                  <a:moveTo>
                    <a:pt x="191711" y="2174005"/>
                  </a:moveTo>
                  <a:lnTo>
                    <a:pt x="0" y="2313432"/>
                  </a:lnTo>
                  <a:lnTo>
                    <a:pt x="228600" y="2417064"/>
                  </a:lnTo>
                  <a:lnTo>
                    <a:pt x="238601" y="2419397"/>
                  </a:lnTo>
                  <a:lnTo>
                    <a:pt x="249174" y="2417445"/>
                  </a:lnTo>
                  <a:lnTo>
                    <a:pt x="258603" y="2411491"/>
                  </a:lnTo>
                  <a:lnTo>
                    <a:pt x="265175" y="2401824"/>
                  </a:lnTo>
                  <a:lnTo>
                    <a:pt x="267509" y="2390536"/>
                  </a:lnTo>
                  <a:lnTo>
                    <a:pt x="265556" y="2380107"/>
                  </a:lnTo>
                  <a:lnTo>
                    <a:pt x="259603" y="2371391"/>
                  </a:lnTo>
                  <a:lnTo>
                    <a:pt x="249935" y="2365248"/>
                  </a:lnTo>
                  <a:lnTo>
                    <a:pt x="189991" y="2337816"/>
                  </a:lnTo>
                  <a:lnTo>
                    <a:pt x="64007" y="2337816"/>
                  </a:lnTo>
                  <a:lnTo>
                    <a:pt x="51816" y="2279904"/>
                  </a:lnTo>
                  <a:lnTo>
                    <a:pt x="60959" y="2279904"/>
                  </a:lnTo>
                  <a:lnTo>
                    <a:pt x="97535" y="2267712"/>
                  </a:lnTo>
                  <a:lnTo>
                    <a:pt x="112775" y="2258568"/>
                  </a:lnTo>
                  <a:lnTo>
                    <a:pt x="131064" y="2249424"/>
                  </a:lnTo>
                  <a:lnTo>
                    <a:pt x="167640" y="2212848"/>
                  </a:lnTo>
                  <a:lnTo>
                    <a:pt x="185927" y="2188464"/>
                  </a:lnTo>
                  <a:lnTo>
                    <a:pt x="191711" y="2174005"/>
                  </a:lnTo>
                  <a:close/>
                </a:path>
                <a:path w="267970" h="2419985">
                  <a:moveTo>
                    <a:pt x="222123" y="2162175"/>
                  </a:moveTo>
                  <a:lnTo>
                    <a:pt x="211216" y="2162508"/>
                  </a:lnTo>
                  <a:lnTo>
                    <a:pt x="201168" y="2167128"/>
                  </a:lnTo>
                  <a:lnTo>
                    <a:pt x="191711" y="2174005"/>
                  </a:lnTo>
                  <a:lnTo>
                    <a:pt x="185927" y="2188464"/>
                  </a:lnTo>
                  <a:lnTo>
                    <a:pt x="167640" y="2212848"/>
                  </a:lnTo>
                  <a:lnTo>
                    <a:pt x="131064" y="2249424"/>
                  </a:lnTo>
                  <a:lnTo>
                    <a:pt x="112775" y="2258568"/>
                  </a:lnTo>
                  <a:lnTo>
                    <a:pt x="97535" y="2267712"/>
                  </a:lnTo>
                  <a:lnTo>
                    <a:pt x="60959" y="2279904"/>
                  </a:lnTo>
                  <a:lnTo>
                    <a:pt x="51816" y="2279904"/>
                  </a:lnTo>
                  <a:lnTo>
                    <a:pt x="64007" y="2337816"/>
                  </a:lnTo>
                  <a:lnTo>
                    <a:pt x="76200" y="2334768"/>
                  </a:lnTo>
                  <a:lnTo>
                    <a:pt x="84327" y="2331720"/>
                  </a:lnTo>
                  <a:lnTo>
                    <a:pt x="73151" y="2331720"/>
                  </a:lnTo>
                  <a:lnTo>
                    <a:pt x="70103" y="2282952"/>
                  </a:lnTo>
                  <a:lnTo>
                    <a:pt x="139426" y="2282952"/>
                  </a:lnTo>
                  <a:lnTo>
                    <a:pt x="234696" y="2212848"/>
                  </a:lnTo>
                  <a:lnTo>
                    <a:pt x="238070" y="2209038"/>
                  </a:lnTo>
                  <a:lnTo>
                    <a:pt x="245658" y="2191333"/>
                  </a:lnTo>
                  <a:lnTo>
                    <a:pt x="245411" y="2183272"/>
                  </a:lnTo>
                  <a:lnTo>
                    <a:pt x="240792" y="2173224"/>
                  </a:lnTo>
                  <a:lnTo>
                    <a:pt x="232457" y="2165842"/>
                  </a:lnTo>
                  <a:lnTo>
                    <a:pt x="222123" y="2162175"/>
                  </a:lnTo>
                  <a:close/>
                </a:path>
                <a:path w="267970" h="2419985">
                  <a:moveTo>
                    <a:pt x="132996" y="2311733"/>
                  </a:moveTo>
                  <a:lnTo>
                    <a:pt x="100583" y="2325624"/>
                  </a:lnTo>
                  <a:lnTo>
                    <a:pt x="76200" y="2334768"/>
                  </a:lnTo>
                  <a:lnTo>
                    <a:pt x="64007" y="2337816"/>
                  </a:lnTo>
                  <a:lnTo>
                    <a:pt x="189991" y="2337816"/>
                  </a:lnTo>
                  <a:lnTo>
                    <a:pt x="132996" y="2311733"/>
                  </a:lnTo>
                  <a:close/>
                </a:path>
                <a:path w="267970" h="2419985">
                  <a:moveTo>
                    <a:pt x="70103" y="2282952"/>
                  </a:moveTo>
                  <a:lnTo>
                    <a:pt x="73151" y="2331720"/>
                  </a:lnTo>
                  <a:lnTo>
                    <a:pt x="112845" y="2302511"/>
                  </a:lnTo>
                  <a:lnTo>
                    <a:pt x="70103" y="2282952"/>
                  </a:lnTo>
                  <a:close/>
                </a:path>
                <a:path w="267970" h="2419985">
                  <a:moveTo>
                    <a:pt x="112845" y="2302511"/>
                  </a:moveTo>
                  <a:lnTo>
                    <a:pt x="73151" y="2331720"/>
                  </a:lnTo>
                  <a:lnTo>
                    <a:pt x="84327" y="2331720"/>
                  </a:lnTo>
                  <a:lnTo>
                    <a:pt x="100583" y="2325624"/>
                  </a:lnTo>
                  <a:lnTo>
                    <a:pt x="132996" y="2311733"/>
                  </a:lnTo>
                  <a:lnTo>
                    <a:pt x="112845" y="2302511"/>
                  </a:lnTo>
                  <a:close/>
                </a:path>
                <a:path w="267970" h="2419985">
                  <a:moveTo>
                    <a:pt x="238070" y="2209038"/>
                  </a:moveTo>
                  <a:lnTo>
                    <a:pt x="234696" y="2212848"/>
                  </a:lnTo>
                  <a:lnTo>
                    <a:pt x="112845" y="2302511"/>
                  </a:lnTo>
                  <a:lnTo>
                    <a:pt x="132996" y="2311733"/>
                  </a:lnTo>
                  <a:lnTo>
                    <a:pt x="182879" y="2279904"/>
                  </a:lnTo>
                  <a:lnTo>
                    <a:pt x="213359" y="2246376"/>
                  </a:lnTo>
                  <a:lnTo>
                    <a:pt x="237744" y="2209800"/>
                  </a:lnTo>
                  <a:lnTo>
                    <a:pt x="238070" y="2209038"/>
                  </a:lnTo>
                  <a:close/>
                </a:path>
                <a:path w="267970" h="2419985">
                  <a:moveTo>
                    <a:pt x="139426" y="2282952"/>
                  </a:moveTo>
                  <a:lnTo>
                    <a:pt x="70103" y="2282952"/>
                  </a:lnTo>
                  <a:lnTo>
                    <a:pt x="112845" y="2302511"/>
                  </a:lnTo>
                  <a:lnTo>
                    <a:pt x="139426" y="2282952"/>
                  </a:lnTo>
                  <a:close/>
                </a:path>
                <a:path w="267970" h="2419985">
                  <a:moveTo>
                    <a:pt x="245658" y="2191333"/>
                  </a:moveTo>
                  <a:lnTo>
                    <a:pt x="238070" y="2209038"/>
                  </a:lnTo>
                  <a:lnTo>
                    <a:pt x="242077" y="2204513"/>
                  </a:lnTo>
                  <a:lnTo>
                    <a:pt x="245745" y="2194179"/>
                  </a:lnTo>
                  <a:lnTo>
                    <a:pt x="245658" y="2191333"/>
                  </a:lnTo>
                  <a:close/>
                </a:path>
                <a:path w="267970" h="2419985">
                  <a:moveTo>
                    <a:pt x="253691" y="2162175"/>
                  </a:moveTo>
                  <a:lnTo>
                    <a:pt x="222123" y="2162175"/>
                  </a:lnTo>
                  <a:lnTo>
                    <a:pt x="232457" y="2165842"/>
                  </a:lnTo>
                  <a:lnTo>
                    <a:pt x="240792" y="2173224"/>
                  </a:lnTo>
                  <a:lnTo>
                    <a:pt x="245411" y="2183272"/>
                  </a:lnTo>
                  <a:lnTo>
                    <a:pt x="245658" y="2191333"/>
                  </a:lnTo>
                  <a:lnTo>
                    <a:pt x="246888" y="2188464"/>
                  </a:lnTo>
                  <a:lnTo>
                    <a:pt x="252983" y="2167128"/>
                  </a:lnTo>
                  <a:lnTo>
                    <a:pt x="253691" y="2162175"/>
                  </a:lnTo>
                  <a:close/>
                </a:path>
                <a:path w="267970" h="2419985">
                  <a:moveTo>
                    <a:pt x="27431" y="0"/>
                  </a:moveTo>
                  <a:lnTo>
                    <a:pt x="3048" y="0"/>
                  </a:lnTo>
                  <a:lnTo>
                    <a:pt x="0" y="57912"/>
                  </a:lnTo>
                  <a:lnTo>
                    <a:pt x="24383" y="57912"/>
                  </a:lnTo>
                  <a:lnTo>
                    <a:pt x="42672" y="60960"/>
                  </a:lnTo>
                  <a:lnTo>
                    <a:pt x="82296" y="70104"/>
                  </a:lnTo>
                  <a:lnTo>
                    <a:pt x="146303" y="106680"/>
                  </a:lnTo>
                  <a:lnTo>
                    <a:pt x="179831" y="146304"/>
                  </a:lnTo>
                  <a:lnTo>
                    <a:pt x="198120" y="188976"/>
                  </a:lnTo>
                  <a:lnTo>
                    <a:pt x="201168" y="204216"/>
                  </a:lnTo>
                  <a:lnTo>
                    <a:pt x="201168" y="2142744"/>
                  </a:lnTo>
                  <a:lnTo>
                    <a:pt x="198120" y="2157984"/>
                  </a:lnTo>
                  <a:lnTo>
                    <a:pt x="191711" y="2174005"/>
                  </a:lnTo>
                  <a:lnTo>
                    <a:pt x="201168" y="2167128"/>
                  </a:lnTo>
                  <a:lnTo>
                    <a:pt x="211216" y="2162508"/>
                  </a:lnTo>
                  <a:lnTo>
                    <a:pt x="222123" y="2162175"/>
                  </a:lnTo>
                  <a:lnTo>
                    <a:pt x="253691" y="2162175"/>
                  </a:lnTo>
                  <a:lnTo>
                    <a:pt x="259079" y="2124456"/>
                  </a:lnTo>
                  <a:lnTo>
                    <a:pt x="259079" y="216408"/>
                  </a:lnTo>
                  <a:lnTo>
                    <a:pt x="252983" y="173736"/>
                  </a:lnTo>
                  <a:lnTo>
                    <a:pt x="237744" y="131064"/>
                  </a:lnTo>
                  <a:lnTo>
                    <a:pt x="213359" y="94487"/>
                  </a:lnTo>
                  <a:lnTo>
                    <a:pt x="179831" y="60960"/>
                  </a:lnTo>
                  <a:lnTo>
                    <a:pt x="143255" y="36576"/>
                  </a:lnTo>
                  <a:lnTo>
                    <a:pt x="97535" y="15240"/>
                  </a:lnTo>
                  <a:lnTo>
                    <a:pt x="51816" y="304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1"/>
          <p:cNvSpPr txBox="1"/>
          <p:nvPr/>
        </p:nvSpPr>
        <p:spPr>
          <a:xfrm>
            <a:off x="6406896" y="5409646"/>
            <a:ext cx="1447800" cy="37830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‘A’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31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641195" y="967364"/>
            <a:ext cx="8043746" cy="58617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+mn-lt"/>
                <a:cs typeface="Arial MT"/>
              </a:rPr>
              <a:t>Các bước sử dụng con trỏ 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+mn-lt"/>
                <a:cs typeface="Arial MT"/>
              </a:rPr>
              <a:t>Bước 4</a:t>
            </a:r>
            <a:r>
              <a:rPr lang="en-US" dirty="0" smtClean="0">
                <a:solidFill>
                  <a:srgbClr val="002060"/>
                </a:solidFill>
                <a:latin typeface="+mn-lt"/>
                <a:cs typeface="Arial MT"/>
              </a:rPr>
              <a:t>: Tham chiếu đến con trỏ</a:t>
            </a: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	num; </a:t>
            </a:r>
            <a:r>
              <a:rPr lang="pt-BR" b="1" spc="60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endParaRPr lang="pt-BR" b="1" spc="60" dirty="0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char</a:t>
            </a:r>
            <a:r>
              <a:rPr lang="pt-BR" b="1" spc="-3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ch</a:t>
            </a:r>
            <a:r>
              <a:rPr lang="pt-BR" b="1" spc="-3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pt-BR" b="1" spc="-3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‘A’; </a:t>
            </a:r>
            <a:r>
              <a:rPr lang="pt-BR" b="1" spc="-142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endParaRPr lang="pt-BR" b="1" spc="-1425" dirty="0" smtClean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12065" algn="just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float</a:t>
            </a:r>
            <a:r>
              <a:rPr lang="pt-BR" b="1" spc="-2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x</a:t>
            </a: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;</a:t>
            </a:r>
            <a:endParaRPr lang="en-US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fontAlgn="t"/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ptr_num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fontAlgn="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	*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ptr_ch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algn="l" fontAlgn="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loat *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ptr_x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dirty="0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tr_num</a:t>
            </a:r>
            <a:r>
              <a:rPr lang="pt-BR" b="1" spc="-4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pt-BR" b="1" spc="-4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&amp;</a:t>
            </a: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num; </a:t>
            </a:r>
            <a:r>
              <a:rPr lang="pt-BR" b="1" spc="-118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tr_ch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= &amp;</a:t>
            </a: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ch;; 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tr_x</a:t>
            </a:r>
            <a:r>
              <a:rPr lang="pt-BR" b="1" spc="-1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pt-BR" b="1" spc="-15" dirty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pt-BR" b="1" spc="-5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&amp;x;</a:t>
            </a:r>
          </a:p>
          <a:p>
            <a:pPr marL="12065" algn="l">
              <a:lnSpc>
                <a:spcPct val="12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endParaRPr lang="pt-BR" b="1" spc="-5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  <a:spcBef>
                <a:spcPts val="90"/>
              </a:spcBef>
            </a:pPr>
            <a:r>
              <a:rPr lang="en-US" b="1" spc="-5" dirty="0" smtClean="0">
                <a:solidFill>
                  <a:srgbClr val="A40020"/>
                </a:solidFill>
                <a:latin typeface="Courier New"/>
                <a:cs typeface="Courier New"/>
              </a:rPr>
              <a:t>*</a:t>
            </a:r>
            <a:r>
              <a:rPr lang="en-US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ptr_x</a:t>
            </a:r>
            <a:r>
              <a:rPr lang="en-US" b="1" spc="-4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lang="en-US" b="1" spc="-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ourier New"/>
                <a:cs typeface="Courier New"/>
              </a:rPr>
              <a:t>0.25;</a:t>
            </a:r>
            <a:endParaRPr lang="en-US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lang="en-US" b="1" spc="-5" dirty="0" smtClean="0">
                <a:solidFill>
                  <a:srgbClr val="A40020"/>
                </a:solidFill>
                <a:latin typeface="Courier New"/>
                <a:cs typeface="Courier New"/>
              </a:rPr>
              <a:t>*</a:t>
            </a:r>
            <a:r>
              <a:rPr lang="en-US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ptr_num</a:t>
            </a:r>
            <a:r>
              <a:rPr lang="en-US" b="1" spc="-5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lang="en-US" b="1" spc="-3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b="1" spc="-5" dirty="0" smtClean="0">
                <a:solidFill>
                  <a:srgbClr val="A40020"/>
                </a:solidFill>
                <a:latin typeface="Courier New"/>
                <a:cs typeface="Courier New"/>
              </a:rPr>
              <a:t>*</a:t>
            </a:r>
            <a:r>
              <a:rPr lang="en-US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ptr_ch</a:t>
            </a:r>
            <a:r>
              <a:rPr lang="en-US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lang="en-US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5571236" y="4796490"/>
            <a:ext cx="75692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num: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ch: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x: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17" name="object 5"/>
          <p:cNvGrpSpPr/>
          <p:nvPr/>
        </p:nvGrpSpPr>
        <p:grpSpPr>
          <a:xfrm>
            <a:off x="6400800" y="4793949"/>
            <a:ext cx="1463040" cy="485140"/>
            <a:chOff x="7232904" y="4870703"/>
            <a:chExt cx="1463040" cy="485140"/>
          </a:xfrm>
        </p:grpSpPr>
        <p:sp>
          <p:nvSpPr>
            <p:cNvPr id="18" name="object 6"/>
            <p:cNvSpPr/>
            <p:nvPr/>
          </p:nvSpPr>
          <p:spPr>
            <a:xfrm>
              <a:off x="7239000" y="48767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object 7"/>
            <p:cNvSpPr/>
            <p:nvPr/>
          </p:nvSpPr>
          <p:spPr>
            <a:xfrm>
              <a:off x="7232904" y="48707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object 8"/>
          <p:cNvGrpSpPr/>
          <p:nvPr/>
        </p:nvGrpSpPr>
        <p:grpSpPr>
          <a:xfrm>
            <a:off x="6400800" y="5403549"/>
            <a:ext cx="1463040" cy="485140"/>
            <a:chOff x="7232904" y="5480303"/>
            <a:chExt cx="1463040" cy="485140"/>
          </a:xfrm>
        </p:grpSpPr>
        <p:sp>
          <p:nvSpPr>
            <p:cNvPr id="21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2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39" name="object 8"/>
          <p:cNvGrpSpPr/>
          <p:nvPr/>
        </p:nvGrpSpPr>
        <p:grpSpPr>
          <a:xfrm>
            <a:off x="6400800" y="6030468"/>
            <a:ext cx="1463040" cy="485140"/>
            <a:chOff x="7232904" y="5480303"/>
            <a:chExt cx="1463040" cy="485140"/>
          </a:xfrm>
        </p:grpSpPr>
        <p:sp>
          <p:nvSpPr>
            <p:cNvPr id="40" name="object 9"/>
            <p:cNvSpPr/>
            <p:nvPr/>
          </p:nvSpPr>
          <p:spPr>
            <a:xfrm>
              <a:off x="7239000" y="54863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1" name="object 10"/>
            <p:cNvSpPr/>
            <p:nvPr/>
          </p:nvSpPr>
          <p:spPr>
            <a:xfrm>
              <a:off x="7232904" y="54803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39">
                  <a:moveTo>
                    <a:pt x="1463040" y="0"/>
                  </a:moveTo>
                  <a:lnTo>
                    <a:pt x="0" y="0"/>
                  </a:lnTo>
                  <a:lnTo>
                    <a:pt x="0" y="484632"/>
                  </a:lnTo>
                  <a:lnTo>
                    <a:pt x="1463040" y="484632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39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39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3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39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39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30" name="object 6"/>
          <p:cNvSpPr txBox="1"/>
          <p:nvPr/>
        </p:nvSpPr>
        <p:spPr>
          <a:xfrm>
            <a:off x="4800600" y="2469217"/>
            <a:ext cx="1521459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78460" marR="5080" indent="-182880" algn="r">
              <a:lnSpc>
                <a:spcPct val="166700"/>
              </a:lnSpc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_ch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  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_x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31" name="object 7"/>
          <p:cNvGrpSpPr/>
          <p:nvPr/>
        </p:nvGrpSpPr>
        <p:grpSpPr>
          <a:xfrm>
            <a:off x="6391656" y="2466676"/>
            <a:ext cx="1463040" cy="393700"/>
            <a:chOff x="7232904" y="2432304"/>
            <a:chExt cx="1463040" cy="393700"/>
          </a:xfrm>
        </p:grpSpPr>
        <p:sp>
          <p:nvSpPr>
            <p:cNvPr id="32" name="object 8"/>
            <p:cNvSpPr/>
            <p:nvPr/>
          </p:nvSpPr>
          <p:spPr>
            <a:xfrm>
              <a:off x="7239000" y="24384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47800" y="3810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9"/>
            <p:cNvSpPr/>
            <p:nvPr/>
          </p:nvSpPr>
          <p:spPr>
            <a:xfrm>
              <a:off x="7232904" y="2432304"/>
              <a:ext cx="1463040" cy="393700"/>
            </a:xfrm>
            <a:custGeom>
              <a:avLst/>
              <a:gdLst/>
              <a:ahLst/>
              <a:cxnLst/>
              <a:rect l="l" t="t" r="r" b="b"/>
              <a:pathLst>
                <a:path w="1463040" h="393700">
                  <a:moveTo>
                    <a:pt x="1463040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463040" y="393192"/>
                  </a:lnTo>
                  <a:lnTo>
                    <a:pt x="1463040" y="387096"/>
                  </a:lnTo>
                  <a:lnTo>
                    <a:pt x="15240" y="387096"/>
                  </a:lnTo>
                  <a:lnTo>
                    <a:pt x="6096" y="381000"/>
                  </a:lnTo>
                  <a:lnTo>
                    <a:pt x="15240" y="38100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393700">
                  <a:moveTo>
                    <a:pt x="15240" y="381000"/>
                  </a:moveTo>
                  <a:lnTo>
                    <a:pt x="6096" y="381000"/>
                  </a:lnTo>
                  <a:lnTo>
                    <a:pt x="15240" y="387096"/>
                  </a:lnTo>
                  <a:lnTo>
                    <a:pt x="15240" y="381000"/>
                  </a:lnTo>
                  <a:close/>
                </a:path>
                <a:path w="1463040" h="393700">
                  <a:moveTo>
                    <a:pt x="1447800" y="381000"/>
                  </a:moveTo>
                  <a:lnTo>
                    <a:pt x="15240" y="381000"/>
                  </a:lnTo>
                  <a:lnTo>
                    <a:pt x="15240" y="387096"/>
                  </a:lnTo>
                  <a:lnTo>
                    <a:pt x="1447800" y="387096"/>
                  </a:lnTo>
                  <a:lnTo>
                    <a:pt x="1447800" y="381000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447800" y="387096"/>
                  </a:lnTo>
                  <a:lnTo>
                    <a:pt x="1453896" y="381000"/>
                  </a:lnTo>
                  <a:lnTo>
                    <a:pt x="1463040" y="38100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381000"/>
                  </a:moveTo>
                  <a:lnTo>
                    <a:pt x="1453896" y="381000"/>
                  </a:lnTo>
                  <a:lnTo>
                    <a:pt x="1447800" y="387096"/>
                  </a:lnTo>
                  <a:lnTo>
                    <a:pt x="1463040" y="387096"/>
                  </a:lnTo>
                  <a:lnTo>
                    <a:pt x="1463040" y="381000"/>
                  </a:lnTo>
                  <a:close/>
                </a:path>
                <a:path w="1463040" h="39370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0"/>
          <p:cNvSpPr txBox="1"/>
          <p:nvPr/>
        </p:nvSpPr>
        <p:spPr>
          <a:xfrm>
            <a:off x="6397752" y="2472772"/>
            <a:ext cx="1447800" cy="31354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&amp;num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11"/>
          <p:cNvGrpSpPr/>
          <p:nvPr/>
        </p:nvGrpSpPr>
        <p:grpSpPr>
          <a:xfrm>
            <a:off x="6391656" y="3076276"/>
            <a:ext cx="1463040" cy="393700"/>
            <a:chOff x="7232904" y="3041904"/>
            <a:chExt cx="1463040" cy="393700"/>
          </a:xfrm>
        </p:grpSpPr>
        <p:sp>
          <p:nvSpPr>
            <p:cNvPr id="36" name="object 12"/>
            <p:cNvSpPr/>
            <p:nvPr/>
          </p:nvSpPr>
          <p:spPr>
            <a:xfrm>
              <a:off x="7239000" y="30480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47800" y="3810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3"/>
            <p:cNvSpPr/>
            <p:nvPr/>
          </p:nvSpPr>
          <p:spPr>
            <a:xfrm>
              <a:off x="7232904" y="3041904"/>
              <a:ext cx="1463040" cy="393700"/>
            </a:xfrm>
            <a:custGeom>
              <a:avLst/>
              <a:gdLst/>
              <a:ahLst/>
              <a:cxnLst/>
              <a:rect l="l" t="t" r="r" b="b"/>
              <a:pathLst>
                <a:path w="1463040" h="393700">
                  <a:moveTo>
                    <a:pt x="1463040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463040" y="393192"/>
                  </a:lnTo>
                  <a:lnTo>
                    <a:pt x="1463040" y="387096"/>
                  </a:lnTo>
                  <a:lnTo>
                    <a:pt x="15240" y="387096"/>
                  </a:lnTo>
                  <a:lnTo>
                    <a:pt x="6096" y="381000"/>
                  </a:lnTo>
                  <a:lnTo>
                    <a:pt x="15240" y="38100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393700">
                  <a:moveTo>
                    <a:pt x="15240" y="381000"/>
                  </a:moveTo>
                  <a:lnTo>
                    <a:pt x="6096" y="381000"/>
                  </a:lnTo>
                  <a:lnTo>
                    <a:pt x="15240" y="387096"/>
                  </a:lnTo>
                  <a:lnTo>
                    <a:pt x="15240" y="381000"/>
                  </a:lnTo>
                  <a:close/>
                </a:path>
                <a:path w="1463040" h="393700">
                  <a:moveTo>
                    <a:pt x="1447800" y="381000"/>
                  </a:moveTo>
                  <a:lnTo>
                    <a:pt x="15240" y="381000"/>
                  </a:lnTo>
                  <a:lnTo>
                    <a:pt x="15240" y="387096"/>
                  </a:lnTo>
                  <a:lnTo>
                    <a:pt x="1447800" y="387096"/>
                  </a:lnTo>
                  <a:lnTo>
                    <a:pt x="1447800" y="381000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447800" y="387096"/>
                  </a:lnTo>
                  <a:lnTo>
                    <a:pt x="1453896" y="381000"/>
                  </a:lnTo>
                  <a:lnTo>
                    <a:pt x="1463040" y="38100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381000"/>
                  </a:moveTo>
                  <a:lnTo>
                    <a:pt x="1453896" y="381000"/>
                  </a:lnTo>
                  <a:lnTo>
                    <a:pt x="1447800" y="387096"/>
                  </a:lnTo>
                  <a:lnTo>
                    <a:pt x="1463040" y="387096"/>
                  </a:lnTo>
                  <a:lnTo>
                    <a:pt x="1463040" y="381000"/>
                  </a:lnTo>
                  <a:close/>
                </a:path>
                <a:path w="1463040" h="39370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14"/>
          <p:cNvSpPr txBox="1"/>
          <p:nvPr/>
        </p:nvSpPr>
        <p:spPr>
          <a:xfrm>
            <a:off x="6397752" y="3082372"/>
            <a:ext cx="1447800" cy="3810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&amp;ch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15"/>
          <p:cNvGrpSpPr/>
          <p:nvPr/>
        </p:nvGrpSpPr>
        <p:grpSpPr>
          <a:xfrm>
            <a:off x="6391656" y="3685875"/>
            <a:ext cx="1463040" cy="393700"/>
            <a:chOff x="7232904" y="3651503"/>
            <a:chExt cx="1463040" cy="393700"/>
          </a:xfrm>
        </p:grpSpPr>
        <p:sp>
          <p:nvSpPr>
            <p:cNvPr id="43" name="object 16"/>
            <p:cNvSpPr/>
            <p:nvPr/>
          </p:nvSpPr>
          <p:spPr>
            <a:xfrm>
              <a:off x="7239000" y="3657599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447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47800" y="3810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/>
            <p:cNvSpPr/>
            <p:nvPr/>
          </p:nvSpPr>
          <p:spPr>
            <a:xfrm>
              <a:off x="7232904" y="3651503"/>
              <a:ext cx="1463040" cy="393700"/>
            </a:xfrm>
            <a:custGeom>
              <a:avLst/>
              <a:gdLst/>
              <a:ahLst/>
              <a:cxnLst/>
              <a:rect l="l" t="t" r="r" b="b"/>
              <a:pathLst>
                <a:path w="1463040" h="393700">
                  <a:moveTo>
                    <a:pt x="1463040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463040" y="393192"/>
                  </a:lnTo>
                  <a:lnTo>
                    <a:pt x="1463040" y="387096"/>
                  </a:lnTo>
                  <a:lnTo>
                    <a:pt x="15240" y="387096"/>
                  </a:lnTo>
                  <a:lnTo>
                    <a:pt x="6096" y="381000"/>
                  </a:lnTo>
                  <a:lnTo>
                    <a:pt x="15240" y="38100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393700">
                  <a:moveTo>
                    <a:pt x="15240" y="381000"/>
                  </a:moveTo>
                  <a:lnTo>
                    <a:pt x="6096" y="381000"/>
                  </a:lnTo>
                  <a:lnTo>
                    <a:pt x="15240" y="387096"/>
                  </a:lnTo>
                  <a:lnTo>
                    <a:pt x="15240" y="381000"/>
                  </a:lnTo>
                  <a:close/>
                </a:path>
                <a:path w="1463040" h="393700">
                  <a:moveTo>
                    <a:pt x="1447800" y="381000"/>
                  </a:moveTo>
                  <a:lnTo>
                    <a:pt x="15240" y="381000"/>
                  </a:lnTo>
                  <a:lnTo>
                    <a:pt x="15240" y="387096"/>
                  </a:lnTo>
                  <a:lnTo>
                    <a:pt x="1447800" y="387096"/>
                  </a:lnTo>
                  <a:lnTo>
                    <a:pt x="1447800" y="381000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447800" y="387096"/>
                  </a:lnTo>
                  <a:lnTo>
                    <a:pt x="1453896" y="381000"/>
                  </a:lnTo>
                  <a:lnTo>
                    <a:pt x="1463040" y="38100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381000"/>
                  </a:moveTo>
                  <a:lnTo>
                    <a:pt x="1453896" y="381000"/>
                  </a:lnTo>
                  <a:lnTo>
                    <a:pt x="1447800" y="387096"/>
                  </a:lnTo>
                  <a:lnTo>
                    <a:pt x="1463040" y="387096"/>
                  </a:lnTo>
                  <a:lnTo>
                    <a:pt x="1463040" y="381000"/>
                  </a:lnTo>
                  <a:close/>
                </a:path>
                <a:path w="1463040" h="39370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39370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39370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8"/>
          <p:cNvSpPr txBox="1"/>
          <p:nvPr/>
        </p:nvSpPr>
        <p:spPr>
          <a:xfrm>
            <a:off x="6397752" y="3691972"/>
            <a:ext cx="1447800" cy="3810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&amp;x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" name="object 19"/>
          <p:cNvGrpSpPr/>
          <p:nvPr/>
        </p:nvGrpSpPr>
        <p:grpSpPr>
          <a:xfrm>
            <a:off x="7845552" y="2673939"/>
            <a:ext cx="716280" cy="3658870"/>
            <a:chOff x="8686800" y="2639567"/>
            <a:chExt cx="716280" cy="3658870"/>
          </a:xfrm>
        </p:grpSpPr>
        <p:sp>
          <p:nvSpPr>
            <p:cNvPr id="47" name="object 20"/>
            <p:cNvSpPr/>
            <p:nvPr/>
          </p:nvSpPr>
          <p:spPr>
            <a:xfrm>
              <a:off x="8686800" y="3858767"/>
              <a:ext cx="716280" cy="2439670"/>
            </a:xfrm>
            <a:custGeom>
              <a:avLst/>
              <a:gdLst/>
              <a:ahLst/>
              <a:cxnLst/>
              <a:rect l="l" t="t" r="r" b="b"/>
              <a:pathLst>
                <a:path w="716279" h="2439670">
                  <a:moveTo>
                    <a:pt x="234314" y="2183892"/>
                  </a:moveTo>
                  <a:lnTo>
                    <a:pt x="223408" y="2183892"/>
                  </a:lnTo>
                  <a:lnTo>
                    <a:pt x="213359" y="2188464"/>
                  </a:lnTo>
                  <a:lnTo>
                    <a:pt x="0" y="2313432"/>
                  </a:lnTo>
                  <a:lnTo>
                    <a:pt x="216407" y="2435352"/>
                  </a:lnTo>
                  <a:lnTo>
                    <a:pt x="227742" y="2439495"/>
                  </a:lnTo>
                  <a:lnTo>
                    <a:pt x="238505" y="2438781"/>
                  </a:lnTo>
                  <a:lnTo>
                    <a:pt x="248126" y="2434066"/>
                  </a:lnTo>
                  <a:lnTo>
                    <a:pt x="256031" y="2426208"/>
                  </a:lnTo>
                  <a:lnTo>
                    <a:pt x="258841" y="2414873"/>
                  </a:lnTo>
                  <a:lnTo>
                    <a:pt x="257937" y="2404110"/>
                  </a:lnTo>
                  <a:lnTo>
                    <a:pt x="253031" y="2394489"/>
                  </a:lnTo>
                  <a:lnTo>
                    <a:pt x="243840" y="2386584"/>
                  </a:lnTo>
                  <a:lnTo>
                    <a:pt x="169164" y="2343912"/>
                  </a:lnTo>
                  <a:lnTo>
                    <a:pt x="57911" y="2343912"/>
                  </a:lnTo>
                  <a:lnTo>
                    <a:pt x="57911" y="2286000"/>
                  </a:lnTo>
                  <a:lnTo>
                    <a:pt x="70103" y="2286000"/>
                  </a:lnTo>
                  <a:lnTo>
                    <a:pt x="137159" y="2282952"/>
                  </a:lnTo>
                  <a:lnTo>
                    <a:pt x="243840" y="2237232"/>
                  </a:lnTo>
                  <a:lnTo>
                    <a:pt x="257127" y="2207656"/>
                  </a:lnTo>
                  <a:lnTo>
                    <a:pt x="252983" y="2197608"/>
                  </a:lnTo>
                  <a:lnTo>
                    <a:pt x="244649" y="2188464"/>
                  </a:lnTo>
                  <a:lnTo>
                    <a:pt x="234314" y="2183892"/>
                  </a:lnTo>
                  <a:close/>
                </a:path>
                <a:path w="716279" h="2439670">
                  <a:moveTo>
                    <a:pt x="171863" y="2279646"/>
                  </a:moveTo>
                  <a:lnTo>
                    <a:pt x="137159" y="2282952"/>
                  </a:lnTo>
                  <a:lnTo>
                    <a:pt x="70103" y="2286000"/>
                  </a:lnTo>
                  <a:lnTo>
                    <a:pt x="57911" y="2286000"/>
                  </a:lnTo>
                  <a:lnTo>
                    <a:pt x="57911" y="2343912"/>
                  </a:lnTo>
                  <a:lnTo>
                    <a:pt x="73151" y="2343912"/>
                  </a:lnTo>
                  <a:lnTo>
                    <a:pt x="140207" y="2340864"/>
                  </a:lnTo>
                  <a:lnTo>
                    <a:pt x="160587" y="2339011"/>
                  </a:lnTo>
                  <a:lnTo>
                    <a:pt x="158496" y="2337816"/>
                  </a:lnTo>
                  <a:lnTo>
                    <a:pt x="73151" y="2337816"/>
                  </a:lnTo>
                  <a:lnTo>
                    <a:pt x="73151" y="2289048"/>
                  </a:lnTo>
                  <a:lnTo>
                    <a:pt x="155909" y="2289048"/>
                  </a:lnTo>
                  <a:lnTo>
                    <a:pt x="171863" y="2279646"/>
                  </a:lnTo>
                  <a:close/>
                </a:path>
                <a:path w="716279" h="2439670">
                  <a:moveTo>
                    <a:pt x="160587" y="2339011"/>
                  </a:moveTo>
                  <a:lnTo>
                    <a:pt x="140207" y="2340864"/>
                  </a:lnTo>
                  <a:lnTo>
                    <a:pt x="73151" y="2343912"/>
                  </a:lnTo>
                  <a:lnTo>
                    <a:pt x="169164" y="2343912"/>
                  </a:lnTo>
                  <a:lnTo>
                    <a:pt x="160587" y="2339011"/>
                  </a:lnTo>
                  <a:close/>
                </a:path>
                <a:path w="716279" h="2439670">
                  <a:moveTo>
                    <a:pt x="658368" y="2127504"/>
                  </a:moveTo>
                  <a:lnTo>
                    <a:pt x="655320" y="2136648"/>
                  </a:lnTo>
                  <a:lnTo>
                    <a:pt x="649224" y="2148840"/>
                  </a:lnTo>
                  <a:lnTo>
                    <a:pt x="637031" y="2161032"/>
                  </a:lnTo>
                  <a:lnTo>
                    <a:pt x="627888" y="2167128"/>
                  </a:lnTo>
                  <a:lnTo>
                    <a:pt x="615696" y="2176272"/>
                  </a:lnTo>
                  <a:lnTo>
                    <a:pt x="603503" y="2182368"/>
                  </a:lnTo>
                  <a:lnTo>
                    <a:pt x="591311" y="2191512"/>
                  </a:lnTo>
                  <a:lnTo>
                    <a:pt x="576072" y="2197608"/>
                  </a:lnTo>
                  <a:lnTo>
                    <a:pt x="557783" y="2203704"/>
                  </a:lnTo>
                  <a:lnTo>
                    <a:pt x="539496" y="2212848"/>
                  </a:lnTo>
                  <a:lnTo>
                    <a:pt x="521207" y="2218944"/>
                  </a:lnTo>
                  <a:lnTo>
                    <a:pt x="478535" y="2231136"/>
                  </a:lnTo>
                  <a:lnTo>
                    <a:pt x="429768" y="2243328"/>
                  </a:lnTo>
                  <a:lnTo>
                    <a:pt x="377951" y="2255520"/>
                  </a:lnTo>
                  <a:lnTo>
                    <a:pt x="323088" y="2264664"/>
                  </a:lnTo>
                  <a:lnTo>
                    <a:pt x="265175" y="2270760"/>
                  </a:lnTo>
                  <a:lnTo>
                    <a:pt x="171863" y="2279646"/>
                  </a:lnTo>
                  <a:lnTo>
                    <a:pt x="115167" y="2313056"/>
                  </a:lnTo>
                  <a:lnTo>
                    <a:pt x="160587" y="2339011"/>
                  </a:lnTo>
                  <a:lnTo>
                    <a:pt x="271272" y="2328672"/>
                  </a:lnTo>
                  <a:lnTo>
                    <a:pt x="390144" y="2310384"/>
                  </a:lnTo>
                  <a:lnTo>
                    <a:pt x="445007" y="2298192"/>
                  </a:lnTo>
                  <a:lnTo>
                    <a:pt x="518159" y="2279904"/>
                  </a:lnTo>
                  <a:lnTo>
                    <a:pt x="539496" y="2273808"/>
                  </a:lnTo>
                  <a:lnTo>
                    <a:pt x="560831" y="2264664"/>
                  </a:lnTo>
                  <a:lnTo>
                    <a:pt x="582168" y="2258568"/>
                  </a:lnTo>
                  <a:lnTo>
                    <a:pt x="618744" y="2240280"/>
                  </a:lnTo>
                  <a:lnTo>
                    <a:pt x="664464" y="2212848"/>
                  </a:lnTo>
                  <a:lnTo>
                    <a:pt x="676655" y="2200656"/>
                  </a:lnTo>
                  <a:lnTo>
                    <a:pt x="688848" y="2191512"/>
                  </a:lnTo>
                  <a:lnTo>
                    <a:pt x="697992" y="2179320"/>
                  </a:lnTo>
                  <a:lnTo>
                    <a:pt x="704088" y="2170176"/>
                  </a:lnTo>
                  <a:lnTo>
                    <a:pt x="704088" y="2164080"/>
                  </a:lnTo>
                  <a:lnTo>
                    <a:pt x="710183" y="2151888"/>
                  </a:lnTo>
                  <a:lnTo>
                    <a:pt x="713231" y="2142744"/>
                  </a:lnTo>
                  <a:lnTo>
                    <a:pt x="713231" y="2136648"/>
                  </a:lnTo>
                  <a:lnTo>
                    <a:pt x="714755" y="2130552"/>
                  </a:lnTo>
                  <a:lnTo>
                    <a:pt x="658368" y="2130552"/>
                  </a:lnTo>
                  <a:lnTo>
                    <a:pt x="658368" y="2127504"/>
                  </a:lnTo>
                  <a:close/>
                </a:path>
                <a:path w="716279" h="2439670">
                  <a:moveTo>
                    <a:pt x="73151" y="2289048"/>
                  </a:moveTo>
                  <a:lnTo>
                    <a:pt x="73151" y="2337816"/>
                  </a:lnTo>
                  <a:lnTo>
                    <a:pt x="115167" y="2313056"/>
                  </a:lnTo>
                  <a:lnTo>
                    <a:pt x="73151" y="2289048"/>
                  </a:lnTo>
                  <a:close/>
                </a:path>
                <a:path w="716279" h="2439670">
                  <a:moveTo>
                    <a:pt x="115167" y="2313056"/>
                  </a:moveTo>
                  <a:lnTo>
                    <a:pt x="73151" y="2337816"/>
                  </a:lnTo>
                  <a:lnTo>
                    <a:pt x="158496" y="2337816"/>
                  </a:lnTo>
                  <a:lnTo>
                    <a:pt x="115167" y="2313056"/>
                  </a:lnTo>
                  <a:close/>
                </a:path>
                <a:path w="716279" h="2439670">
                  <a:moveTo>
                    <a:pt x="155909" y="2289048"/>
                  </a:moveTo>
                  <a:lnTo>
                    <a:pt x="73151" y="2289048"/>
                  </a:lnTo>
                  <a:lnTo>
                    <a:pt x="115167" y="2313056"/>
                  </a:lnTo>
                  <a:lnTo>
                    <a:pt x="155909" y="2289048"/>
                  </a:lnTo>
                  <a:close/>
                </a:path>
                <a:path w="716279" h="2439670">
                  <a:moveTo>
                    <a:pt x="715263" y="213360"/>
                  </a:moveTo>
                  <a:lnTo>
                    <a:pt x="658368" y="213360"/>
                  </a:lnTo>
                  <a:lnTo>
                    <a:pt x="658368" y="2130552"/>
                  </a:lnTo>
                  <a:lnTo>
                    <a:pt x="714755" y="2130552"/>
                  </a:lnTo>
                  <a:lnTo>
                    <a:pt x="716279" y="2124456"/>
                  </a:lnTo>
                  <a:lnTo>
                    <a:pt x="716279" y="216408"/>
                  </a:lnTo>
                  <a:lnTo>
                    <a:pt x="715263" y="213360"/>
                  </a:lnTo>
                  <a:close/>
                </a:path>
                <a:path w="716279" h="2439670">
                  <a:moveTo>
                    <a:pt x="655320" y="207264"/>
                  </a:moveTo>
                  <a:lnTo>
                    <a:pt x="658368" y="216408"/>
                  </a:lnTo>
                  <a:lnTo>
                    <a:pt x="658368" y="213360"/>
                  </a:lnTo>
                  <a:lnTo>
                    <a:pt x="715263" y="213360"/>
                  </a:lnTo>
                  <a:lnTo>
                    <a:pt x="714248" y="210312"/>
                  </a:lnTo>
                  <a:lnTo>
                    <a:pt x="658368" y="210312"/>
                  </a:lnTo>
                  <a:lnTo>
                    <a:pt x="655320" y="207264"/>
                  </a:lnTo>
                  <a:close/>
                </a:path>
                <a:path w="716279" h="2439670">
                  <a:moveTo>
                    <a:pt x="73151" y="0"/>
                  </a:moveTo>
                  <a:lnTo>
                    <a:pt x="3048" y="0"/>
                  </a:lnTo>
                  <a:lnTo>
                    <a:pt x="0" y="57912"/>
                  </a:lnTo>
                  <a:lnTo>
                    <a:pt x="70103" y="57912"/>
                  </a:lnTo>
                  <a:lnTo>
                    <a:pt x="137159" y="60960"/>
                  </a:lnTo>
                  <a:lnTo>
                    <a:pt x="204216" y="67056"/>
                  </a:lnTo>
                  <a:lnTo>
                    <a:pt x="323088" y="79248"/>
                  </a:lnTo>
                  <a:lnTo>
                    <a:pt x="381000" y="88392"/>
                  </a:lnTo>
                  <a:lnTo>
                    <a:pt x="432816" y="100584"/>
                  </a:lnTo>
                  <a:lnTo>
                    <a:pt x="478535" y="112776"/>
                  </a:lnTo>
                  <a:lnTo>
                    <a:pt x="542544" y="131064"/>
                  </a:lnTo>
                  <a:lnTo>
                    <a:pt x="560831" y="140208"/>
                  </a:lnTo>
                  <a:lnTo>
                    <a:pt x="576072" y="146304"/>
                  </a:lnTo>
                  <a:lnTo>
                    <a:pt x="591311" y="155448"/>
                  </a:lnTo>
                  <a:lnTo>
                    <a:pt x="606551" y="161544"/>
                  </a:lnTo>
                  <a:lnTo>
                    <a:pt x="618744" y="170687"/>
                  </a:lnTo>
                  <a:lnTo>
                    <a:pt x="630935" y="176784"/>
                  </a:lnTo>
                  <a:lnTo>
                    <a:pt x="637031" y="185928"/>
                  </a:lnTo>
                  <a:lnTo>
                    <a:pt x="646176" y="192024"/>
                  </a:lnTo>
                  <a:lnTo>
                    <a:pt x="652272" y="198120"/>
                  </a:lnTo>
                  <a:lnTo>
                    <a:pt x="654303" y="204215"/>
                  </a:lnTo>
                  <a:lnTo>
                    <a:pt x="658368" y="210312"/>
                  </a:lnTo>
                  <a:lnTo>
                    <a:pt x="714248" y="210312"/>
                  </a:lnTo>
                  <a:lnTo>
                    <a:pt x="713231" y="207264"/>
                  </a:lnTo>
                  <a:lnTo>
                    <a:pt x="713231" y="201168"/>
                  </a:lnTo>
                  <a:lnTo>
                    <a:pt x="710183" y="192024"/>
                  </a:lnTo>
                  <a:lnTo>
                    <a:pt x="710183" y="188976"/>
                  </a:lnTo>
                  <a:lnTo>
                    <a:pt x="704088" y="179832"/>
                  </a:lnTo>
                  <a:lnTo>
                    <a:pt x="704088" y="173736"/>
                  </a:lnTo>
                  <a:lnTo>
                    <a:pt x="694944" y="161544"/>
                  </a:lnTo>
                  <a:lnTo>
                    <a:pt x="673607" y="140208"/>
                  </a:lnTo>
                  <a:lnTo>
                    <a:pt x="649224" y="121920"/>
                  </a:lnTo>
                  <a:lnTo>
                    <a:pt x="633983" y="112776"/>
                  </a:lnTo>
                  <a:lnTo>
                    <a:pt x="615696" y="103632"/>
                  </a:lnTo>
                  <a:lnTo>
                    <a:pt x="600455" y="94487"/>
                  </a:lnTo>
                  <a:lnTo>
                    <a:pt x="579120" y="85344"/>
                  </a:lnTo>
                  <a:lnTo>
                    <a:pt x="560831" y="79248"/>
                  </a:lnTo>
                  <a:lnTo>
                    <a:pt x="539496" y="70104"/>
                  </a:lnTo>
                  <a:lnTo>
                    <a:pt x="493775" y="57912"/>
                  </a:lnTo>
                  <a:lnTo>
                    <a:pt x="390144" y="33528"/>
                  </a:lnTo>
                  <a:lnTo>
                    <a:pt x="271272" y="15240"/>
                  </a:lnTo>
                  <a:lnTo>
                    <a:pt x="140207" y="3048"/>
                  </a:lnTo>
                  <a:lnTo>
                    <a:pt x="73151" y="0"/>
                  </a:lnTo>
                  <a:close/>
                </a:path>
                <a:path w="716279" h="2439670">
                  <a:moveTo>
                    <a:pt x="652272" y="201168"/>
                  </a:moveTo>
                  <a:lnTo>
                    <a:pt x="655320" y="207264"/>
                  </a:lnTo>
                  <a:lnTo>
                    <a:pt x="654303" y="204215"/>
                  </a:lnTo>
                  <a:lnTo>
                    <a:pt x="652272" y="20116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1"/>
            <p:cNvSpPr/>
            <p:nvPr/>
          </p:nvSpPr>
          <p:spPr>
            <a:xfrm>
              <a:off x="8686800" y="3249167"/>
              <a:ext cx="487680" cy="2436495"/>
            </a:xfrm>
            <a:custGeom>
              <a:avLst/>
              <a:gdLst/>
              <a:ahLst/>
              <a:cxnLst/>
              <a:rect l="l" t="t" r="r" b="b"/>
              <a:pathLst>
                <a:path w="487679" h="2436495">
                  <a:moveTo>
                    <a:pt x="233552" y="2180844"/>
                  </a:moveTo>
                  <a:lnTo>
                    <a:pt x="222075" y="2180844"/>
                  </a:lnTo>
                  <a:lnTo>
                    <a:pt x="210311" y="2185416"/>
                  </a:lnTo>
                  <a:lnTo>
                    <a:pt x="0" y="2313432"/>
                  </a:lnTo>
                  <a:lnTo>
                    <a:pt x="219455" y="2432304"/>
                  </a:lnTo>
                  <a:lnTo>
                    <a:pt x="229457" y="2436447"/>
                  </a:lnTo>
                  <a:lnTo>
                    <a:pt x="240029" y="2435733"/>
                  </a:lnTo>
                  <a:lnTo>
                    <a:pt x="249459" y="2431018"/>
                  </a:lnTo>
                  <a:lnTo>
                    <a:pt x="256031" y="2423160"/>
                  </a:lnTo>
                  <a:lnTo>
                    <a:pt x="260175" y="2411396"/>
                  </a:lnTo>
                  <a:lnTo>
                    <a:pt x="259461" y="2399919"/>
                  </a:lnTo>
                  <a:lnTo>
                    <a:pt x="254746" y="2390155"/>
                  </a:lnTo>
                  <a:lnTo>
                    <a:pt x="246888" y="2383536"/>
                  </a:lnTo>
                  <a:lnTo>
                    <a:pt x="168426" y="2340864"/>
                  </a:lnTo>
                  <a:lnTo>
                    <a:pt x="60959" y="2340864"/>
                  </a:lnTo>
                  <a:lnTo>
                    <a:pt x="54864" y="2286000"/>
                  </a:lnTo>
                  <a:lnTo>
                    <a:pt x="134111" y="2276856"/>
                  </a:lnTo>
                  <a:lnTo>
                    <a:pt x="180052" y="2269788"/>
                  </a:lnTo>
                  <a:lnTo>
                    <a:pt x="240792" y="2231136"/>
                  </a:lnTo>
                  <a:lnTo>
                    <a:pt x="254507" y="2215134"/>
                  </a:lnTo>
                  <a:lnTo>
                    <a:pt x="254507" y="2204561"/>
                  </a:lnTo>
                  <a:lnTo>
                    <a:pt x="249935" y="2194560"/>
                  </a:lnTo>
                  <a:lnTo>
                    <a:pt x="243316" y="2185416"/>
                  </a:lnTo>
                  <a:lnTo>
                    <a:pt x="233552" y="2180844"/>
                  </a:lnTo>
                  <a:close/>
                </a:path>
                <a:path w="487679" h="2436495">
                  <a:moveTo>
                    <a:pt x="180052" y="2269788"/>
                  </a:moveTo>
                  <a:lnTo>
                    <a:pt x="134111" y="2276856"/>
                  </a:lnTo>
                  <a:lnTo>
                    <a:pt x="91440" y="2282952"/>
                  </a:lnTo>
                  <a:lnTo>
                    <a:pt x="54864" y="2286000"/>
                  </a:lnTo>
                  <a:lnTo>
                    <a:pt x="60959" y="2340864"/>
                  </a:lnTo>
                  <a:lnTo>
                    <a:pt x="97535" y="2337816"/>
                  </a:lnTo>
                  <a:lnTo>
                    <a:pt x="73151" y="2337816"/>
                  </a:lnTo>
                  <a:lnTo>
                    <a:pt x="73151" y="2289048"/>
                  </a:lnTo>
                  <a:lnTo>
                    <a:pt x="149787" y="2289048"/>
                  </a:lnTo>
                  <a:lnTo>
                    <a:pt x="180052" y="2269788"/>
                  </a:lnTo>
                  <a:close/>
                </a:path>
                <a:path w="487679" h="2436495">
                  <a:moveTo>
                    <a:pt x="154313" y="2333188"/>
                  </a:moveTo>
                  <a:lnTo>
                    <a:pt x="143255" y="2334768"/>
                  </a:lnTo>
                  <a:lnTo>
                    <a:pt x="97535" y="2337816"/>
                  </a:lnTo>
                  <a:lnTo>
                    <a:pt x="60959" y="2340864"/>
                  </a:lnTo>
                  <a:lnTo>
                    <a:pt x="168426" y="2340864"/>
                  </a:lnTo>
                  <a:lnTo>
                    <a:pt x="154313" y="2333188"/>
                  </a:lnTo>
                  <a:close/>
                </a:path>
                <a:path w="487679" h="2436495">
                  <a:moveTo>
                    <a:pt x="73151" y="2289048"/>
                  </a:moveTo>
                  <a:lnTo>
                    <a:pt x="73151" y="2337816"/>
                  </a:lnTo>
                  <a:lnTo>
                    <a:pt x="114472" y="2311520"/>
                  </a:lnTo>
                  <a:lnTo>
                    <a:pt x="73151" y="2289048"/>
                  </a:lnTo>
                  <a:close/>
                </a:path>
                <a:path w="487679" h="2436495">
                  <a:moveTo>
                    <a:pt x="114472" y="2311520"/>
                  </a:moveTo>
                  <a:lnTo>
                    <a:pt x="73151" y="2337816"/>
                  </a:lnTo>
                  <a:lnTo>
                    <a:pt x="97535" y="2337816"/>
                  </a:lnTo>
                  <a:lnTo>
                    <a:pt x="143255" y="2334768"/>
                  </a:lnTo>
                  <a:lnTo>
                    <a:pt x="154313" y="2333188"/>
                  </a:lnTo>
                  <a:lnTo>
                    <a:pt x="114472" y="2311520"/>
                  </a:lnTo>
                  <a:close/>
                </a:path>
                <a:path w="487679" h="2436495">
                  <a:moveTo>
                    <a:pt x="417575" y="2161032"/>
                  </a:moveTo>
                  <a:lnTo>
                    <a:pt x="384048" y="2194560"/>
                  </a:lnTo>
                  <a:lnTo>
                    <a:pt x="341375" y="2221992"/>
                  </a:lnTo>
                  <a:lnTo>
                    <a:pt x="283464" y="2243328"/>
                  </a:lnTo>
                  <a:lnTo>
                    <a:pt x="249935" y="2255520"/>
                  </a:lnTo>
                  <a:lnTo>
                    <a:pt x="213359" y="2264664"/>
                  </a:lnTo>
                  <a:lnTo>
                    <a:pt x="180052" y="2269788"/>
                  </a:lnTo>
                  <a:lnTo>
                    <a:pt x="114472" y="2311520"/>
                  </a:lnTo>
                  <a:lnTo>
                    <a:pt x="154313" y="2333188"/>
                  </a:lnTo>
                  <a:lnTo>
                    <a:pt x="185927" y="2328672"/>
                  </a:lnTo>
                  <a:lnTo>
                    <a:pt x="265175" y="2310384"/>
                  </a:lnTo>
                  <a:lnTo>
                    <a:pt x="301751" y="2298192"/>
                  </a:lnTo>
                  <a:lnTo>
                    <a:pt x="368807" y="2270760"/>
                  </a:lnTo>
                  <a:lnTo>
                    <a:pt x="445007" y="2218944"/>
                  </a:lnTo>
                  <a:lnTo>
                    <a:pt x="460248" y="2200656"/>
                  </a:lnTo>
                  <a:lnTo>
                    <a:pt x="460248" y="2197608"/>
                  </a:lnTo>
                  <a:lnTo>
                    <a:pt x="463296" y="2197608"/>
                  </a:lnTo>
                  <a:lnTo>
                    <a:pt x="472440" y="2179320"/>
                  </a:lnTo>
                  <a:lnTo>
                    <a:pt x="475488" y="2176272"/>
                  </a:lnTo>
                  <a:lnTo>
                    <a:pt x="475488" y="2173224"/>
                  </a:lnTo>
                  <a:lnTo>
                    <a:pt x="478536" y="2167128"/>
                  </a:lnTo>
                  <a:lnTo>
                    <a:pt x="414527" y="2167128"/>
                  </a:lnTo>
                  <a:lnTo>
                    <a:pt x="417575" y="2161032"/>
                  </a:lnTo>
                  <a:close/>
                </a:path>
                <a:path w="487679" h="2436495">
                  <a:moveTo>
                    <a:pt x="149787" y="2289048"/>
                  </a:moveTo>
                  <a:lnTo>
                    <a:pt x="73151" y="2289048"/>
                  </a:lnTo>
                  <a:lnTo>
                    <a:pt x="114472" y="2311520"/>
                  </a:lnTo>
                  <a:lnTo>
                    <a:pt x="149787" y="2289048"/>
                  </a:lnTo>
                  <a:close/>
                </a:path>
                <a:path w="487679" h="2436495">
                  <a:moveTo>
                    <a:pt x="423672" y="2148840"/>
                  </a:moveTo>
                  <a:lnTo>
                    <a:pt x="414527" y="2167128"/>
                  </a:lnTo>
                  <a:lnTo>
                    <a:pt x="478536" y="2167128"/>
                  </a:lnTo>
                  <a:lnTo>
                    <a:pt x="484631" y="2154936"/>
                  </a:lnTo>
                  <a:lnTo>
                    <a:pt x="484631" y="2151888"/>
                  </a:lnTo>
                  <a:lnTo>
                    <a:pt x="423672" y="2151888"/>
                  </a:lnTo>
                  <a:lnTo>
                    <a:pt x="423672" y="2148840"/>
                  </a:lnTo>
                  <a:close/>
                </a:path>
                <a:path w="487679" h="2436495">
                  <a:moveTo>
                    <a:pt x="426720" y="204216"/>
                  </a:moveTo>
                  <a:lnTo>
                    <a:pt x="429768" y="213360"/>
                  </a:lnTo>
                  <a:lnTo>
                    <a:pt x="429768" y="2133600"/>
                  </a:lnTo>
                  <a:lnTo>
                    <a:pt x="423672" y="2151888"/>
                  </a:lnTo>
                  <a:lnTo>
                    <a:pt x="484631" y="2151888"/>
                  </a:lnTo>
                  <a:lnTo>
                    <a:pt x="484631" y="2148840"/>
                  </a:lnTo>
                  <a:lnTo>
                    <a:pt x="487679" y="2136648"/>
                  </a:lnTo>
                  <a:lnTo>
                    <a:pt x="487679" y="210312"/>
                  </a:lnTo>
                  <a:lnTo>
                    <a:pt x="429768" y="210312"/>
                  </a:lnTo>
                  <a:lnTo>
                    <a:pt x="426720" y="204216"/>
                  </a:lnTo>
                  <a:close/>
                </a:path>
                <a:path w="487679" h="2436495">
                  <a:moveTo>
                    <a:pt x="484631" y="192024"/>
                  </a:moveTo>
                  <a:lnTo>
                    <a:pt x="423672" y="192024"/>
                  </a:lnTo>
                  <a:lnTo>
                    <a:pt x="429768" y="210312"/>
                  </a:lnTo>
                  <a:lnTo>
                    <a:pt x="487679" y="210312"/>
                  </a:lnTo>
                  <a:lnTo>
                    <a:pt x="487679" y="204216"/>
                  </a:lnTo>
                  <a:lnTo>
                    <a:pt x="484631" y="195072"/>
                  </a:lnTo>
                  <a:lnTo>
                    <a:pt x="484631" y="192024"/>
                  </a:lnTo>
                  <a:close/>
                </a:path>
                <a:path w="487679" h="2436495">
                  <a:moveTo>
                    <a:pt x="478536" y="176784"/>
                  </a:moveTo>
                  <a:lnTo>
                    <a:pt x="414527" y="176784"/>
                  </a:lnTo>
                  <a:lnTo>
                    <a:pt x="423672" y="195072"/>
                  </a:lnTo>
                  <a:lnTo>
                    <a:pt x="423672" y="192024"/>
                  </a:lnTo>
                  <a:lnTo>
                    <a:pt x="484631" y="192024"/>
                  </a:lnTo>
                  <a:lnTo>
                    <a:pt x="484631" y="188976"/>
                  </a:lnTo>
                  <a:lnTo>
                    <a:pt x="478536" y="176784"/>
                  </a:lnTo>
                  <a:close/>
                </a:path>
                <a:path w="487679" h="2436495">
                  <a:moveTo>
                    <a:pt x="48768" y="0"/>
                  </a:moveTo>
                  <a:lnTo>
                    <a:pt x="3048" y="0"/>
                  </a:lnTo>
                  <a:lnTo>
                    <a:pt x="0" y="57912"/>
                  </a:lnTo>
                  <a:lnTo>
                    <a:pt x="48768" y="57912"/>
                  </a:lnTo>
                  <a:lnTo>
                    <a:pt x="91440" y="60960"/>
                  </a:lnTo>
                  <a:lnTo>
                    <a:pt x="134111" y="67056"/>
                  </a:lnTo>
                  <a:lnTo>
                    <a:pt x="213359" y="79248"/>
                  </a:lnTo>
                  <a:lnTo>
                    <a:pt x="283464" y="100584"/>
                  </a:lnTo>
                  <a:lnTo>
                    <a:pt x="341375" y="124968"/>
                  </a:lnTo>
                  <a:lnTo>
                    <a:pt x="387096" y="152400"/>
                  </a:lnTo>
                  <a:lnTo>
                    <a:pt x="417575" y="182880"/>
                  </a:lnTo>
                  <a:lnTo>
                    <a:pt x="414527" y="176784"/>
                  </a:lnTo>
                  <a:lnTo>
                    <a:pt x="478536" y="176784"/>
                  </a:lnTo>
                  <a:lnTo>
                    <a:pt x="475488" y="170687"/>
                  </a:lnTo>
                  <a:lnTo>
                    <a:pt x="475488" y="167640"/>
                  </a:lnTo>
                  <a:lnTo>
                    <a:pt x="472440" y="164592"/>
                  </a:lnTo>
                  <a:lnTo>
                    <a:pt x="463296" y="146304"/>
                  </a:lnTo>
                  <a:lnTo>
                    <a:pt x="460248" y="146304"/>
                  </a:lnTo>
                  <a:lnTo>
                    <a:pt x="460248" y="143256"/>
                  </a:lnTo>
                  <a:lnTo>
                    <a:pt x="420624" y="103632"/>
                  </a:lnTo>
                  <a:lnTo>
                    <a:pt x="365759" y="73152"/>
                  </a:lnTo>
                  <a:lnTo>
                    <a:pt x="301751" y="45720"/>
                  </a:lnTo>
                  <a:lnTo>
                    <a:pt x="265175" y="33528"/>
                  </a:lnTo>
                  <a:lnTo>
                    <a:pt x="225551" y="24384"/>
                  </a:lnTo>
                  <a:lnTo>
                    <a:pt x="182879" y="15240"/>
                  </a:lnTo>
                  <a:lnTo>
                    <a:pt x="94488" y="304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2"/>
            <p:cNvSpPr/>
            <p:nvPr/>
          </p:nvSpPr>
          <p:spPr>
            <a:xfrm>
              <a:off x="8686800" y="2639567"/>
              <a:ext cx="267970" cy="2419985"/>
            </a:xfrm>
            <a:custGeom>
              <a:avLst/>
              <a:gdLst/>
              <a:ahLst/>
              <a:cxnLst/>
              <a:rect l="l" t="t" r="r" b="b"/>
              <a:pathLst>
                <a:path w="267970" h="2419985">
                  <a:moveTo>
                    <a:pt x="191711" y="2174005"/>
                  </a:moveTo>
                  <a:lnTo>
                    <a:pt x="0" y="2313432"/>
                  </a:lnTo>
                  <a:lnTo>
                    <a:pt x="228600" y="2417064"/>
                  </a:lnTo>
                  <a:lnTo>
                    <a:pt x="238601" y="2419397"/>
                  </a:lnTo>
                  <a:lnTo>
                    <a:pt x="249174" y="2417445"/>
                  </a:lnTo>
                  <a:lnTo>
                    <a:pt x="258603" y="2411491"/>
                  </a:lnTo>
                  <a:lnTo>
                    <a:pt x="265175" y="2401824"/>
                  </a:lnTo>
                  <a:lnTo>
                    <a:pt x="267509" y="2390536"/>
                  </a:lnTo>
                  <a:lnTo>
                    <a:pt x="265556" y="2380107"/>
                  </a:lnTo>
                  <a:lnTo>
                    <a:pt x="259603" y="2371391"/>
                  </a:lnTo>
                  <a:lnTo>
                    <a:pt x="249935" y="2365248"/>
                  </a:lnTo>
                  <a:lnTo>
                    <a:pt x="189991" y="2337816"/>
                  </a:lnTo>
                  <a:lnTo>
                    <a:pt x="64007" y="2337816"/>
                  </a:lnTo>
                  <a:lnTo>
                    <a:pt x="51816" y="2279904"/>
                  </a:lnTo>
                  <a:lnTo>
                    <a:pt x="60959" y="2279904"/>
                  </a:lnTo>
                  <a:lnTo>
                    <a:pt x="97535" y="2267712"/>
                  </a:lnTo>
                  <a:lnTo>
                    <a:pt x="112775" y="2258568"/>
                  </a:lnTo>
                  <a:lnTo>
                    <a:pt x="131064" y="2249424"/>
                  </a:lnTo>
                  <a:lnTo>
                    <a:pt x="167640" y="2212848"/>
                  </a:lnTo>
                  <a:lnTo>
                    <a:pt x="185927" y="2188464"/>
                  </a:lnTo>
                  <a:lnTo>
                    <a:pt x="191711" y="2174005"/>
                  </a:lnTo>
                  <a:close/>
                </a:path>
                <a:path w="267970" h="2419985">
                  <a:moveTo>
                    <a:pt x="222123" y="2162175"/>
                  </a:moveTo>
                  <a:lnTo>
                    <a:pt x="211216" y="2162508"/>
                  </a:lnTo>
                  <a:lnTo>
                    <a:pt x="201168" y="2167128"/>
                  </a:lnTo>
                  <a:lnTo>
                    <a:pt x="191711" y="2174005"/>
                  </a:lnTo>
                  <a:lnTo>
                    <a:pt x="185927" y="2188464"/>
                  </a:lnTo>
                  <a:lnTo>
                    <a:pt x="167640" y="2212848"/>
                  </a:lnTo>
                  <a:lnTo>
                    <a:pt x="131064" y="2249424"/>
                  </a:lnTo>
                  <a:lnTo>
                    <a:pt x="112775" y="2258568"/>
                  </a:lnTo>
                  <a:lnTo>
                    <a:pt x="97535" y="2267712"/>
                  </a:lnTo>
                  <a:lnTo>
                    <a:pt x="60959" y="2279904"/>
                  </a:lnTo>
                  <a:lnTo>
                    <a:pt x="51816" y="2279904"/>
                  </a:lnTo>
                  <a:lnTo>
                    <a:pt x="64007" y="2337816"/>
                  </a:lnTo>
                  <a:lnTo>
                    <a:pt x="76200" y="2334768"/>
                  </a:lnTo>
                  <a:lnTo>
                    <a:pt x="84327" y="2331720"/>
                  </a:lnTo>
                  <a:lnTo>
                    <a:pt x="73151" y="2331720"/>
                  </a:lnTo>
                  <a:lnTo>
                    <a:pt x="70103" y="2282952"/>
                  </a:lnTo>
                  <a:lnTo>
                    <a:pt x="139426" y="2282952"/>
                  </a:lnTo>
                  <a:lnTo>
                    <a:pt x="234696" y="2212848"/>
                  </a:lnTo>
                  <a:lnTo>
                    <a:pt x="238070" y="2209038"/>
                  </a:lnTo>
                  <a:lnTo>
                    <a:pt x="245658" y="2191333"/>
                  </a:lnTo>
                  <a:lnTo>
                    <a:pt x="245411" y="2183272"/>
                  </a:lnTo>
                  <a:lnTo>
                    <a:pt x="240792" y="2173224"/>
                  </a:lnTo>
                  <a:lnTo>
                    <a:pt x="232457" y="2165842"/>
                  </a:lnTo>
                  <a:lnTo>
                    <a:pt x="222123" y="2162175"/>
                  </a:lnTo>
                  <a:close/>
                </a:path>
                <a:path w="267970" h="2419985">
                  <a:moveTo>
                    <a:pt x="132996" y="2311733"/>
                  </a:moveTo>
                  <a:lnTo>
                    <a:pt x="100583" y="2325624"/>
                  </a:lnTo>
                  <a:lnTo>
                    <a:pt x="76200" y="2334768"/>
                  </a:lnTo>
                  <a:lnTo>
                    <a:pt x="64007" y="2337816"/>
                  </a:lnTo>
                  <a:lnTo>
                    <a:pt x="189991" y="2337816"/>
                  </a:lnTo>
                  <a:lnTo>
                    <a:pt x="132996" y="2311733"/>
                  </a:lnTo>
                  <a:close/>
                </a:path>
                <a:path w="267970" h="2419985">
                  <a:moveTo>
                    <a:pt x="70103" y="2282952"/>
                  </a:moveTo>
                  <a:lnTo>
                    <a:pt x="73151" y="2331720"/>
                  </a:lnTo>
                  <a:lnTo>
                    <a:pt x="112845" y="2302511"/>
                  </a:lnTo>
                  <a:lnTo>
                    <a:pt x="70103" y="2282952"/>
                  </a:lnTo>
                  <a:close/>
                </a:path>
                <a:path w="267970" h="2419985">
                  <a:moveTo>
                    <a:pt x="112845" y="2302511"/>
                  </a:moveTo>
                  <a:lnTo>
                    <a:pt x="73151" y="2331720"/>
                  </a:lnTo>
                  <a:lnTo>
                    <a:pt x="84327" y="2331720"/>
                  </a:lnTo>
                  <a:lnTo>
                    <a:pt x="100583" y="2325624"/>
                  </a:lnTo>
                  <a:lnTo>
                    <a:pt x="132996" y="2311733"/>
                  </a:lnTo>
                  <a:lnTo>
                    <a:pt x="112845" y="2302511"/>
                  </a:lnTo>
                  <a:close/>
                </a:path>
                <a:path w="267970" h="2419985">
                  <a:moveTo>
                    <a:pt x="238070" y="2209038"/>
                  </a:moveTo>
                  <a:lnTo>
                    <a:pt x="234696" y="2212848"/>
                  </a:lnTo>
                  <a:lnTo>
                    <a:pt x="112845" y="2302511"/>
                  </a:lnTo>
                  <a:lnTo>
                    <a:pt x="132996" y="2311733"/>
                  </a:lnTo>
                  <a:lnTo>
                    <a:pt x="182879" y="2279904"/>
                  </a:lnTo>
                  <a:lnTo>
                    <a:pt x="213359" y="2246376"/>
                  </a:lnTo>
                  <a:lnTo>
                    <a:pt x="237744" y="2209800"/>
                  </a:lnTo>
                  <a:lnTo>
                    <a:pt x="238070" y="2209038"/>
                  </a:lnTo>
                  <a:close/>
                </a:path>
                <a:path w="267970" h="2419985">
                  <a:moveTo>
                    <a:pt x="139426" y="2282952"/>
                  </a:moveTo>
                  <a:lnTo>
                    <a:pt x="70103" y="2282952"/>
                  </a:lnTo>
                  <a:lnTo>
                    <a:pt x="112845" y="2302511"/>
                  </a:lnTo>
                  <a:lnTo>
                    <a:pt x="139426" y="2282952"/>
                  </a:lnTo>
                  <a:close/>
                </a:path>
                <a:path w="267970" h="2419985">
                  <a:moveTo>
                    <a:pt x="245658" y="2191333"/>
                  </a:moveTo>
                  <a:lnTo>
                    <a:pt x="238070" y="2209038"/>
                  </a:lnTo>
                  <a:lnTo>
                    <a:pt x="242077" y="2204513"/>
                  </a:lnTo>
                  <a:lnTo>
                    <a:pt x="245745" y="2194179"/>
                  </a:lnTo>
                  <a:lnTo>
                    <a:pt x="245658" y="2191333"/>
                  </a:lnTo>
                  <a:close/>
                </a:path>
                <a:path w="267970" h="2419985">
                  <a:moveTo>
                    <a:pt x="253691" y="2162175"/>
                  </a:moveTo>
                  <a:lnTo>
                    <a:pt x="222123" y="2162175"/>
                  </a:lnTo>
                  <a:lnTo>
                    <a:pt x="232457" y="2165842"/>
                  </a:lnTo>
                  <a:lnTo>
                    <a:pt x="240792" y="2173224"/>
                  </a:lnTo>
                  <a:lnTo>
                    <a:pt x="245411" y="2183272"/>
                  </a:lnTo>
                  <a:lnTo>
                    <a:pt x="245658" y="2191333"/>
                  </a:lnTo>
                  <a:lnTo>
                    <a:pt x="246888" y="2188464"/>
                  </a:lnTo>
                  <a:lnTo>
                    <a:pt x="252983" y="2167128"/>
                  </a:lnTo>
                  <a:lnTo>
                    <a:pt x="253691" y="2162175"/>
                  </a:lnTo>
                  <a:close/>
                </a:path>
                <a:path w="267970" h="2419985">
                  <a:moveTo>
                    <a:pt x="27431" y="0"/>
                  </a:moveTo>
                  <a:lnTo>
                    <a:pt x="3048" y="0"/>
                  </a:lnTo>
                  <a:lnTo>
                    <a:pt x="0" y="57912"/>
                  </a:lnTo>
                  <a:lnTo>
                    <a:pt x="24383" y="57912"/>
                  </a:lnTo>
                  <a:lnTo>
                    <a:pt x="42672" y="60960"/>
                  </a:lnTo>
                  <a:lnTo>
                    <a:pt x="82296" y="70104"/>
                  </a:lnTo>
                  <a:lnTo>
                    <a:pt x="146303" y="106680"/>
                  </a:lnTo>
                  <a:lnTo>
                    <a:pt x="179831" y="146304"/>
                  </a:lnTo>
                  <a:lnTo>
                    <a:pt x="198120" y="188976"/>
                  </a:lnTo>
                  <a:lnTo>
                    <a:pt x="201168" y="204216"/>
                  </a:lnTo>
                  <a:lnTo>
                    <a:pt x="201168" y="2142744"/>
                  </a:lnTo>
                  <a:lnTo>
                    <a:pt x="198120" y="2157984"/>
                  </a:lnTo>
                  <a:lnTo>
                    <a:pt x="191711" y="2174005"/>
                  </a:lnTo>
                  <a:lnTo>
                    <a:pt x="201168" y="2167128"/>
                  </a:lnTo>
                  <a:lnTo>
                    <a:pt x="211216" y="2162508"/>
                  </a:lnTo>
                  <a:lnTo>
                    <a:pt x="222123" y="2162175"/>
                  </a:lnTo>
                  <a:lnTo>
                    <a:pt x="253691" y="2162175"/>
                  </a:lnTo>
                  <a:lnTo>
                    <a:pt x="259079" y="2124456"/>
                  </a:lnTo>
                  <a:lnTo>
                    <a:pt x="259079" y="216408"/>
                  </a:lnTo>
                  <a:lnTo>
                    <a:pt x="252983" y="173736"/>
                  </a:lnTo>
                  <a:lnTo>
                    <a:pt x="237744" y="131064"/>
                  </a:lnTo>
                  <a:lnTo>
                    <a:pt x="213359" y="94487"/>
                  </a:lnTo>
                  <a:lnTo>
                    <a:pt x="179831" y="60960"/>
                  </a:lnTo>
                  <a:lnTo>
                    <a:pt x="143255" y="36576"/>
                  </a:lnTo>
                  <a:lnTo>
                    <a:pt x="97535" y="15240"/>
                  </a:lnTo>
                  <a:lnTo>
                    <a:pt x="51816" y="304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1"/>
          <p:cNvSpPr txBox="1"/>
          <p:nvPr/>
        </p:nvSpPr>
        <p:spPr>
          <a:xfrm>
            <a:off x="6406896" y="5409646"/>
            <a:ext cx="1447800" cy="37830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‘A’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99002" y="6051248"/>
            <a:ext cx="919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0.25</a:t>
            </a:r>
            <a:endParaRPr lang="en-US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26950" y="4798865"/>
            <a:ext cx="552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6</a:t>
            </a:r>
            <a:r>
              <a:rPr lang="en-US" b="1" spc="-5" smtClean="0">
                <a:solidFill>
                  <a:srgbClr val="002060"/>
                </a:solidFill>
                <a:latin typeface="Courier New"/>
                <a:cs typeface="Courier New"/>
              </a:rPr>
              <a:t>5</a:t>
            </a:r>
            <a:endParaRPr lang="en-US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93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153400" cy="563563"/>
          </a:xfrm>
        </p:spPr>
        <p:txBody>
          <a:bodyPr/>
          <a:lstStyle/>
          <a:p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dirty="0"/>
              <a:t>7</a:t>
            </a:r>
            <a:r>
              <a:rPr lang="en-US" b="1" smtClean="0"/>
              <a:t> – Con trỏ (Pointer)</a:t>
            </a:r>
            <a:endParaRPr lang="en-US" b="1" dirty="0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gray">
          <a:xfrm>
            <a:off x="1571800" y="214616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gray">
          <a:xfrm rot="3419336">
            <a:off x="1287637" y="156990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gray">
          <a:xfrm>
            <a:off x="2005269" y="2503448"/>
            <a:ext cx="47687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 Các toán tử con trỏ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gray">
          <a:xfrm>
            <a:off x="1213873" y="1612766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7</a:t>
            </a:r>
            <a:r>
              <a:rPr lang="en-US" sz="2400" b="1" smtClean="0">
                <a:solidFill>
                  <a:srgbClr val="FFFFFF"/>
                </a:solidFill>
              </a:rPr>
              <a:t>.1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gray">
          <a:xfrm>
            <a:off x="1571800" y="31264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gray">
          <a:xfrm rot="3419336">
            <a:off x="1287637" y="255017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gray">
          <a:xfrm>
            <a:off x="1213873" y="2593038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7</a:t>
            </a:r>
            <a:r>
              <a:rPr lang="en-US" sz="2400" b="1" smtClean="0">
                <a:solidFill>
                  <a:srgbClr val="FFFFFF"/>
                </a:solidFill>
              </a:rPr>
              <a:t>.2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gray">
          <a:xfrm>
            <a:off x="1573388" y="4127313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gray">
          <a:xfrm rot="3419336">
            <a:off x="1287637" y="3552638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gray">
          <a:xfrm>
            <a:off x="1213873" y="3595500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7</a:t>
            </a:r>
            <a:r>
              <a:rPr lang="en-US" sz="2400" b="1" smtClean="0">
                <a:solidFill>
                  <a:srgbClr val="FFFFFF"/>
                </a:solidFill>
              </a:rPr>
              <a:t>.3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gray">
          <a:xfrm>
            <a:off x="2131178" y="3570346"/>
            <a:ext cx="45865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Các phép toán với con trỏ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3B08D919-B9F7-4532-A6DF-0637E33C4F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33600" y="1527714"/>
            <a:ext cx="40664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Biến con trỏ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gray">
          <a:xfrm>
            <a:off x="1610958" y="5111211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 rot="3419336">
            <a:off x="1326795" y="453494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gray">
          <a:xfrm>
            <a:off x="2066729" y="5557701"/>
            <a:ext cx="47687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 Cấp phát bộ nhớ động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gray">
          <a:xfrm>
            <a:off x="1253032" y="4577811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smtClean="0">
                <a:solidFill>
                  <a:srgbClr val="FFFFFF"/>
                </a:solidFill>
              </a:rPr>
              <a:t>7.4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gray">
          <a:xfrm>
            <a:off x="1633260" y="6180691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gray">
          <a:xfrm rot="3419336">
            <a:off x="1349097" y="560442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gray">
          <a:xfrm>
            <a:off x="1275334" y="5647291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smtClean="0">
                <a:solidFill>
                  <a:srgbClr val="FFFFFF"/>
                </a:solidFill>
              </a:rPr>
              <a:t>7.5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3B08D919-B9F7-4532-A6DF-0637E33C4F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72758" y="4492759"/>
            <a:ext cx="40664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Con trỏ và mảng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/>
      <p:bldP spid="44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7.2 Các toán tử con trỏ </a:t>
            </a:r>
            <a:endParaRPr lang="en-US" b="1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641195" y="967364"/>
            <a:ext cx="8043746" cy="53585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just">
              <a:lnSpc>
                <a:spcPct val="15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en-US" b="1" smtClean="0">
                <a:solidFill>
                  <a:srgbClr val="002060"/>
                </a:solidFill>
                <a:latin typeface="+mn-lt"/>
                <a:cs typeface="Arial MT"/>
              </a:rPr>
              <a:t>Các lỗi thường gặp</a:t>
            </a:r>
          </a:p>
          <a:p>
            <a:pPr marL="12065" algn="just">
              <a:lnSpc>
                <a:spcPct val="15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Không thể tham chiếu con trỏ đến một hằng số hoặc một phương trình.</a:t>
            </a: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indent="-342900" algn="l">
              <a:lnSpc>
                <a:spcPct val="150000"/>
              </a:lnSpc>
              <a:spcBef>
                <a:spcPts val="67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nn-NO" spc="-1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nn-NO" spc="-2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pc="-3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</a:p>
          <a:p>
            <a:pPr marL="812800" indent="-342900" algn="l">
              <a:lnSpc>
                <a:spcPct val="150000"/>
              </a:lnSpc>
              <a:spcBef>
                <a:spcPts val="675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nn-NO" spc="-10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nn-NO" spc="-2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pc="-3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b="1" spc="-5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n-NO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(x+5</a:t>
            </a:r>
            <a:r>
              <a:rPr lang="nn-NO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12065" algn="just">
              <a:lnSpc>
                <a:spcPct val="150000"/>
              </a:lnSpc>
              <a:spcBef>
                <a:spcPts val="0"/>
              </a:spcBef>
              <a:buSzPct val="96428"/>
              <a:tabLst>
                <a:tab pos="138430" algn="l"/>
              </a:tabLst>
            </a:pPr>
            <a:r>
              <a:rPr lang="vi-VN" smtClean="0">
                <a:solidFill>
                  <a:srgbClr val="002060"/>
                </a:solidFill>
                <a:latin typeface="+mn-lt"/>
                <a:cs typeface="Arial MT"/>
              </a:rPr>
              <a:t>Không thể thay đổi địa chỉ của một biến trong bộ nhớ (vì nó không thể xác định bởi người dùng!)</a:t>
            </a:r>
            <a:endParaRPr lang="pt-BR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indent="-342900" algn="l">
              <a:lnSpc>
                <a:spcPct val="150000"/>
              </a:lnSpc>
              <a:spcBef>
                <a:spcPts val="67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nn-NO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n-NO" spc="-3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pc="-1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ptr;</a:t>
            </a:r>
          </a:p>
          <a:p>
            <a:pPr marL="812800" indent="-342900" algn="l">
              <a:lnSpc>
                <a:spcPct val="150000"/>
              </a:lnSpc>
              <a:spcBef>
                <a:spcPts val="675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nn-NO" spc="-1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n-NO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n-NO" spc="-3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pc="-1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0x2000;</a:t>
            </a:r>
            <a:endParaRPr lang="nn-NO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0" y="1009188"/>
            <a:ext cx="8153400" cy="515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Chỉ có thể thực hiện phép toán cộng và trừ trên con trỏ</a:t>
            </a:r>
          </a:p>
          <a:p>
            <a:pPr algn="just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+mn-lt"/>
              </a:rPr>
              <a:t>		</a:t>
            </a:r>
            <a:r>
              <a:rPr lang="en-US" altLang="en-US" sz="28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 </a:t>
            </a:r>
            <a:r>
              <a:rPr lang="en-US" altLang="en-US" sz="28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ptr_a;</a:t>
            </a:r>
            <a:endParaRPr lang="en-US" altLang="en-US" sz="28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ptr_a </a:t>
            </a:r>
            <a:r>
              <a:rPr lang="en-US" altLang="en-US" sz="28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altLang="en-US" sz="28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28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500;</a:t>
            </a:r>
          </a:p>
          <a:p>
            <a:pPr algn="just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ptr_a </a:t>
            </a:r>
            <a:r>
              <a:rPr lang="en-US" altLang="en-US" sz="28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algn="just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Giả sử biến </a:t>
            </a:r>
            <a:r>
              <a:rPr lang="en-US" altLang="en-US" b="1">
                <a:latin typeface="+mn-lt"/>
              </a:rPr>
              <a:t>var</a:t>
            </a:r>
            <a:r>
              <a:rPr lang="en-US" altLang="en-US">
                <a:latin typeface="+mn-lt"/>
              </a:rPr>
              <a:t> được lưu trữ tại địa chỉ </a:t>
            </a:r>
            <a:r>
              <a:rPr lang="en-US" altLang="en-US" b="1">
                <a:latin typeface="+mn-lt"/>
              </a:rPr>
              <a:t>1000</a:t>
            </a:r>
          </a:p>
          <a:p>
            <a:pPr algn="just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+mn-lt"/>
              </a:rPr>
              <a:t>ptr_a </a:t>
            </a:r>
            <a:r>
              <a:rPr lang="en-US" altLang="en-US">
                <a:latin typeface="+mn-lt"/>
              </a:rPr>
              <a:t>lưu giá trị 1000. Vì số nguyên có kích thước là  </a:t>
            </a:r>
            <a:r>
              <a:rPr lang="en-US" altLang="en-US" smtClean="0">
                <a:latin typeface="+mn-lt"/>
              </a:rPr>
              <a:t>2 </a:t>
            </a:r>
            <a:r>
              <a:rPr lang="en-US" altLang="en-US">
                <a:latin typeface="+mn-lt"/>
              </a:rPr>
              <a:t>bytes, nên sau biểu thức “</a:t>
            </a:r>
            <a:r>
              <a:rPr lang="en-US" altLang="en-US" smtClean="0">
                <a:latin typeface="+mn-lt"/>
              </a:rPr>
              <a:t>ptr_a++;” ptr_a sẽ </a:t>
            </a:r>
            <a:r>
              <a:rPr lang="en-US" altLang="en-US">
                <a:latin typeface="+mn-lt"/>
              </a:rPr>
              <a:t>có giá trị là 1002 mà không là </a:t>
            </a:r>
            <a:r>
              <a:rPr lang="en-US" altLang="en-US" smtClean="0">
                <a:latin typeface="+mn-lt"/>
              </a:rPr>
              <a:t>1001.</a:t>
            </a:r>
            <a:endParaRPr lang="en-US" altLang="en-US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7.3 Phép toán với con trỏ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2465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81000" y="1981200"/>
          <a:ext cx="8458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Bitmap Image" r:id="rId3" imgW="4839375" imgH="1095528" progId="Paint.Picture">
                  <p:embed/>
                </p:oleObj>
              </mc:Choice>
              <mc:Fallback>
                <p:oleObj name="Bitmap Image" r:id="rId3" imgW="4839375" imgH="1095528" progId="Paint.Picture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458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09479"/>
              </p:ext>
            </p:extLst>
          </p:nvPr>
        </p:nvGraphicFramePr>
        <p:xfrm>
          <a:off x="457200" y="1638300"/>
          <a:ext cx="8382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5" imgW="5114286" imgH="1057423" progId="Paint.Picture">
                  <p:embed/>
                </p:oleObj>
              </mc:Choice>
              <mc:Fallback>
                <p:oleObj name="Bitmap Image" r:id="rId5" imgW="5114286" imgH="1057423" progId="Paint.Picture">
                  <p:embed/>
                  <p:pic>
                    <p:nvPicPr>
                      <p:cNvPr id="153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38300"/>
                        <a:ext cx="83820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7.3 Phép toán với con trỏ </a:t>
            </a:r>
            <a:endParaRPr lang="en-US" b="1" kern="0" dirty="0"/>
          </a:p>
        </p:txBody>
      </p:sp>
      <p:sp>
        <p:nvSpPr>
          <p:cNvPr id="5" name="Smiley Face 4">
            <a:hlinkClick r:id="rId7" action="ppaction://hlinksldjump"/>
          </p:cNvPr>
          <p:cNvSpPr/>
          <p:nvPr/>
        </p:nvSpPr>
        <p:spPr bwMode="auto">
          <a:xfrm>
            <a:off x="7086600" y="6172200"/>
            <a:ext cx="457200" cy="4572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415" tIns="34208" rIns="68415" bIns="3420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924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Mỗi lần con trỏ được tăng trị, nó trỏ đến ô nhớ của phần tử kế tiếp</a:t>
            </a: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Mỗi lần con trỏ được giảm trị, nó trỏ đến ô nhớ của phần tử đứng trước nó</a:t>
            </a: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Tất cả con trỏ sẽ tăng hoặc giảm trị theo kích thước của kiểu dữ liệu mà chúng đang trỏ đến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7.3 Phép toán với con trỏ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4004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85800" y="1100723"/>
            <a:ext cx="7848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chemeClr val="folHlink"/>
              </a:buClr>
            </a:pPr>
            <a:r>
              <a:rPr lang="en-US" altLang="en-US" sz="2800" b="1" smtClean="0">
                <a:latin typeface="+mn-lt"/>
              </a:rPr>
              <a:t>So sánh con trỏ</a:t>
            </a:r>
            <a:endParaRPr lang="en-US" altLang="en-US" sz="280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>
                <a:latin typeface="+mn-lt"/>
              </a:rPr>
              <a:t>Hai </a:t>
            </a:r>
            <a:r>
              <a:rPr lang="en-US" altLang="en-US" sz="2800">
                <a:latin typeface="+mn-lt"/>
              </a:rPr>
              <a:t>con trỏ có thể được so sánh trong một biểu thức quan hệ nếu chúng trỏ đến các biến có cùng kiểu dữ liệu</a:t>
            </a: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Giả sử ptr_a và ptr_b là hai biến con trỏ trỏ đến các phần tử dữ liệu a và b. Trong trường hợp này, các phép so sánh sau là có thể: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7.3 Phép toán với con trỏ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5503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09600" y="1828800"/>
          <a:ext cx="8229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Bitmap Image" r:id="rId3" imgW="5714286" imgH="1895238" progId="Paint.Picture">
                  <p:embed/>
                </p:oleObj>
              </mc:Choice>
              <mc:Fallback>
                <p:oleObj name="Bitmap Image" r:id="rId3" imgW="5714286" imgH="1895238" progId="Paint.Picture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229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06182"/>
              </p:ext>
            </p:extLst>
          </p:nvPr>
        </p:nvGraphicFramePr>
        <p:xfrm>
          <a:off x="628650" y="1828800"/>
          <a:ext cx="8229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Bitmap Image" r:id="rId5" imgW="5687219" imgH="1876190" progId="Paint.Picture">
                  <p:embed/>
                </p:oleObj>
              </mc:Choice>
              <mc:Fallback>
                <p:oleObj name="Bitmap Image" r:id="rId5" imgW="5687219" imgH="1876190" progId="Paint.Picture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828800"/>
                        <a:ext cx="8229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7.3 Phép toán với con trỏ </a:t>
            </a:r>
            <a:endParaRPr lang="en-US" b="1" kern="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8650" y="997743"/>
            <a:ext cx="7848600" cy="57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chemeClr val="folHlink"/>
              </a:buClr>
            </a:pPr>
            <a:r>
              <a:rPr lang="en-US" altLang="en-US" b="1" smtClean="0"/>
              <a:t>So sánh con trỏ</a:t>
            </a:r>
            <a:endParaRPr lang="en-US" altLang="en-US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1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7.3 Phép toán với con trỏ </a:t>
            </a:r>
            <a:endParaRPr lang="en-US" b="1" kern="0" dirty="0"/>
          </a:p>
        </p:txBody>
      </p:sp>
      <p:sp>
        <p:nvSpPr>
          <p:cNvPr id="8" name="object 7"/>
          <p:cNvSpPr txBox="1"/>
          <p:nvPr/>
        </p:nvSpPr>
        <p:spPr>
          <a:xfrm>
            <a:off x="685800" y="944563"/>
            <a:ext cx="7810500" cy="586891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918844" indent="112395" algn="l">
              <a:lnSpc>
                <a:spcPts val="2280"/>
              </a:lnSpc>
              <a:spcBef>
                <a:spcPts val="265"/>
              </a:spcBef>
              <a:tabLst>
                <a:tab pos="1991995" algn="l"/>
              </a:tabLst>
            </a:pPr>
            <a:r>
              <a:rPr lang="en-US" sz="2000" b="1" spc="-5" dirty="0" smtClean="0">
                <a:solidFill>
                  <a:srgbClr val="00B050"/>
                </a:solidFill>
                <a:latin typeface="Courier New"/>
                <a:cs typeface="Courier New"/>
              </a:rPr>
              <a:t>#include &lt;</a:t>
            </a:r>
            <a:r>
              <a:rPr lang="en-US" sz="2000" b="1" spc="-5" dirty="0" err="1" smtClean="0">
                <a:solidFill>
                  <a:srgbClr val="00B050"/>
                </a:solidFill>
                <a:latin typeface="Courier New"/>
                <a:cs typeface="Courier New"/>
              </a:rPr>
              <a:t>iostream.h</a:t>
            </a:r>
            <a:r>
              <a:rPr lang="en-US" sz="2000" b="1" spc="-5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2700" marR="918844" indent="112395" algn="l">
              <a:lnSpc>
                <a:spcPts val="2280"/>
              </a:lnSpc>
              <a:spcBef>
                <a:spcPts val="265"/>
              </a:spcBef>
              <a:tabLst>
                <a:tab pos="1991995" algn="l"/>
              </a:tabLst>
            </a:pPr>
            <a:r>
              <a:rPr lang="en-US" sz="2000" b="1" spc="-5" dirty="0" err="1" smtClean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()</a:t>
            </a:r>
          </a:p>
          <a:p>
            <a:pPr marL="12700" marR="918844" indent="112395" algn="l">
              <a:lnSpc>
                <a:spcPts val="2280"/>
              </a:lnSpc>
              <a:spcBef>
                <a:spcPts val="265"/>
              </a:spcBef>
            </a:pP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{	</a:t>
            </a:r>
            <a:r>
              <a:rPr lang="en-US" sz="2000" b="1" spc="-5" dirty="0" err="1" smtClean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x = 25, y = 50;</a:t>
            </a:r>
          </a:p>
          <a:p>
            <a:pPr marL="12700" marR="918844" indent="112395" algn="l">
              <a:lnSpc>
                <a:spcPts val="2280"/>
              </a:lnSpc>
              <a:spcBef>
                <a:spcPts val="265"/>
              </a:spcBef>
            </a:pPr>
            <a:r>
              <a:rPr lang="en-US"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2000" b="1" spc="-5" dirty="0" err="1" smtClean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z="2000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ptr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12700" marR="918844" indent="112395" algn="l">
              <a:lnSpc>
                <a:spcPts val="2280"/>
              </a:lnSpc>
              <a:spcBef>
                <a:spcPts val="265"/>
              </a:spcBef>
            </a:pPr>
            <a:r>
              <a:rPr lang="en-US" sz="2000" b="1" spc="-5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sz="20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Display the contents of x and y. </a:t>
            </a:r>
            <a:r>
              <a:rPr sz="2000" spc="-1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2000" b="1" spc="-1190" dirty="0" smtClean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2000" b="1" spc="-5" dirty="0" err="1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2000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out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&lt;&lt;</a:t>
            </a:r>
            <a:r>
              <a:rPr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&lt;&lt;</a:t>
            </a:r>
            <a:r>
              <a:rPr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y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&lt;&lt;</a:t>
            </a:r>
            <a:r>
              <a:rPr lang="en-US" sz="2000" b="1" spc="-5" dirty="0" err="1" smtClean="0">
                <a:solidFill>
                  <a:srgbClr val="C00000"/>
                </a:solidFill>
                <a:latin typeface="Courier New"/>
                <a:cs typeface="Courier New"/>
              </a:rPr>
              <a:t>endl</a:t>
            </a:r>
            <a:r>
              <a:rPr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20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914400" lvl="4" algn="l">
              <a:lnSpc>
                <a:spcPts val="2165"/>
              </a:lnSpc>
            </a:pP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Use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pointer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manipulate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x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and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y.</a:t>
            </a:r>
            <a:endParaRPr sz="20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914400" marR="1223010" lvl="4" algn="l">
              <a:lnSpc>
                <a:spcPts val="2280"/>
              </a:lnSpc>
              <a:spcBef>
                <a:spcPts val="120"/>
              </a:spcBef>
            </a:pP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// Store the address of x in ptr. </a:t>
            </a:r>
            <a:endParaRPr lang="en-US" sz="2000" spc="-5" dirty="0" smtClean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65100" marR="1223010" indent="-40005" algn="l">
              <a:lnSpc>
                <a:spcPts val="2280"/>
              </a:lnSpc>
              <a:spcBef>
                <a:spcPts val="120"/>
              </a:spcBef>
            </a:pPr>
            <a:r>
              <a:rPr lang="en-US"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000" b="1" spc="-119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ptr = &amp;x;</a:t>
            </a:r>
            <a:endParaRPr sz="20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039495" lvl="2" algn="l">
              <a:lnSpc>
                <a:spcPts val="2165"/>
              </a:lnSpc>
            </a:pP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Add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100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value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x.</a:t>
            </a:r>
            <a:endParaRPr sz="20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65100" algn="l">
              <a:lnSpc>
                <a:spcPts val="2280"/>
              </a:lnSpc>
            </a:pP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sz="2000" b="1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+=</a:t>
            </a: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;	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*ptr</a:t>
            </a:r>
            <a:r>
              <a:rPr sz="20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*ptr</a:t>
            </a:r>
            <a:r>
              <a:rPr sz="20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+100;</a:t>
            </a:r>
            <a:endParaRPr sz="20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65100" marR="1223010" indent="-40005" algn="l">
              <a:lnSpc>
                <a:spcPts val="2280"/>
              </a:lnSpc>
              <a:spcBef>
                <a:spcPts val="114"/>
              </a:spcBef>
            </a:pP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		</a:t>
            </a:r>
            <a:r>
              <a:rPr sz="20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Store the address of y in ptr. </a:t>
            </a:r>
            <a:endParaRPr lang="en-US" sz="2000" spc="-5" dirty="0" smtClean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65100" marR="1223010" indent="-40005" algn="l">
              <a:lnSpc>
                <a:spcPts val="2280"/>
              </a:lnSpc>
              <a:spcBef>
                <a:spcPts val="114"/>
              </a:spcBef>
            </a:pPr>
            <a:r>
              <a:rPr lang="en-US" sz="2000" b="1" spc="-1190" dirty="0" smtClean="0">
                <a:solidFill>
                  <a:srgbClr val="002060"/>
                </a:solidFill>
                <a:latin typeface="Courier New"/>
                <a:cs typeface="Courier New"/>
              </a:rPr>
              <a:t>		</a:t>
            </a:r>
            <a:r>
              <a:rPr sz="2000" b="1" spc="-119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ptr = &amp;y;</a:t>
            </a:r>
            <a:endParaRPr sz="20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5095" algn="l">
              <a:lnSpc>
                <a:spcPts val="2225"/>
              </a:lnSpc>
            </a:pPr>
            <a:r>
              <a:rPr lang="en-US" sz="2000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0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spc="-1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Add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100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value</a:t>
            </a:r>
            <a:r>
              <a:rPr sz="200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000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0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endParaRPr lang="en-US" sz="2000" spc="-5" dirty="0" smtClean="0">
              <a:solidFill>
                <a:srgbClr val="00B050"/>
              </a:solidFill>
              <a:latin typeface="Courier New"/>
              <a:cs typeface="Courier New"/>
            </a:endParaRPr>
          </a:p>
          <a:p>
            <a:pPr algn="l" fontAlgn="t"/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+=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+ 100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fontAlgn="t"/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contents of x and y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fontAlgn="t"/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&lt;&lt;x&lt;&lt;y&lt;&lt;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fontAlgn="t"/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fontAlgn="t"/>
            <a:r>
              <a:rPr lang="en-US" sz="2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14350" y="944563"/>
            <a:ext cx="8172450" cy="58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971550" indent="-4000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r>
              <a:rPr lang="en-US" altLang="en-US" b="1">
                <a:latin typeface="+mn-lt"/>
              </a:rPr>
              <a:t>C</a:t>
            </a:r>
            <a:r>
              <a:rPr lang="en-US" altLang="en-US" b="1" smtClean="0">
                <a:latin typeface="+mn-lt"/>
              </a:rPr>
              <a:t>on trỏ và mảng một chiều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r>
              <a:rPr lang="vi-VN" altLang="en-US">
                <a:latin typeface="+mn-lt"/>
              </a:rPr>
              <a:t>Trong khai báo mảng, tên của mảng khởi tạo địa chỉ nơi mảng được cấp phát</a:t>
            </a:r>
            <a:r>
              <a:rPr lang="vi-VN" altLang="en-US" smtClean="0">
                <a:latin typeface="+mn-lt"/>
              </a:rPr>
              <a:t>.</a:t>
            </a: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r>
              <a:rPr lang="vi-VN" altLang="en-US" smtClean="0">
                <a:latin typeface="+mn-lt"/>
              </a:rPr>
              <a:t>Một </a:t>
            </a:r>
            <a:r>
              <a:rPr lang="vi-VN" altLang="en-US">
                <a:latin typeface="+mn-lt"/>
              </a:rPr>
              <a:t>mảng tương ứng với địa chỉ của phần tử đầu tiên của nó</a:t>
            </a:r>
            <a:r>
              <a:rPr lang="vi-VN" altLang="en-US" smtClean="0">
                <a:latin typeface="+mn-lt"/>
              </a:rPr>
              <a:t>.</a:t>
            </a: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endParaRPr lang="en-US" altLang="en-US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r>
              <a:rPr lang="vi-VN" altLang="en-US">
                <a:latin typeface="+mn-lt"/>
              </a:rPr>
              <a:t>ptr [i] và A [i] có cùng ý nghĩa vì ptr và A trỏ đến cùng một địa chỉ</a:t>
            </a:r>
            <a:r>
              <a:rPr lang="vi-VN" altLang="en-US" smtClean="0">
                <a:latin typeface="+mn-lt"/>
              </a:rPr>
              <a:t>.</a:t>
            </a: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chemeClr val="folHlink"/>
              </a:buClr>
            </a:pPr>
            <a:r>
              <a:rPr lang="vi-VN" altLang="en-US" smtClean="0">
                <a:latin typeface="+mn-lt"/>
              </a:rPr>
              <a:t>Không </a:t>
            </a:r>
            <a:r>
              <a:rPr lang="vi-VN" altLang="en-US">
                <a:latin typeface="+mn-lt"/>
              </a:rPr>
              <a:t>thể thay đổi địa chỉ của một mảng nhưng có thể thay đổi địa chỉ của một con trỏ</a:t>
            </a:r>
            <a:endParaRPr lang="en-US" altLang="en-US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7.4 Con trỏ và mảng </a:t>
            </a:r>
            <a:endParaRPr lang="en-US" b="1" kern="0" dirty="0"/>
          </a:p>
        </p:txBody>
      </p:sp>
      <p:sp>
        <p:nvSpPr>
          <p:cNvPr id="4" name="object 7"/>
          <p:cNvSpPr txBox="1"/>
          <p:nvPr/>
        </p:nvSpPr>
        <p:spPr>
          <a:xfrm>
            <a:off x="2902585" y="3208464"/>
            <a:ext cx="4145279" cy="1402307"/>
          </a:xfrm>
          <a:prstGeom prst="rect">
            <a:avLst/>
          </a:prstGeom>
          <a:solidFill>
            <a:srgbClr val="FADE52"/>
          </a:solidFill>
        </p:spPr>
        <p:txBody>
          <a:bodyPr vert="horz" wrap="square" lIns="0" tIns="17145" rIns="0" bIns="0" rtlCol="0">
            <a:spAutoFit/>
          </a:bodyPr>
          <a:lstStyle/>
          <a:p>
            <a:pPr marL="90805" marR="2523490">
              <a:lnSpc>
                <a:spcPct val="150000"/>
              </a:lnSpc>
              <a:spcBef>
                <a:spcPts val="135"/>
              </a:spcBef>
            </a:pP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2000" b="1" spc="-9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A[10]; </a:t>
            </a:r>
            <a:r>
              <a:rPr sz="2000" b="1" spc="-118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2000" b="1" spc="-5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*ptr;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90805">
              <a:lnSpc>
                <a:spcPct val="150000"/>
              </a:lnSpc>
            </a:pP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ptr</a:t>
            </a:r>
            <a:r>
              <a:rPr sz="2000" b="1" spc="-1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A;</a:t>
            </a:r>
            <a:r>
              <a:rPr sz="2000" b="1" spc="-1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/*</a:t>
            </a:r>
            <a:r>
              <a:rPr sz="2000" b="1" spc="-1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ptr</a:t>
            </a:r>
            <a:r>
              <a:rPr sz="2000" b="1" spc="-1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&amp;A[0]</a:t>
            </a:r>
            <a:r>
              <a:rPr sz="2000" b="1" spc="-1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*/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1143000" y="3352800"/>
            <a:ext cx="1149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Ví dụ</a:t>
            </a:r>
            <a:r>
              <a:rPr sz="2000" spc="-1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0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7" name="Smiley Face 6">
            <a:hlinkClick r:id="rId2" action="ppaction://hlinksldjump"/>
          </p:cNvPr>
          <p:cNvSpPr/>
          <p:nvPr/>
        </p:nvSpPr>
        <p:spPr bwMode="auto">
          <a:xfrm>
            <a:off x="7086600" y="6210300"/>
            <a:ext cx="457200" cy="4572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415" tIns="34208" rIns="68415" bIns="3420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944563"/>
            <a:ext cx="7848600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971550" indent="-4000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chemeClr val="folHlink"/>
              </a:buClr>
            </a:pPr>
            <a:r>
              <a:rPr lang="en-US" altLang="en-US" b="1">
                <a:latin typeface="+mn-lt"/>
              </a:rPr>
              <a:t>C</a:t>
            </a:r>
            <a:r>
              <a:rPr lang="en-US" altLang="en-US" b="1" smtClean="0">
                <a:latin typeface="+mn-lt"/>
              </a:rPr>
              <a:t>on trỏ và mảng một chiều</a:t>
            </a:r>
          </a:p>
          <a:p>
            <a:pPr marL="0" indent="0" algn="just" eaLnBrk="1" hangingPunct="1">
              <a:lnSpc>
                <a:spcPct val="120000"/>
              </a:lnSpc>
              <a:buClr>
                <a:schemeClr val="folHlink"/>
              </a:buClr>
            </a:pPr>
            <a:r>
              <a:rPr lang="vi-VN" altLang="en-US">
                <a:latin typeface="+mn-lt"/>
              </a:rPr>
              <a:t>Các phép toán số nguyên có thể được sử dụng với con trỏ</a:t>
            </a:r>
            <a:r>
              <a:rPr lang="vi-VN" altLang="en-US" smtClean="0">
                <a:latin typeface="+mn-lt"/>
              </a:rPr>
              <a:t>.</a:t>
            </a: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chemeClr val="folHlink"/>
              </a:buClr>
            </a:pPr>
            <a:r>
              <a:rPr lang="vi-VN" altLang="en-US" smtClean="0">
                <a:latin typeface="+mn-lt"/>
              </a:rPr>
              <a:t>Nếu </a:t>
            </a:r>
            <a:r>
              <a:rPr lang="vi-VN" altLang="en-US">
                <a:latin typeface="+mn-lt"/>
              </a:rPr>
              <a:t>bạn tăng một con trỏ, nó sẽ tăng lên bằng kích thước của bất kỳ con trỏ nào mà nó trỏ tới.p ++ và p + = 1 có cùng ý </a:t>
            </a:r>
            <a:r>
              <a:rPr lang="vi-VN" altLang="en-US" smtClean="0">
                <a:latin typeface="+mn-lt"/>
              </a:rPr>
              <a:t>nghĩa</a:t>
            </a: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chemeClr val="folHlink"/>
              </a:buClr>
            </a:pPr>
            <a:r>
              <a:rPr lang="en-US" b="1" spc="-5">
                <a:latin typeface="Courier New"/>
                <a:cs typeface="Courier New"/>
              </a:rPr>
              <a:t>int</a:t>
            </a:r>
            <a:r>
              <a:rPr lang="en-US" b="1" spc="-35">
                <a:latin typeface="Courier New"/>
                <a:cs typeface="Courier New"/>
              </a:rPr>
              <a:t> </a:t>
            </a:r>
            <a:r>
              <a:rPr lang="en-US" b="1" spc="-5">
                <a:latin typeface="Courier New"/>
                <a:cs typeface="Courier New"/>
              </a:rPr>
              <a:t>*ptr</a:t>
            </a:r>
            <a:r>
              <a:rPr lang="en-US" b="1" spc="-30">
                <a:latin typeface="Courier New"/>
                <a:cs typeface="Courier New"/>
              </a:rPr>
              <a:t> </a:t>
            </a:r>
            <a:r>
              <a:rPr lang="en-US" b="1">
                <a:latin typeface="Courier New"/>
                <a:cs typeface="Courier New"/>
              </a:rPr>
              <a:t>=</a:t>
            </a:r>
            <a:r>
              <a:rPr lang="en-US" b="1" spc="-30">
                <a:latin typeface="Courier New"/>
                <a:cs typeface="Courier New"/>
              </a:rPr>
              <a:t> </a:t>
            </a:r>
            <a:r>
              <a:rPr lang="en-US" b="1" spc="-5">
                <a:latin typeface="Courier New"/>
                <a:cs typeface="Courier New"/>
              </a:rPr>
              <a:t>a;</a:t>
            </a:r>
            <a:endParaRPr lang="en-US">
              <a:latin typeface="Courier New"/>
              <a:cs typeface="Courier New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chemeClr val="folHlink"/>
              </a:buClr>
            </a:pPr>
            <a:endParaRPr lang="en-US" altLang="en-US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7.4 Con trỏ và mảng </a:t>
            </a:r>
            <a:endParaRPr lang="en-US" b="1" kern="0" dirty="0"/>
          </a:p>
        </p:txBody>
      </p:sp>
      <p:sp>
        <p:nvSpPr>
          <p:cNvPr id="7" name="object 4"/>
          <p:cNvSpPr/>
          <p:nvPr/>
        </p:nvSpPr>
        <p:spPr>
          <a:xfrm>
            <a:off x="2191512" y="5010911"/>
            <a:ext cx="4993005" cy="344805"/>
          </a:xfrm>
          <a:custGeom>
            <a:avLst/>
            <a:gdLst/>
            <a:ahLst/>
            <a:cxnLst/>
            <a:rect l="l" t="t" r="r" b="b"/>
            <a:pathLst>
              <a:path w="4993005" h="344804">
                <a:moveTo>
                  <a:pt x="4992624" y="0"/>
                </a:moveTo>
                <a:lnTo>
                  <a:pt x="4953000" y="0"/>
                </a:lnTo>
                <a:lnTo>
                  <a:pt x="4953000" y="39624"/>
                </a:lnTo>
                <a:lnTo>
                  <a:pt x="4953000" y="304800"/>
                </a:lnTo>
                <a:lnTo>
                  <a:pt x="4002024" y="304800"/>
                </a:lnTo>
                <a:lnTo>
                  <a:pt x="4002024" y="39624"/>
                </a:lnTo>
                <a:lnTo>
                  <a:pt x="4953000" y="39624"/>
                </a:lnTo>
                <a:lnTo>
                  <a:pt x="4953000" y="0"/>
                </a:lnTo>
                <a:lnTo>
                  <a:pt x="4002024" y="0"/>
                </a:lnTo>
                <a:lnTo>
                  <a:pt x="3962400" y="0"/>
                </a:lnTo>
                <a:lnTo>
                  <a:pt x="3962400" y="39624"/>
                </a:lnTo>
                <a:lnTo>
                  <a:pt x="3962400" y="304800"/>
                </a:lnTo>
                <a:lnTo>
                  <a:pt x="3011424" y="304800"/>
                </a:lnTo>
                <a:lnTo>
                  <a:pt x="3011424" y="39624"/>
                </a:lnTo>
                <a:lnTo>
                  <a:pt x="3962400" y="39624"/>
                </a:lnTo>
                <a:lnTo>
                  <a:pt x="3962400" y="0"/>
                </a:lnTo>
                <a:lnTo>
                  <a:pt x="3011424" y="0"/>
                </a:lnTo>
                <a:lnTo>
                  <a:pt x="2971800" y="0"/>
                </a:lnTo>
                <a:lnTo>
                  <a:pt x="2971800" y="39624"/>
                </a:lnTo>
                <a:lnTo>
                  <a:pt x="2971800" y="304800"/>
                </a:lnTo>
                <a:lnTo>
                  <a:pt x="2020824" y="304800"/>
                </a:lnTo>
                <a:lnTo>
                  <a:pt x="2020824" y="39624"/>
                </a:lnTo>
                <a:lnTo>
                  <a:pt x="2971800" y="39624"/>
                </a:lnTo>
                <a:lnTo>
                  <a:pt x="2971800" y="0"/>
                </a:lnTo>
                <a:lnTo>
                  <a:pt x="2020824" y="0"/>
                </a:lnTo>
                <a:lnTo>
                  <a:pt x="1981200" y="0"/>
                </a:lnTo>
                <a:lnTo>
                  <a:pt x="1981200" y="39624"/>
                </a:lnTo>
                <a:lnTo>
                  <a:pt x="1981200" y="304800"/>
                </a:lnTo>
                <a:lnTo>
                  <a:pt x="1030224" y="304800"/>
                </a:lnTo>
                <a:lnTo>
                  <a:pt x="1030224" y="39624"/>
                </a:lnTo>
                <a:lnTo>
                  <a:pt x="1981200" y="39624"/>
                </a:lnTo>
                <a:lnTo>
                  <a:pt x="1981200" y="0"/>
                </a:lnTo>
                <a:lnTo>
                  <a:pt x="1030224" y="0"/>
                </a:lnTo>
                <a:lnTo>
                  <a:pt x="990600" y="0"/>
                </a:lnTo>
                <a:lnTo>
                  <a:pt x="990600" y="39624"/>
                </a:lnTo>
                <a:lnTo>
                  <a:pt x="990600" y="304800"/>
                </a:lnTo>
                <a:lnTo>
                  <a:pt x="39624" y="304800"/>
                </a:lnTo>
                <a:lnTo>
                  <a:pt x="39624" y="39624"/>
                </a:lnTo>
                <a:lnTo>
                  <a:pt x="990600" y="39624"/>
                </a:lnTo>
                <a:lnTo>
                  <a:pt x="990600" y="0"/>
                </a:lnTo>
                <a:lnTo>
                  <a:pt x="0" y="0"/>
                </a:lnTo>
                <a:lnTo>
                  <a:pt x="0" y="344424"/>
                </a:lnTo>
                <a:lnTo>
                  <a:pt x="990600" y="344424"/>
                </a:lnTo>
                <a:lnTo>
                  <a:pt x="1030224" y="344424"/>
                </a:lnTo>
                <a:lnTo>
                  <a:pt x="4992624" y="344424"/>
                </a:lnTo>
                <a:lnTo>
                  <a:pt x="4992624" y="323088"/>
                </a:lnTo>
                <a:lnTo>
                  <a:pt x="4992624" y="304800"/>
                </a:lnTo>
                <a:lnTo>
                  <a:pt x="4992624" y="39624"/>
                </a:lnTo>
                <a:lnTo>
                  <a:pt x="4992624" y="18288"/>
                </a:lnTo>
                <a:lnTo>
                  <a:pt x="4992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212339" y="5339588"/>
            <a:ext cx="491744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48385" algn="l"/>
                <a:tab pos="2096770" algn="l"/>
                <a:tab pos="3145790" algn="l"/>
                <a:tab pos="4191635" algn="l"/>
              </a:tabLst>
            </a:pPr>
            <a:r>
              <a:rPr sz="2300" b="1" spc="-5" dirty="0">
                <a:solidFill>
                  <a:srgbClr val="002060"/>
                </a:solidFill>
                <a:latin typeface="Courier New"/>
                <a:cs typeface="Courier New"/>
              </a:rPr>
              <a:t>a[0]	a[1]	a[2]	</a:t>
            </a:r>
            <a:r>
              <a:rPr sz="2300" b="1" spc="-10" dirty="0">
                <a:solidFill>
                  <a:srgbClr val="002060"/>
                </a:solidFill>
                <a:latin typeface="Courier New"/>
                <a:cs typeface="Courier New"/>
              </a:rPr>
              <a:t>a[3]	</a:t>
            </a:r>
            <a:r>
              <a:rPr sz="2300" b="1" spc="-5" dirty="0">
                <a:solidFill>
                  <a:srgbClr val="002060"/>
                </a:solidFill>
                <a:latin typeface="Courier New"/>
                <a:cs typeface="Courier New"/>
              </a:rPr>
              <a:t>a[4]</a:t>
            </a:r>
            <a:endParaRPr sz="23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R="37465" algn="ctr">
              <a:lnSpc>
                <a:spcPct val="100000"/>
              </a:lnSpc>
              <a:spcBef>
                <a:spcPts val="2014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2400" b="1" spc="-7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a[5];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209548" y="409244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CC"/>
                </a:solidFill>
                <a:latin typeface="Courier New"/>
                <a:cs typeface="Courier New"/>
              </a:rPr>
              <a:t>*ptr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6860540" y="4111245"/>
            <a:ext cx="148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CC"/>
                </a:solidFill>
                <a:latin typeface="Courier New"/>
                <a:cs typeface="Courier New"/>
              </a:rPr>
              <a:t>*(ptr+4)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4709159" y="4337303"/>
            <a:ext cx="262255" cy="624840"/>
          </a:xfrm>
          <a:custGeom>
            <a:avLst/>
            <a:gdLst/>
            <a:ahLst/>
            <a:cxnLst/>
            <a:rect l="l" t="t" r="r" b="b"/>
            <a:pathLst>
              <a:path w="262254" h="624839">
                <a:moveTo>
                  <a:pt x="228600" y="0"/>
                </a:moveTo>
                <a:lnTo>
                  <a:pt x="0" y="609600"/>
                </a:lnTo>
                <a:lnTo>
                  <a:pt x="33527" y="624840"/>
                </a:lnTo>
                <a:lnTo>
                  <a:pt x="262127" y="1524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6693407" y="4483608"/>
            <a:ext cx="408940" cy="481965"/>
          </a:xfrm>
          <a:custGeom>
            <a:avLst/>
            <a:gdLst/>
            <a:ahLst/>
            <a:cxnLst/>
            <a:rect l="l" t="t" r="r" b="b"/>
            <a:pathLst>
              <a:path w="408940" h="481964">
                <a:moveTo>
                  <a:pt x="381000" y="0"/>
                </a:moveTo>
                <a:lnTo>
                  <a:pt x="0" y="457199"/>
                </a:lnTo>
                <a:lnTo>
                  <a:pt x="27432" y="481583"/>
                </a:lnTo>
                <a:lnTo>
                  <a:pt x="408432" y="24383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 txBox="1"/>
          <p:nvPr/>
        </p:nvSpPr>
        <p:spPr>
          <a:xfrm>
            <a:off x="4506214" y="3897375"/>
            <a:ext cx="148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0000CC"/>
                </a:solidFill>
                <a:latin typeface="Courier New"/>
                <a:cs typeface="Courier New"/>
              </a:rPr>
              <a:t>*(</a:t>
            </a:r>
            <a:r>
              <a:rPr sz="2400" b="1" spc="-5" smtClean="0">
                <a:solidFill>
                  <a:srgbClr val="0000CC"/>
                </a:solidFill>
                <a:latin typeface="Courier New"/>
                <a:cs typeface="Courier New"/>
              </a:rPr>
              <a:t>ptr+</a:t>
            </a:r>
            <a:r>
              <a:rPr lang="en-US" sz="2400" b="1" spc="-5" smtClean="0">
                <a:solidFill>
                  <a:srgbClr val="0000CC"/>
                </a:solidFill>
                <a:latin typeface="Courier New"/>
                <a:cs typeface="Courier New"/>
              </a:rPr>
              <a:t>2</a:t>
            </a:r>
            <a:r>
              <a:rPr sz="2400" b="1" spc="-5" smtClean="0">
                <a:solidFill>
                  <a:srgbClr val="0000CC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9"/>
          <p:cNvSpPr/>
          <p:nvPr/>
        </p:nvSpPr>
        <p:spPr>
          <a:xfrm flipH="1">
            <a:off x="1966466" y="4502405"/>
            <a:ext cx="471933" cy="508506"/>
          </a:xfrm>
          <a:custGeom>
            <a:avLst/>
            <a:gdLst/>
            <a:ahLst/>
            <a:cxnLst/>
            <a:rect l="l" t="t" r="r" b="b"/>
            <a:pathLst>
              <a:path w="262254" h="624839">
                <a:moveTo>
                  <a:pt x="228600" y="0"/>
                </a:moveTo>
                <a:lnTo>
                  <a:pt x="0" y="609600"/>
                </a:lnTo>
                <a:lnTo>
                  <a:pt x="33527" y="624840"/>
                </a:lnTo>
                <a:lnTo>
                  <a:pt x="262127" y="1524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9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944563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971550" indent="-4000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chemeClr val="folHlink"/>
              </a:buClr>
            </a:pPr>
            <a:r>
              <a:rPr lang="en-US" altLang="en-US" b="1">
                <a:latin typeface="+mn-lt"/>
              </a:rPr>
              <a:t>C</a:t>
            </a:r>
            <a:r>
              <a:rPr lang="en-US" altLang="en-US" b="1" smtClean="0">
                <a:latin typeface="+mn-lt"/>
              </a:rPr>
              <a:t>on trỏ và mảng một chiều</a:t>
            </a:r>
            <a:endParaRPr lang="en-US" altLang="en-US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mtClean="0">
                <a:latin typeface="+mn-lt"/>
              </a:rPr>
              <a:t>Địa </a:t>
            </a:r>
            <a:r>
              <a:rPr lang="en-US" altLang="en-US">
                <a:latin typeface="+mn-lt"/>
              </a:rPr>
              <a:t>chỉ của một phần tử mảng có thể được biểu diễn theo hai cách:</a:t>
            </a:r>
          </a:p>
          <a:p>
            <a:pPr lvl="1" algn="just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Sử dụng ký hiệu </a:t>
            </a:r>
            <a:r>
              <a:rPr lang="en-US" altLang="en-US" b="1">
                <a:solidFill>
                  <a:srgbClr val="C00000"/>
                </a:solidFill>
                <a:latin typeface="+mn-lt"/>
              </a:rPr>
              <a:t>&amp;</a:t>
            </a:r>
            <a:r>
              <a:rPr lang="en-US" altLang="en-US">
                <a:latin typeface="+mn-lt"/>
              </a:rPr>
              <a:t> trước một phần tử mảng.</a:t>
            </a:r>
          </a:p>
          <a:p>
            <a:pPr lvl="1" algn="just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Sử dụng một biểu thức trong đó chỉ số của phần tử được cộng vào tên của mảng.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7.4 Con trỏ và mảng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8506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-76200" y="300513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  <p:sp>
        <p:nvSpPr>
          <p:cNvPr id="7" name="object 2"/>
          <p:cNvSpPr txBox="1"/>
          <p:nvPr/>
        </p:nvSpPr>
        <p:spPr>
          <a:xfrm>
            <a:off x="2529574" y="1524000"/>
            <a:ext cx="3657600" cy="582295"/>
          </a:xfrm>
          <a:prstGeom prst="rect">
            <a:avLst/>
          </a:prstGeom>
          <a:solidFill>
            <a:srgbClr val="99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829"/>
              </a:lnSpc>
            </a:pPr>
            <a:r>
              <a:rPr sz="3200" b="1" spc="-5" dirty="0">
                <a:latin typeface="Courier New"/>
                <a:cs typeface="Courier New"/>
              </a:rPr>
              <a:t>char</a:t>
            </a:r>
            <a:r>
              <a:rPr sz="3200" b="1" spc="-2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ch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=</a:t>
            </a:r>
            <a:r>
              <a:rPr sz="3200" b="1" spc="-25" dirty="0">
                <a:latin typeface="Courier New"/>
                <a:cs typeface="Courier New"/>
              </a:rPr>
              <a:t> </a:t>
            </a:r>
            <a:r>
              <a:rPr sz="3200" b="1" spc="5" dirty="0">
                <a:latin typeface="Courier New"/>
                <a:cs typeface="Courier New"/>
              </a:rPr>
              <a:t>’A’;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3440926" y="3038855"/>
            <a:ext cx="2758440" cy="1076325"/>
          </a:xfrm>
          <a:custGeom>
            <a:avLst/>
            <a:gdLst/>
            <a:ahLst/>
            <a:cxnLst/>
            <a:rect l="l" t="t" r="r" b="b"/>
            <a:pathLst>
              <a:path w="2758440" h="1076325">
                <a:moveTo>
                  <a:pt x="2758440" y="0"/>
                </a:moveTo>
                <a:lnTo>
                  <a:pt x="0" y="0"/>
                </a:lnTo>
                <a:lnTo>
                  <a:pt x="0" y="1075944"/>
                </a:lnTo>
                <a:lnTo>
                  <a:pt x="2758440" y="1075944"/>
                </a:lnTo>
                <a:lnTo>
                  <a:pt x="2758440" y="1063752"/>
                </a:lnTo>
                <a:lnTo>
                  <a:pt x="24384" y="1063752"/>
                </a:lnTo>
                <a:lnTo>
                  <a:pt x="12192" y="1051560"/>
                </a:lnTo>
                <a:lnTo>
                  <a:pt x="24384" y="1051560"/>
                </a:lnTo>
                <a:lnTo>
                  <a:pt x="24384" y="24384"/>
                </a:lnTo>
                <a:lnTo>
                  <a:pt x="12192" y="24384"/>
                </a:lnTo>
                <a:lnTo>
                  <a:pt x="24384" y="12192"/>
                </a:lnTo>
                <a:lnTo>
                  <a:pt x="2758440" y="12192"/>
                </a:lnTo>
                <a:lnTo>
                  <a:pt x="2758440" y="0"/>
                </a:lnTo>
                <a:close/>
              </a:path>
              <a:path w="2758440" h="1076325">
                <a:moveTo>
                  <a:pt x="24384" y="1051560"/>
                </a:moveTo>
                <a:lnTo>
                  <a:pt x="12192" y="1051560"/>
                </a:lnTo>
                <a:lnTo>
                  <a:pt x="24384" y="1063752"/>
                </a:lnTo>
                <a:lnTo>
                  <a:pt x="24384" y="1051560"/>
                </a:lnTo>
                <a:close/>
              </a:path>
              <a:path w="2758440" h="1076325">
                <a:moveTo>
                  <a:pt x="2734055" y="1051560"/>
                </a:moveTo>
                <a:lnTo>
                  <a:pt x="24384" y="1051560"/>
                </a:lnTo>
                <a:lnTo>
                  <a:pt x="24384" y="1063752"/>
                </a:lnTo>
                <a:lnTo>
                  <a:pt x="2734055" y="1063752"/>
                </a:lnTo>
                <a:lnTo>
                  <a:pt x="2734055" y="1051560"/>
                </a:lnTo>
                <a:close/>
              </a:path>
              <a:path w="2758440" h="1076325">
                <a:moveTo>
                  <a:pt x="2734055" y="12192"/>
                </a:moveTo>
                <a:lnTo>
                  <a:pt x="2734055" y="1063752"/>
                </a:lnTo>
                <a:lnTo>
                  <a:pt x="2746248" y="1051560"/>
                </a:lnTo>
                <a:lnTo>
                  <a:pt x="2758440" y="1051560"/>
                </a:lnTo>
                <a:lnTo>
                  <a:pt x="2758440" y="24384"/>
                </a:lnTo>
                <a:lnTo>
                  <a:pt x="2746248" y="24384"/>
                </a:lnTo>
                <a:lnTo>
                  <a:pt x="2734055" y="12192"/>
                </a:lnTo>
                <a:close/>
              </a:path>
              <a:path w="2758440" h="1076325">
                <a:moveTo>
                  <a:pt x="2758440" y="1051560"/>
                </a:moveTo>
                <a:lnTo>
                  <a:pt x="2746248" y="1051560"/>
                </a:lnTo>
                <a:lnTo>
                  <a:pt x="2734055" y="1063752"/>
                </a:lnTo>
                <a:lnTo>
                  <a:pt x="2758440" y="1063752"/>
                </a:lnTo>
                <a:lnTo>
                  <a:pt x="2758440" y="1051560"/>
                </a:lnTo>
                <a:close/>
              </a:path>
              <a:path w="2758440" h="1076325">
                <a:moveTo>
                  <a:pt x="24384" y="12192"/>
                </a:moveTo>
                <a:lnTo>
                  <a:pt x="12192" y="24384"/>
                </a:lnTo>
                <a:lnTo>
                  <a:pt x="24384" y="24384"/>
                </a:lnTo>
                <a:lnTo>
                  <a:pt x="24384" y="12192"/>
                </a:lnTo>
                <a:close/>
              </a:path>
              <a:path w="2758440" h="1076325">
                <a:moveTo>
                  <a:pt x="2734055" y="12192"/>
                </a:moveTo>
                <a:lnTo>
                  <a:pt x="24384" y="12192"/>
                </a:lnTo>
                <a:lnTo>
                  <a:pt x="24384" y="24384"/>
                </a:lnTo>
                <a:lnTo>
                  <a:pt x="2734055" y="24384"/>
                </a:lnTo>
                <a:lnTo>
                  <a:pt x="2734055" y="12192"/>
                </a:lnTo>
                <a:close/>
              </a:path>
              <a:path w="2758440" h="1076325">
                <a:moveTo>
                  <a:pt x="2758440" y="12192"/>
                </a:moveTo>
                <a:lnTo>
                  <a:pt x="2734055" y="12192"/>
                </a:lnTo>
                <a:lnTo>
                  <a:pt x="2746248" y="24384"/>
                </a:lnTo>
                <a:lnTo>
                  <a:pt x="2758440" y="24384"/>
                </a:lnTo>
                <a:lnTo>
                  <a:pt x="275844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4187177" y="3068828"/>
            <a:ext cx="1259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9966"/>
                </a:solidFill>
                <a:latin typeface="Courier New"/>
                <a:cs typeface="Courier New"/>
              </a:rPr>
              <a:t>’A’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2074913" y="3449828"/>
            <a:ext cx="11912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CC0000"/>
                </a:solidFill>
                <a:latin typeface="Arial MT"/>
                <a:cs typeface="Arial MT"/>
              </a:rPr>
              <a:t>0x2000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3364726" y="2435351"/>
            <a:ext cx="1076325" cy="661670"/>
          </a:xfrm>
          <a:custGeom>
            <a:avLst/>
            <a:gdLst/>
            <a:ahLst/>
            <a:cxnLst/>
            <a:rect l="l" t="t" r="r" b="b"/>
            <a:pathLst>
              <a:path w="1076325" h="661670">
                <a:moveTo>
                  <a:pt x="1075944" y="0"/>
                </a:moveTo>
                <a:lnTo>
                  <a:pt x="0" y="0"/>
                </a:lnTo>
                <a:lnTo>
                  <a:pt x="0" y="661415"/>
                </a:lnTo>
                <a:lnTo>
                  <a:pt x="1075944" y="661415"/>
                </a:lnTo>
                <a:lnTo>
                  <a:pt x="1075944" y="655320"/>
                </a:lnTo>
                <a:lnTo>
                  <a:pt x="9144" y="655320"/>
                </a:lnTo>
                <a:lnTo>
                  <a:pt x="3048" y="649224"/>
                </a:lnTo>
                <a:lnTo>
                  <a:pt x="9144" y="649224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075944" y="3048"/>
                </a:lnTo>
                <a:lnTo>
                  <a:pt x="1075944" y="0"/>
                </a:lnTo>
                <a:close/>
              </a:path>
              <a:path w="1076325" h="661670">
                <a:moveTo>
                  <a:pt x="9144" y="649224"/>
                </a:moveTo>
                <a:lnTo>
                  <a:pt x="3048" y="649224"/>
                </a:lnTo>
                <a:lnTo>
                  <a:pt x="9144" y="655320"/>
                </a:lnTo>
                <a:lnTo>
                  <a:pt x="9144" y="649224"/>
                </a:lnTo>
                <a:close/>
              </a:path>
              <a:path w="1076325" h="661670">
                <a:moveTo>
                  <a:pt x="1066800" y="649224"/>
                </a:moveTo>
                <a:lnTo>
                  <a:pt x="9144" y="649224"/>
                </a:lnTo>
                <a:lnTo>
                  <a:pt x="9144" y="655320"/>
                </a:lnTo>
                <a:lnTo>
                  <a:pt x="1066800" y="655320"/>
                </a:lnTo>
                <a:lnTo>
                  <a:pt x="1066800" y="649224"/>
                </a:lnTo>
                <a:close/>
              </a:path>
              <a:path w="1076325" h="661670">
                <a:moveTo>
                  <a:pt x="1066800" y="3048"/>
                </a:moveTo>
                <a:lnTo>
                  <a:pt x="1066800" y="655320"/>
                </a:lnTo>
                <a:lnTo>
                  <a:pt x="1069848" y="649224"/>
                </a:lnTo>
                <a:lnTo>
                  <a:pt x="1075944" y="649224"/>
                </a:lnTo>
                <a:lnTo>
                  <a:pt x="1075944" y="9144"/>
                </a:lnTo>
                <a:lnTo>
                  <a:pt x="1069848" y="9144"/>
                </a:lnTo>
                <a:lnTo>
                  <a:pt x="1066800" y="3048"/>
                </a:lnTo>
                <a:close/>
              </a:path>
              <a:path w="1076325" h="661670">
                <a:moveTo>
                  <a:pt x="1075944" y="649224"/>
                </a:moveTo>
                <a:lnTo>
                  <a:pt x="1069848" y="649224"/>
                </a:lnTo>
                <a:lnTo>
                  <a:pt x="1066800" y="655320"/>
                </a:lnTo>
                <a:lnTo>
                  <a:pt x="1075944" y="655320"/>
                </a:lnTo>
                <a:lnTo>
                  <a:pt x="1075944" y="649224"/>
                </a:lnTo>
                <a:close/>
              </a:path>
              <a:path w="1076325" h="661670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076325" h="661670">
                <a:moveTo>
                  <a:pt x="1066800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066800" y="9144"/>
                </a:lnTo>
                <a:lnTo>
                  <a:pt x="1066800" y="3048"/>
                </a:lnTo>
                <a:close/>
              </a:path>
              <a:path w="1076325" h="661670">
                <a:moveTo>
                  <a:pt x="1075944" y="3048"/>
                </a:moveTo>
                <a:lnTo>
                  <a:pt x="1066800" y="3048"/>
                </a:lnTo>
                <a:lnTo>
                  <a:pt x="1069848" y="9144"/>
                </a:lnTo>
                <a:lnTo>
                  <a:pt x="1075944" y="9144"/>
                </a:lnTo>
                <a:lnTo>
                  <a:pt x="1075944" y="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3446514" y="2416555"/>
            <a:ext cx="84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9966"/>
                </a:solidFill>
                <a:latin typeface="Courier New"/>
                <a:cs typeface="Courier New"/>
              </a:rPr>
              <a:t>ch: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234950" y="4508388"/>
            <a:ext cx="3368725" cy="1202341"/>
          </a:xfrm>
          <a:prstGeom prst="wedgeEllipseCallout">
            <a:avLst>
              <a:gd name="adj1" fmla="val 30619"/>
              <a:gd name="adj2" fmla="val -10130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 txBox="1"/>
          <p:nvPr/>
        </p:nvSpPr>
        <p:spPr>
          <a:xfrm>
            <a:off x="667212" y="4854336"/>
            <a:ext cx="252781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5" smtClean="0">
                <a:solidFill>
                  <a:srgbClr val="CC3300"/>
                </a:solidFill>
                <a:latin typeface="Arial MT"/>
                <a:cs typeface="Arial MT"/>
              </a:rPr>
              <a:t>Địa chỉ của</a:t>
            </a:r>
            <a:r>
              <a:rPr sz="2800" spc="-45" smtClean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002060"/>
                </a:solidFill>
                <a:latin typeface="Arial"/>
                <a:cs typeface="Arial"/>
              </a:rPr>
              <a:t>ch</a:t>
            </a:r>
            <a:endParaRPr sz="28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/>
          <p:nvPr/>
        </p:nvSpPr>
        <p:spPr>
          <a:xfrm>
            <a:off x="4953001" y="4508388"/>
            <a:ext cx="2971800" cy="1202341"/>
          </a:xfrm>
          <a:prstGeom prst="wedgeEllipseCallout">
            <a:avLst>
              <a:gd name="adj1" fmla="val -44854"/>
              <a:gd name="adj2" fmla="val -84613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 txBox="1"/>
          <p:nvPr/>
        </p:nvSpPr>
        <p:spPr>
          <a:xfrm>
            <a:off x="5447017" y="4882863"/>
            <a:ext cx="21665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45" smtClean="0">
                <a:solidFill>
                  <a:srgbClr val="CC3300"/>
                </a:solidFill>
                <a:latin typeface="Arial MT"/>
                <a:cs typeface="Arial MT"/>
              </a:rPr>
              <a:t>Giá trị của </a:t>
            </a:r>
            <a:r>
              <a:rPr sz="2800" i="1" spc="5" smtClean="0">
                <a:solidFill>
                  <a:srgbClr val="002060"/>
                </a:solidFill>
                <a:latin typeface="Arial"/>
                <a:cs typeface="Arial"/>
              </a:rPr>
              <a:t>ch</a:t>
            </a:r>
            <a:endParaRPr sz="280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0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"/>
          <p:cNvSpPr>
            <a:spLocks noChangeArrowheads="1"/>
          </p:cNvSpPr>
          <p:nvPr/>
        </p:nvSpPr>
        <p:spPr bwMode="auto">
          <a:xfrm>
            <a:off x="457200" y="1430532"/>
            <a:ext cx="8534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indent="4016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include &lt;</a:t>
            </a:r>
            <a:r>
              <a:rPr lang="en-US" altLang="en-US" sz="1800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iostream.h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 smtClean="0">
                <a:latin typeface="Courier New" panose="02070309020205020404" pitchFamily="49" charset="0"/>
              </a:rPr>
              <a:t>{</a:t>
            </a:r>
            <a:r>
              <a:rPr lang="en-US" alt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a[10]={1,2,3,4,5,6,7,8,9,10};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(10)&lt;&lt;"i"&lt;&lt;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(15)&lt;&lt;"a[i]"&lt;&lt;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(15)&lt;&lt;"*(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a+i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)";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(15)&lt;&lt;"&amp;a[i]"&lt;&lt;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(15)&lt;&lt;"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a+i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"&lt;&lt;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i= 0; i&lt;10; i++)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	  	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(10)&lt;&lt;i&lt;&lt;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(15)&lt;&lt;a[i]&lt;&lt;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(15)&lt;&lt;*(a + i</a:t>
            </a: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);   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(15)&lt;&lt;&amp;a[i]&lt;&lt;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(15)&lt;&lt;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a+i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800" dirty="0" err="1">
                <a:solidFill>
                  <a:srgbClr val="00206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sz="18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eturn 0;</a:t>
            </a:r>
            <a:endParaRPr lang="en-US" altLang="en-US" sz="18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7.4 Con trỏ và mảng </a:t>
            </a:r>
            <a:endParaRPr lang="en-US" b="1" kern="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5800" y="969942"/>
            <a:ext cx="7848600" cy="57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971550" indent="-4000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chemeClr val="folHlink"/>
              </a:buClr>
            </a:pPr>
            <a:r>
              <a:rPr lang="en-US" altLang="en-US" b="1">
                <a:latin typeface="+mn-lt"/>
              </a:rPr>
              <a:t>C</a:t>
            </a:r>
            <a:r>
              <a:rPr lang="en-US" altLang="en-US" b="1" smtClean="0">
                <a:latin typeface="+mn-lt"/>
              </a:rPr>
              <a:t>on trỏ và mảng một chiều</a:t>
            </a:r>
            <a:endParaRPr lang="en-US" altLang="en-US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3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7.4 Con trỏ và mảng </a:t>
            </a:r>
            <a:endParaRPr lang="en-US" b="1" kern="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969942"/>
            <a:ext cx="7848600" cy="57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971550" indent="-4000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chemeClr val="folHlink"/>
              </a:buClr>
            </a:pPr>
            <a:r>
              <a:rPr lang="en-US" altLang="en-US" b="1">
                <a:latin typeface="+mn-lt"/>
              </a:rPr>
              <a:t>C</a:t>
            </a:r>
            <a:r>
              <a:rPr lang="en-US" altLang="en-US" b="1" smtClean="0">
                <a:latin typeface="+mn-lt"/>
              </a:rPr>
              <a:t>on trỏ và mảng một chiều</a:t>
            </a:r>
            <a:endParaRPr lang="en-US" altLang="en-US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6" y="1719208"/>
            <a:ext cx="7304244" cy="2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609600" y="1295400"/>
            <a:ext cx="8153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>
                <a:latin typeface="+mn-lt"/>
              </a:rPr>
              <a:t>Hàm </a:t>
            </a:r>
            <a:r>
              <a:rPr lang="en-US" altLang="en-US" b="1">
                <a:latin typeface="+mn-lt"/>
              </a:rPr>
              <a:t>new</a:t>
            </a:r>
            <a:r>
              <a:rPr lang="en-US" altLang="en-US">
                <a:latin typeface="+mn-lt"/>
              </a:rPr>
              <a:t> là một trong các hàm được sử dụng thường xuyên nhất để thực hiện việc cấp phát bộ nhớ từ vùng nhớ còn tự do. </a:t>
            </a:r>
          </a:p>
          <a:p>
            <a:pPr algn="just">
              <a:lnSpc>
                <a:spcPct val="150000"/>
              </a:lnSpc>
            </a:pPr>
            <a:r>
              <a:rPr lang="en-US" altLang="en-US">
                <a:latin typeface="+mn-lt"/>
              </a:rPr>
              <a:t>		</a:t>
            </a:r>
            <a:r>
              <a:rPr lang="en-US" altLang="en-US" b="1">
                <a:solidFill>
                  <a:srgbClr val="FF0000"/>
                </a:solidFill>
                <a:latin typeface="+mn-lt"/>
              </a:rPr>
              <a:t>new</a:t>
            </a:r>
            <a:r>
              <a:rPr lang="en-US" altLang="en-US">
                <a:latin typeface="+mn-lt"/>
              </a:rPr>
              <a:t> 		</a:t>
            </a:r>
            <a:r>
              <a:rPr lang="en-US" altLang="en-US" smtClean="0">
                <a:solidFill>
                  <a:srgbClr val="0070C0"/>
                </a:solidFill>
                <a:latin typeface="+mn-lt"/>
              </a:rPr>
              <a:t>ten_kieu_dl</a:t>
            </a:r>
            <a:r>
              <a:rPr lang="en-US" altLang="en-US">
                <a:latin typeface="+mn-lt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en-US">
                <a:latin typeface="+mn-lt"/>
              </a:rPr>
              <a:t>Thực hiện việc cấp phát một vùng nhớ có kích thước bằng kích thước của kiểu dữ liệu.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7.5 Cấp phát động bộ nhớ</a:t>
            </a:r>
            <a:endParaRPr lang="en-US" b="1" kern="0" dirty="0"/>
          </a:p>
        </p:txBody>
      </p:sp>
      <p:sp>
        <p:nvSpPr>
          <p:cNvPr id="4" name="Smiley Face 3">
            <a:hlinkClick r:id="rId2" action="ppaction://hlinksldjump"/>
          </p:cNvPr>
          <p:cNvSpPr/>
          <p:nvPr/>
        </p:nvSpPr>
        <p:spPr bwMode="auto">
          <a:xfrm>
            <a:off x="7086600" y="6172200"/>
            <a:ext cx="457200" cy="4572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415" tIns="34208" rIns="68415" bIns="3420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609600" y="828652"/>
            <a:ext cx="7848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>
                <a:latin typeface="+mn-lt"/>
              </a:rPr>
              <a:t>Hàm </a:t>
            </a:r>
            <a:r>
              <a:rPr lang="en-US" altLang="en-US" b="1">
                <a:latin typeface="+mn-lt"/>
              </a:rPr>
              <a:t>delete</a:t>
            </a:r>
            <a:r>
              <a:rPr lang="en-US" altLang="en-US">
                <a:latin typeface="+mn-lt"/>
              </a:rPr>
              <a:t> được sử dụng để giải phóng bộ nhớ khi nó không cần dùng nữa</a:t>
            </a:r>
            <a:r>
              <a:rPr lang="en-US" altLang="ko-KR">
                <a:latin typeface="+mn-lt"/>
                <a:ea typeface="Gulim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en-US" b="1">
                <a:latin typeface="+mn-lt"/>
              </a:rPr>
              <a:t>Cú pháp:</a:t>
            </a:r>
          </a:p>
          <a:p>
            <a:pPr algn="just">
              <a:lnSpc>
                <a:spcPct val="150000"/>
              </a:lnSpc>
            </a:pPr>
            <a:r>
              <a:rPr lang="en-US" altLang="en-US">
                <a:solidFill>
                  <a:schemeClr val="folHlink"/>
                </a:solidFill>
                <a:latin typeface="+mn-lt"/>
              </a:rPr>
              <a:t> </a:t>
            </a:r>
            <a:r>
              <a:rPr lang="en-US" altLang="en-US" smtClean="0">
                <a:solidFill>
                  <a:schemeClr val="folHlink"/>
                </a:solidFill>
                <a:latin typeface="+mn-lt"/>
              </a:rPr>
              <a:t>		</a:t>
            </a:r>
            <a:r>
              <a:rPr lang="en-US" altLang="en-US" b="1" smtClean="0">
                <a:solidFill>
                  <a:srgbClr val="FF0000"/>
                </a:solidFill>
                <a:latin typeface="+mn-lt"/>
              </a:rPr>
              <a:t>delete</a:t>
            </a:r>
            <a:r>
              <a:rPr lang="en-US" altLang="en-US" smtClean="0">
                <a:solidFill>
                  <a:srgbClr val="0070C0"/>
                </a:solidFill>
                <a:latin typeface="+mn-lt"/>
              </a:rPr>
              <a:t>  ten_con_tro;</a:t>
            </a:r>
          </a:p>
          <a:p>
            <a:pPr algn="just">
              <a:lnSpc>
                <a:spcPct val="150000"/>
              </a:lnSpc>
            </a:pPr>
            <a:r>
              <a:rPr lang="en-US" altLang="en-US">
                <a:latin typeface="+mn-lt"/>
              </a:rPr>
              <a:t>Ví dụ: 	</a:t>
            </a:r>
            <a:r>
              <a:rPr lang="en-US" altLang="en-US" b="1">
                <a:latin typeface="+mn-lt"/>
              </a:rPr>
              <a:t>delete</a:t>
            </a:r>
            <a:r>
              <a:rPr lang="en-US" altLang="en-US">
                <a:latin typeface="+mn-lt"/>
              </a:rPr>
              <a:t>	*ptr;</a:t>
            </a:r>
          </a:p>
          <a:p>
            <a:pPr algn="just">
              <a:lnSpc>
                <a:spcPct val="150000"/>
              </a:lnSpc>
            </a:pPr>
            <a:r>
              <a:rPr lang="en-US" altLang="en-US">
                <a:latin typeface="+mn-lt"/>
              </a:rPr>
              <a:t>Hàm này giải phóng không gian được trỏ bởi </a:t>
            </a:r>
            <a:r>
              <a:rPr lang="en-US" altLang="en-US" i="1">
                <a:latin typeface="+mn-lt"/>
              </a:rPr>
              <a:t>ptr, </a:t>
            </a:r>
            <a:r>
              <a:rPr lang="en-US" altLang="en-US">
                <a:latin typeface="+mn-lt"/>
              </a:rPr>
              <a:t>để dùng cho tương lai.     </a:t>
            </a:r>
          </a:p>
          <a:p>
            <a:pPr algn="just">
              <a:lnSpc>
                <a:spcPct val="150000"/>
              </a:lnSpc>
            </a:pPr>
            <a:endParaRPr lang="en-US" altLang="en-US" i="1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en-US" i="1">
                <a:latin typeface="+mn-lt"/>
              </a:rPr>
              <a:t>ptr</a:t>
            </a:r>
            <a:r>
              <a:rPr lang="en-US" altLang="en-US">
                <a:latin typeface="+mn-lt"/>
              </a:rPr>
              <a:t> phải được dùng trước đó với lời gọi hàm </a:t>
            </a:r>
            <a:r>
              <a:rPr lang="en-US" altLang="en-US">
                <a:solidFill>
                  <a:srgbClr val="0070C0"/>
                </a:solidFill>
                <a:latin typeface="+mn-lt"/>
              </a:rPr>
              <a:t>new</a:t>
            </a:r>
            <a:r>
              <a:rPr lang="en-US" altLang="en-US">
                <a:latin typeface="+mn-lt"/>
              </a:rPr>
              <a:t>. </a:t>
            </a:r>
            <a:endParaRPr lang="en-US" altLang="ko-KR" b="1">
              <a:latin typeface="+mn-lt"/>
              <a:ea typeface="Gulim" pitchFamily="34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7.5 Cấp phát động bộ nhớ</a:t>
            </a:r>
            <a:endParaRPr lang="en-US" b="1" kern="0" dirty="0"/>
          </a:p>
        </p:txBody>
      </p:sp>
      <p:sp>
        <p:nvSpPr>
          <p:cNvPr id="4" name="Smiley Face 3">
            <a:hlinkClick r:id="rId2" action="ppaction://hlinksldjump"/>
          </p:cNvPr>
          <p:cNvSpPr/>
          <p:nvPr/>
        </p:nvSpPr>
        <p:spPr bwMode="auto">
          <a:xfrm>
            <a:off x="7086600" y="6172200"/>
            <a:ext cx="457200" cy="4572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415" tIns="34208" rIns="68415" bIns="3420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84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33400" y="989930"/>
            <a:ext cx="80660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sz="18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iostream.h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sz="18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conio.h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US" altLang="en-US" sz="1800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{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	</a:t>
            </a:r>
            <a:r>
              <a:rPr lang="en-US" alt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	n;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	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&lt;&lt;“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Nhap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so phan tu: ";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&gt;&gt;n;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ptr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urier New" panose="02070309020205020404" pitchFamily="49" charset="0"/>
              </a:rPr>
              <a:t>new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i="1" dirty="0" smtClean="0">
                <a:latin typeface="Courier New" panose="02070309020205020404" pitchFamily="49" charset="0"/>
              </a:rPr>
              <a:t>/*cap phat bo nho*/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ptr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!= </a:t>
            </a:r>
            <a:r>
              <a:rPr lang="en-US" altLang="en-US" sz="18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{ 	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i = 0 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i&lt;n </a:t>
            </a:r>
            <a:r>
              <a:rPr lang="en-US" altLang="en-US" sz="1800" dirty="0">
                <a:latin typeface="Courier New" panose="02070309020205020404" pitchFamily="49" charset="0"/>
              </a:rPr>
              <a:t>; i++)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	</a:t>
            </a:r>
            <a:r>
              <a:rPr lang="sv-SE" alt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*</a:t>
            </a:r>
            <a:r>
              <a:rPr lang="sv-SE" altLang="en-US" sz="1800" dirty="0" smtClean="0">
                <a:latin typeface="Courier New" panose="02070309020205020404" pitchFamily="49" charset="0"/>
              </a:rPr>
              <a:t>(</a:t>
            </a:r>
            <a:r>
              <a:rPr lang="sv-SE" altLang="en-US" sz="1800" dirty="0">
                <a:latin typeface="Courier New" panose="02070309020205020404" pitchFamily="49" charset="0"/>
              </a:rPr>
              <a:t>ptr+i) = i;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sv-SE" altLang="en-US" sz="1800" dirty="0">
                <a:latin typeface="Courier New" panose="02070309020205020404" pitchFamily="49" charset="0"/>
              </a:rPr>
              <a:t>  </a:t>
            </a:r>
            <a:r>
              <a:rPr lang="sv-SE" altLang="en-US" sz="1800" dirty="0" smtClean="0">
                <a:latin typeface="Courier New" panose="02070309020205020404" pitchFamily="49" charset="0"/>
              </a:rPr>
              <a:t>		</a:t>
            </a:r>
            <a:r>
              <a:rPr lang="sv-SE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sv-SE" altLang="en-US" sz="1800" dirty="0" smtClean="0">
                <a:latin typeface="Courier New" panose="02070309020205020404" pitchFamily="49" charset="0"/>
              </a:rPr>
              <a:t>(int i=n </a:t>
            </a:r>
            <a:r>
              <a:rPr lang="sv-SE" altLang="en-US" sz="1800" dirty="0">
                <a:latin typeface="Courier New" panose="02070309020205020404" pitchFamily="49" charset="0"/>
              </a:rPr>
              <a:t>; i&gt;0 ; i--)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  	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&lt;&lt;*(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+(i-1))&lt;&lt;“\t”; 		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  	</a:t>
            </a:r>
            <a:r>
              <a:rPr lang="en-US" altLang="en-US" sz="1800" b="1" dirty="0">
                <a:latin typeface="Courier New" panose="02070309020205020404" pitchFamily="49" charset="0"/>
              </a:rPr>
              <a:t>delete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return </a:t>
            </a:r>
            <a:r>
              <a:rPr lang="en-US" altLang="en-US" sz="18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en-US" sz="1800" dirty="0" smtClean="0">
                <a:latin typeface="Courier New" panose="02070309020205020404" pitchFamily="49" charset="0"/>
              </a:rPr>
              <a:t>	}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b="1" dirty="0" smtClean="0">
                <a:latin typeface="Courier New" panose="02070309020205020404" pitchFamily="49" charset="0"/>
              </a:rPr>
              <a:t>	else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{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&lt;&lt;“\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nKhong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du bo nho de cap phat“&lt;&lt;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  return 1;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  <a:r>
              <a:rPr lang="sv-SE" altLang="en-US" sz="1800" dirty="0" smtClean="0">
                <a:latin typeface="Courier New" panose="02070309020205020404" pitchFamily="49" charset="0"/>
              </a:rPr>
              <a:t>  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7070725" y="6057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7.5 Cấp phát động bộ nhớ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001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Lệnh nào sau đây là khai báo thích hợp của một con trỏ?</a:t>
            </a:r>
            <a:r>
              <a:rPr lang="vi-VN" smtClean="0"/>
              <a:t> </a:t>
            </a:r>
            <a:endParaRPr lang="en-US" smtClean="0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i</a:t>
            </a:r>
            <a:r>
              <a:rPr lang="en-US" smtClean="0"/>
              <a:t>nt  x;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i</a:t>
            </a:r>
            <a:r>
              <a:rPr lang="en-US" smtClean="0"/>
              <a:t>nt  &amp;x;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p</a:t>
            </a:r>
            <a:r>
              <a:rPr lang="en-US" smtClean="0"/>
              <a:t>tr  x;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i</a:t>
            </a:r>
            <a:r>
              <a:rPr lang="en-US" smtClean="0"/>
              <a:t>nt  *x;</a:t>
            </a:r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5278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840343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mtClean="0"/>
              <a:t>Lệnh nào sau đây cung cấp địa chỉ bộ nhớ của biến số nguyên a</a:t>
            </a:r>
            <a:r>
              <a:rPr lang="vi-VN" smtClean="0"/>
              <a:t>?</a:t>
            </a:r>
            <a:endParaRPr lang="en-US" smtClean="0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*a;</a:t>
            </a:r>
            <a:endParaRPr lang="en-US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a</a:t>
            </a:r>
            <a:r>
              <a:rPr lang="en-US" smtClean="0"/>
              <a:t>;</a:t>
            </a:r>
            <a:endParaRPr lang="en-US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&amp;a;</a:t>
            </a:r>
            <a:endParaRPr lang="en-US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a</a:t>
            </a:r>
            <a:r>
              <a:rPr lang="en-US" smtClean="0"/>
              <a:t>ddress(a);</a:t>
            </a:r>
            <a:endParaRPr lang="en-US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053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37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mtClean="0"/>
              <a:t>Lệnh nào sau đây cho giá trị được lưu trữ tại địa chỉ được trỏ bởi con trỏ a?</a:t>
            </a:r>
            <a:r>
              <a:rPr lang="vi-VN" smtClean="0"/>
              <a:t> </a:t>
            </a:r>
            <a:endParaRPr lang="en-US" smtClean="0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a</a:t>
            </a:r>
            <a:endParaRPr lang="vi-VN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*a</a:t>
            </a:r>
            <a:endParaRPr lang="vi-VN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val(a)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&amp;a</a:t>
            </a:r>
            <a:endParaRPr dirty="0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4333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mtClean="0"/>
              <a:t>Hàm thích hợp để cấp phát bộ nhớ trong C++?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new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malloc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create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value</a:t>
            </a:r>
            <a:endParaRPr dirty="0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1239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mtClean="0"/>
              <a:t>Hàm thích hợp để giải phóng bộ nhớ trong C++?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free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remove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delete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clear</a:t>
            </a:r>
            <a:endParaRPr dirty="0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41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-76200" y="300513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  <p:sp>
        <p:nvSpPr>
          <p:cNvPr id="7" name="object 4"/>
          <p:cNvSpPr txBox="1"/>
          <p:nvPr/>
        </p:nvSpPr>
        <p:spPr>
          <a:xfrm>
            <a:off x="4031996" y="5668455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ch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5"/>
          <p:cNvGrpSpPr/>
          <p:nvPr/>
        </p:nvGrpSpPr>
        <p:grpSpPr>
          <a:xfrm>
            <a:off x="603503" y="5132515"/>
            <a:ext cx="7254240" cy="485140"/>
            <a:chOff x="1213103" y="6089903"/>
            <a:chExt cx="7254240" cy="485140"/>
          </a:xfrm>
        </p:grpSpPr>
        <p:sp>
          <p:nvSpPr>
            <p:cNvPr id="10" name="object 6"/>
            <p:cNvSpPr/>
            <p:nvPr/>
          </p:nvSpPr>
          <p:spPr>
            <a:xfrm>
              <a:off x="1219199" y="60959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40">
                  <a:moveTo>
                    <a:pt x="144780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1447800" y="47244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213103" y="60899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39" h="485140">
                  <a:moveTo>
                    <a:pt x="1463040" y="0"/>
                  </a:moveTo>
                  <a:lnTo>
                    <a:pt x="0" y="0"/>
                  </a:lnTo>
                  <a:lnTo>
                    <a:pt x="0" y="484633"/>
                  </a:lnTo>
                  <a:lnTo>
                    <a:pt x="1463040" y="484633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39" h="485140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39" h="485140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39" h="485140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39" h="485140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39" h="48514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39" h="48514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39" h="48514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2667000" y="60959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40">
                  <a:moveTo>
                    <a:pt x="144780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1447800" y="47244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2660903" y="60899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39" h="485140">
                  <a:moveTo>
                    <a:pt x="1463040" y="0"/>
                  </a:moveTo>
                  <a:lnTo>
                    <a:pt x="0" y="0"/>
                  </a:lnTo>
                  <a:lnTo>
                    <a:pt x="0" y="484633"/>
                  </a:lnTo>
                  <a:lnTo>
                    <a:pt x="1463040" y="484633"/>
                  </a:lnTo>
                  <a:lnTo>
                    <a:pt x="1463040" y="478536"/>
                  </a:lnTo>
                  <a:lnTo>
                    <a:pt x="15239" y="478536"/>
                  </a:lnTo>
                  <a:lnTo>
                    <a:pt x="6095" y="472440"/>
                  </a:lnTo>
                  <a:lnTo>
                    <a:pt x="15239" y="472440"/>
                  </a:lnTo>
                  <a:lnTo>
                    <a:pt x="15239" y="15240"/>
                  </a:lnTo>
                  <a:lnTo>
                    <a:pt x="6095" y="15240"/>
                  </a:lnTo>
                  <a:lnTo>
                    <a:pt x="15239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39" h="485140">
                  <a:moveTo>
                    <a:pt x="15239" y="472440"/>
                  </a:moveTo>
                  <a:lnTo>
                    <a:pt x="6095" y="472440"/>
                  </a:lnTo>
                  <a:lnTo>
                    <a:pt x="15239" y="478536"/>
                  </a:lnTo>
                  <a:lnTo>
                    <a:pt x="15239" y="472440"/>
                  </a:lnTo>
                  <a:close/>
                </a:path>
                <a:path w="1463039" h="485140">
                  <a:moveTo>
                    <a:pt x="1447799" y="472440"/>
                  </a:moveTo>
                  <a:lnTo>
                    <a:pt x="15239" y="472440"/>
                  </a:lnTo>
                  <a:lnTo>
                    <a:pt x="15239" y="478536"/>
                  </a:lnTo>
                  <a:lnTo>
                    <a:pt x="1447799" y="478536"/>
                  </a:lnTo>
                  <a:lnTo>
                    <a:pt x="1447799" y="472440"/>
                  </a:lnTo>
                  <a:close/>
                </a:path>
                <a:path w="1463039" h="485140">
                  <a:moveTo>
                    <a:pt x="1447799" y="6096"/>
                  </a:moveTo>
                  <a:lnTo>
                    <a:pt x="1447799" y="478536"/>
                  </a:lnTo>
                  <a:lnTo>
                    <a:pt x="1453895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5" y="15240"/>
                  </a:lnTo>
                  <a:lnTo>
                    <a:pt x="1447799" y="6096"/>
                  </a:lnTo>
                  <a:close/>
                </a:path>
                <a:path w="1463039" h="485140">
                  <a:moveTo>
                    <a:pt x="1463040" y="472440"/>
                  </a:moveTo>
                  <a:lnTo>
                    <a:pt x="1453895" y="472440"/>
                  </a:lnTo>
                  <a:lnTo>
                    <a:pt x="1447799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39" h="485140">
                  <a:moveTo>
                    <a:pt x="15239" y="6096"/>
                  </a:moveTo>
                  <a:lnTo>
                    <a:pt x="6095" y="15240"/>
                  </a:lnTo>
                  <a:lnTo>
                    <a:pt x="15239" y="15240"/>
                  </a:lnTo>
                  <a:lnTo>
                    <a:pt x="15239" y="6096"/>
                  </a:lnTo>
                  <a:close/>
                </a:path>
                <a:path w="1463039" h="485140">
                  <a:moveTo>
                    <a:pt x="1447799" y="6096"/>
                  </a:moveTo>
                  <a:lnTo>
                    <a:pt x="15239" y="6096"/>
                  </a:lnTo>
                  <a:lnTo>
                    <a:pt x="15239" y="15240"/>
                  </a:lnTo>
                  <a:lnTo>
                    <a:pt x="1447799" y="15240"/>
                  </a:lnTo>
                  <a:lnTo>
                    <a:pt x="1447799" y="6096"/>
                  </a:lnTo>
                  <a:close/>
                </a:path>
                <a:path w="1463039" h="485140">
                  <a:moveTo>
                    <a:pt x="1463040" y="6096"/>
                  </a:moveTo>
                  <a:lnTo>
                    <a:pt x="1447799" y="6096"/>
                  </a:lnTo>
                  <a:lnTo>
                    <a:pt x="1453895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5562600" y="60959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40">
                  <a:moveTo>
                    <a:pt x="144780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1447800" y="47244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5556503" y="60899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40">
                  <a:moveTo>
                    <a:pt x="1463040" y="0"/>
                  </a:moveTo>
                  <a:lnTo>
                    <a:pt x="0" y="0"/>
                  </a:lnTo>
                  <a:lnTo>
                    <a:pt x="0" y="484633"/>
                  </a:lnTo>
                  <a:lnTo>
                    <a:pt x="1463040" y="484633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40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40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40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40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4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4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4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7010400" y="60959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40">
                  <a:moveTo>
                    <a:pt x="144780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1447800" y="47244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7004303" y="60899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40" h="485140">
                  <a:moveTo>
                    <a:pt x="1463040" y="0"/>
                  </a:moveTo>
                  <a:lnTo>
                    <a:pt x="0" y="0"/>
                  </a:lnTo>
                  <a:lnTo>
                    <a:pt x="0" y="484633"/>
                  </a:lnTo>
                  <a:lnTo>
                    <a:pt x="1463040" y="484633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40" h="485140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40" h="485140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40" h="485140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40" h="485140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40" h="48514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40" h="48514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40" h="48514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4114799" y="6095999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40">
                  <a:moveTo>
                    <a:pt x="144780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1447800" y="47244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4108703" y="6089903"/>
              <a:ext cx="1463040" cy="485140"/>
            </a:xfrm>
            <a:custGeom>
              <a:avLst/>
              <a:gdLst/>
              <a:ahLst/>
              <a:cxnLst/>
              <a:rect l="l" t="t" r="r" b="b"/>
              <a:pathLst>
                <a:path w="1463039" h="485140">
                  <a:moveTo>
                    <a:pt x="1463040" y="0"/>
                  </a:moveTo>
                  <a:lnTo>
                    <a:pt x="0" y="0"/>
                  </a:lnTo>
                  <a:lnTo>
                    <a:pt x="0" y="484633"/>
                  </a:lnTo>
                  <a:lnTo>
                    <a:pt x="1463040" y="484633"/>
                  </a:lnTo>
                  <a:lnTo>
                    <a:pt x="1463040" y="478536"/>
                  </a:lnTo>
                  <a:lnTo>
                    <a:pt x="15240" y="478536"/>
                  </a:lnTo>
                  <a:lnTo>
                    <a:pt x="6096" y="472440"/>
                  </a:lnTo>
                  <a:lnTo>
                    <a:pt x="15240" y="47244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463040" y="6096"/>
                  </a:lnTo>
                  <a:lnTo>
                    <a:pt x="1463040" y="0"/>
                  </a:lnTo>
                  <a:close/>
                </a:path>
                <a:path w="1463039" h="485140">
                  <a:moveTo>
                    <a:pt x="15240" y="472440"/>
                  </a:moveTo>
                  <a:lnTo>
                    <a:pt x="6096" y="472440"/>
                  </a:lnTo>
                  <a:lnTo>
                    <a:pt x="15240" y="478536"/>
                  </a:lnTo>
                  <a:lnTo>
                    <a:pt x="15240" y="472440"/>
                  </a:lnTo>
                  <a:close/>
                </a:path>
                <a:path w="1463039" h="485140">
                  <a:moveTo>
                    <a:pt x="1447800" y="472440"/>
                  </a:moveTo>
                  <a:lnTo>
                    <a:pt x="15240" y="472440"/>
                  </a:lnTo>
                  <a:lnTo>
                    <a:pt x="15240" y="478536"/>
                  </a:lnTo>
                  <a:lnTo>
                    <a:pt x="1447800" y="478536"/>
                  </a:lnTo>
                  <a:lnTo>
                    <a:pt x="1447800" y="472440"/>
                  </a:lnTo>
                  <a:close/>
                </a:path>
                <a:path w="1463039" h="485140">
                  <a:moveTo>
                    <a:pt x="1447800" y="6096"/>
                  </a:moveTo>
                  <a:lnTo>
                    <a:pt x="1447800" y="478536"/>
                  </a:lnTo>
                  <a:lnTo>
                    <a:pt x="1453896" y="472440"/>
                  </a:lnTo>
                  <a:lnTo>
                    <a:pt x="1463040" y="472440"/>
                  </a:lnTo>
                  <a:lnTo>
                    <a:pt x="1463040" y="15240"/>
                  </a:lnTo>
                  <a:lnTo>
                    <a:pt x="1453896" y="15240"/>
                  </a:lnTo>
                  <a:lnTo>
                    <a:pt x="1447800" y="6096"/>
                  </a:lnTo>
                  <a:close/>
                </a:path>
                <a:path w="1463039" h="485140">
                  <a:moveTo>
                    <a:pt x="1463040" y="472440"/>
                  </a:moveTo>
                  <a:lnTo>
                    <a:pt x="1453896" y="472440"/>
                  </a:lnTo>
                  <a:lnTo>
                    <a:pt x="1447800" y="478536"/>
                  </a:lnTo>
                  <a:lnTo>
                    <a:pt x="1463040" y="478536"/>
                  </a:lnTo>
                  <a:lnTo>
                    <a:pt x="1463040" y="472440"/>
                  </a:lnTo>
                  <a:close/>
                </a:path>
                <a:path w="1463039" h="485140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463039" h="485140">
                  <a:moveTo>
                    <a:pt x="14478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447800" y="15240"/>
                  </a:lnTo>
                  <a:lnTo>
                    <a:pt x="1447800" y="6096"/>
                  </a:lnTo>
                  <a:close/>
                </a:path>
                <a:path w="1463039" h="485140">
                  <a:moveTo>
                    <a:pt x="1463040" y="6096"/>
                  </a:moveTo>
                  <a:lnTo>
                    <a:pt x="1447800" y="6096"/>
                  </a:lnTo>
                  <a:lnTo>
                    <a:pt x="1453896" y="15240"/>
                  </a:lnTo>
                  <a:lnTo>
                    <a:pt x="1463040" y="15240"/>
                  </a:lnTo>
                  <a:lnTo>
                    <a:pt x="14630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6"/>
          <p:cNvSpPr txBox="1"/>
          <p:nvPr/>
        </p:nvSpPr>
        <p:spPr>
          <a:xfrm>
            <a:off x="901700" y="4711385"/>
            <a:ext cx="3773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6215" algn="l"/>
                <a:tab pos="2892425" algn="l"/>
              </a:tabLst>
            </a:pP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0</a:t>
            </a:r>
            <a:r>
              <a:rPr sz="1800" b="1" spc="75" dirty="0">
                <a:solidFill>
                  <a:srgbClr val="FF9966"/>
                </a:solidFill>
                <a:latin typeface="Trebuchet MS"/>
                <a:cs typeface="Trebuchet MS"/>
              </a:rPr>
              <a:t>x</a:t>
            </a: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1</a:t>
            </a:r>
            <a:r>
              <a:rPr sz="1800" b="1" dirty="0">
                <a:solidFill>
                  <a:srgbClr val="FF9966"/>
                </a:solidFill>
                <a:latin typeface="Trebuchet MS"/>
                <a:cs typeface="Trebuchet MS"/>
              </a:rPr>
              <a:t>FF</a:t>
            </a:r>
            <a:r>
              <a:rPr sz="1800" b="1" spc="5" dirty="0">
                <a:solidFill>
                  <a:srgbClr val="FF9966"/>
                </a:solidFill>
                <a:latin typeface="Trebuchet MS"/>
                <a:cs typeface="Trebuchet MS"/>
              </a:rPr>
              <a:t>E</a:t>
            </a:r>
            <a:r>
              <a:rPr sz="1800" b="1" dirty="0">
                <a:solidFill>
                  <a:srgbClr val="FF9966"/>
                </a:solidFill>
                <a:latin typeface="Trebuchet MS"/>
                <a:cs typeface="Trebuchet MS"/>
              </a:rPr>
              <a:t>	</a:t>
            </a: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0</a:t>
            </a:r>
            <a:r>
              <a:rPr sz="1800" b="1" spc="80" dirty="0">
                <a:solidFill>
                  <a:srgbClr val="FF9966"/>
                </a:solidFill>
                <a:latin typeface="Trebuchet MS"/>
                <a:cs typeface="Trebuchet MS"/>
              </a:rPr>
              <a:t>x</a:t>
            </a:r>
            <a:r>
              <a:rPr sz="1800" b="1" spc="10" dirty="0">
                <a:solidFill>
                  <a:srgbClr val="FF9966"/>
                </a:solidFill>
                <a:latin typeface="Trebuchet MS"/>
                <a:cs typeface="Trebuchet MS"/>
              </a:rPr>
              <a:t>1FFF</a:t>
            </a:r>
            <a:r>
              <a:rPr sz="1800" b="1" dirty="0">
                <a:solidFill>
                  <a:srgbClr val="FF9966"/>
                </a:solidFill>
                <a:latin typeface="Trebuchet MS"/>
                <a:cs typeface="Trebuchet MS"/>
              </a:rPr>
              <a:t>	</a:t>
            </a:r>
            <a:r>
              <a:rPr sz="1800" b="1" spc="80" dirty="0">
                <a:solidFill>
                  <a:srgbClr val="FF9966"/>
                </a:solidFill>
                <a:latin typeface="Trebuchet MS"/>
                <a:cs typeface="Trebuchet MS"/>
              </a:rPr>
              <a:t>0</a:t>
            </a: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x2000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5229859" y="4711385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FF9966"/>
                </a:solidFill>
                <a:latin typeface="Trebuchet MS"/>
                <a:cs typeface="Trebuchet MS"/>
              </a:rPr>
              <a:t>0</a:t>
            </a: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x2001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6677659" y="4711385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0</a:t>
            </a:r>
            <a:r>
              <a:rPr sz="1800" b="1" spc="75" dirty="0">
                <a:solidFill>
                  <a:srgbClr val="FF9966"/>
                </a:solidFill>
                <a:latin typeface="Trebuchet MS"/>
                <a:cs typeface="Trebuchet MS"/>
              </a:rPr>
              <a:t>x</a:t>
            </a: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2002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8040116" y="4933888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400" i="1" spc="5" dirty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sz="2400" i="1" dirty="0">
                <a:solidFill>
                  <a:srgbClr val="002060"/>
                </a:solidFill>
                <a:latin typeface="Times New Roman"/>
                <a:cs typeface="Times New Roman"/>
              </a:rPr>
              <a:t>c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609600" y="5138612"/>
            <a:ext cx="4343400" cy="37830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443230" algn="r"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‘B’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25" name="object 21"/>
          <p:cNvGrpSpPr/>
          <p:nvPr/>
        </p:nvGrpSpPr>
        <p:grpSpPr>
          <a:xfrm>
            <a:off x="679703" y="3379915"/>
            <a:ext cx="1615440" cy="424180"/>
            <a:chOff x="1289303" y="4337303"/>
            <a:chExt cx="1615440" cy="424180"/>
          </a:xfrm>
        </p:grpSpPr>
        <p:sp>
          <p:nvSpPr>
            <p:cNvPr id="26" name="object 22"/>
            <p:cNvSpPr/>
            <p:nvPr/>
          </p:nvSpPr>
          <p:spPr>
            <a:xfrm>
              <a:off x="1295399" y="4343399"/>
              <a:ext cx="1600200" cy="411480"/>
            </a:xfrm>
            <a:custGeom>
              <a:avLst/>
              <a:gdLst/>
              <a:ahLst/>
              <a:cxnLst/>
              <a:rect l="l" t="t" r="r" b="b"/>
              <a:pathLst>
                <a:path w="1600200" h="411479">
                  <a:moveTo>
                    <a:pt x="16002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1600200" y="41148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1289303" y="4337303"/>
              <a:ext cx="1615440" cy="424180"/>
            </a:xfrm>
            <a:custGeom>
              <a:avLst/>
              <a:gdLst/>
              <a:ahLst/>
              <a:cxnLst/>
              <a:rect l="l" t="t" r="r" b="b"/>
              <a:pathLst>
                <a:path w="1615439" h="424179">
                  <a:moveTo>
                    <a:pt x="1615440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1615440" y="423672"/>
                  </a:lnTo>
                  <a:lnTo>
                    <a:pt x="1615440" y="417576"/>
                  </a:lnTo>
                  <a:lnTo>
                    <a:pt x="15240" y="417576"/>
                  </a:lnTo>
                  <a:lnTo>
                    <a:pt x="6096" y="411480"/>
                  </a:lnTo>
                  <a:lnTo>
                    <a:pt x="15240" y="411480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1615440" y="6096"/>
                  </a:lnTo>
                  <a:lnTo>
                    <a:pt x="1615440" y="0"/>
                  </a:lnTo>
                  <a:close/>
                </a:path>
                <a:path w="1615439" h="424179">
                  <a:moveTo>
                    <a:pt x="15240" y="411480"/>
                  </a:moveTo>
                  <a:lnTo>
                    <a:pt x="6096" y="411480"/>
                  </a:lnTo>
                  <a:lnTo>
                    <a:pt x="15240" y="417576"/>
                  </a:lnTo>
                  <a:lnTo>
                    <a:pt x="15240" y="411480"/>
                  </a:lnTo>
                  <a:close/>
                </a:path>
                <a:path w="1615439" h="424179">
                  <a:moveTo>
                    <a:pt x="1600200" y="411480"/>
                  </a:moveTo>
                  <a:lnTo>
                    <a:pt x="15240" y="411480"/>
                  </a:lnTo>
                  <a:lnTo>
                    <a:pt x="15240" y="417576"/>
                  </a:lnTo>
                  <a:lnTo>
                    <a:pt x="1600200" y="417576"/>
                  </a:lnTo>
                  <a:lnTo>
                    <a:pt x="1600200" y="411480"/>
                  </a:lnTo>
                  <a:close/>
                </a:path>
                <a:path w="1615439" h="424179">
                  <a:moveTo>
                    <a:pt x="1600200" y="6096"/>
                  </a:moveTo>
                  <a:lnTo>
                    <a:pt x="1600200" y="417576"/>
                  </a:lnTo>
                  <a:lnTo>
                    <a:pt x="1606296" y="411480"/>
                  </a:lnTo>
                  <a:lnTo>
                    <a:pt x="1615440" y="411480"/>
                  </a:lnTo>
                  <a:lnTo>
                    <a:pt x="1615440" y="15240"/>
                  </a:lnTo>
                  <a:lnTo>
                    <a:pt x="1606296" y="15240"/>
                  </a:lnTo>
                  <a:lnTo>
                    <a:pt x="1600200" y="6096"/>
                  </a:lnTo>
                  <a:close/>
                </a:path>
                <a:path w="1615439" h="424179">
                  <a:moveTo>
                    <a:pt x="1615440" y="411480"/>
                  </a:moveTo>
                  <a:lnTo>
                    <a:pt x="1606296" y="411480"/>
                  </a:lnTo>
                  <a:lnTo>
                    <a:pt x="1600200" y="417576"/>
                  </a:lnTo>
                  <a:lnTo>
                    <a:pt x="1615440" y="417576"/>
                  </a:lnTo>
                  <a:lnTo>
                    <a:pt x="1615440" y="411480"/>
                  </a:lnTo>
                  <a:close/>
                </a:path>
                <a:path w="1615439" h="424179">
                  <a:moveTo>
                    <a:pt x="15240" y="6096"/>
                  </a:moveTo>
                  <a:lnTo>
                    <a:pt x="6096" y="15240"/>
                  </a:lnTo>
                  <a:lnTo>
                    <a:pt x="15240" y="15240"/>
                  </a:lnTo>
                  <a:lnTo>
                    <a:pt x="15240" y="6096"/>
                  </a:lnTo>
                  <a:close/>
                </a:path>
                <a:path w="1615439" h="424179">
                  <a:moveTo>
                    <a:pt x="1600200" y="6096"/>
                  </a:moveTo>
                  <a:lnTo>
                    <a:pt x="15240" y="6096"/>
                  </a:lnTo>
                  <a:lnTo>
                    <a:pt x="15240" y="15240"/>
                  </a:lnTo>
                  <a:lnTo>
                    <a:pt x="1600200" y="15240"/>
                  </a:lnTo>
                  <a:lnTo>
                    <a:pt x="1600200" y="6096"/>
                  </a:lnTo>
                  <a:close/>
                </a:path>
                <a:path w="1615439" h="424179">
                  <a:moveTo>
                    <a:pt x="1615440" y="6096"/>
                  </a:moveTo>
                  <a:lnTo>
                    <a:pt x="1600200" y="6096"/>
                  </a:lnTo>
                  <a:lnTo>
                    <a:pt x="1606296" y="15240"/>
                  </a:lnTo>
                  <a:lnTo>
                    <a:pt x="1615440" y="15240"/>
                  </a:lnTo>
                  <a:lnTo>
                    <a:pt x="16154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/>
          <p:cNvSpPr txBox="1"/>
          <p:nvPr/>
        </p:nvSpPr>
        <p:spPr>
          <a:xfrm>
            <a:off x="685800" y="3386012"/>
            <a:ext cx="1600200" cy="3494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325"/>
              </a:spcBef>
            </a:pPr>
            <a:r>
              <a:rPr sz="2000" b="1" spc="95" dirty="0">
                <a:solidFill>
                  <a:srgbClr val="002060"/>
                </a:solidFill>
                <a:latin typeface="Trebuchet MS"/>
                <a:cs typeface="Trebuchet MS"/>
              </a:rPr>
              <a:t>0x2000</a:t>
            </a:r>
            <a:endParaRPr sz="200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29" name="object 25"/>
          <p:cNvSpPr txBox="1"/>
          <p:nvPr/>
        </p:nvSpPr>
        <p:spPr>
          <a:xfrm>
            <a:off x="901701" y="3839656"/>
            <a:ext cx="11648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_ch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31" name="object 27"/>
          <p:cNvSpPr/>
          <p:nvPr/>
        </p:nvSpPr>
        <p:spPr>
          <a:xfrm>
            <a:off x="2286000" y="3562795"/>
            <a:ext cx="2058670" cy="1122045"/>
          </a:xfrm>
          <a:custGeom>
            <a:avLst/>
            <a:gdLst/>
            <a:ahLst/>
            <a:cxnLst/>
            <a:rect l="l" t="t" r="r" b="b"/>
            <a:pathLst>
              <a:path w="2058670" h="1122045">
                <a:moveTo>
                  <a:pt x="1835657" y="870203"/>
                </a:moveTo>
                <a:lnTo>
                  <a:pt x="1824894" y="870203"/>
                </a:lnTo>
                <a:lnTo>
                  <a:pt x="1813560" y="874776"/>
                </a:lnTo>
                <a:lnTo>
                  <a:pt x="1806178" y="883110"/>
                </a:lnTo>
                <a:lnTo>
                  <a:pt x="1802511" y="893444"/>
                </a:lnTo>
                <a:lnTo>
                  <a:pt x="1802844" y="904351"/>
                </a:lnTo>
                <a:lnTo>
                  <a:pt x="1807464" y="914399"/>
                </a:lnTo>
                <a:lnTo>
                  <a:pt x="1944624" y="1121664"/>
                </a:lnTo>
                <a:lnTo>
                  <a:pt x="1971680" y="1066799"/>
                </a:lnTo>
                <a:lnTo>
                  <a:pt x="1914144" y="1066799"/>
                </a:lnTo>
                <a:lnTo>
                  <a:pt x="1911096" y="1048511"/>
                </a:lnTo>
                <a:lnTo>
                  <a:pt x="1892808" y="975359"/>
                </a:lnTo>
                <a:lnTo>
                  <a:pt x="1883664" y="954023"/>
                </a:lnTo>
                <a:lnTo>
                  <a:pt x="1865376" y="905255"/>
                </a:lnTo>
                <a:lnTo>
                  <a:pt x="1858822" y="892149"/>
                </a:lnTo>
                <a:lnTo>
                  <a:pt x="1853184" y="883919"/>
                </a:lnTo>
                <a:lnTo>
                  <a:pt x="1845278" y="874776"/>
                </a:lnTo>
                <a:lnTo>
                  <a:pt x="1835657" y="870203"/>
                </a:lnTo>
                <a:close/>
              </a:path>
              <a:path w="2058670" h="1122045">
                <a:moveTo>
                  <a:pt x="1858822" y="892149"/>
                </a:moveTo>
                <a:lnTo>
                  <a:pt x="1865376" y="905255"/>
                </a:lnTo>
                <a:lnTo>
                  <a:pt x="1883664" y="954023"/>
                </a:lnTo>
                <a:lnTo>
                  <a:pt x="1892808" y="975359"/>
                </a:lnTo>
                <a:lnTo>
                  <a:pt x="1911096" y="1048511"/>
                </a:lnTo>
                <a:lnTo>
                  <a:pt x="1914144" y="1066799"/>
                </a:lnTo>
                <a:lnTo>
                  <a:pt x="1969008" y="1060703"/>
                </a:lnTo>
                <a:lnTo>
                  <a:pt x="1967701" y="1051559"/>
                </a:lnTo>
                <a:lnTo>
                  <a:pt x="1914144" y="1051559"/>
                </a:lnTo>
                <a:lnTo>
                  <a:pt x="1937331" y="1006730"/>
                </a:lnTo>
                <a:lnTo>
                  <a:pt x="1858822" y="892149"/>
                </a:lnTo>
                <a:close/>
              </a:path>
              <a:path w="2058670" h="1122045">
                <a:moveTo>
                  <a:pt x="2032158" y="857202"/>
                </a:moveTo>
                <a:lnTo>
                  <a:pt x="2021586" y="859154"/>
                </a:lnTo>
                <a:lnTo>
                  <a:pt x="2012156" y="865108"/>
                </a:lnTo>
                <a:lnTo>
                  <a:pt x="2005584" y="874776"/>
                </a:lnTo>
                <a:lnTo>
                  <a:pt x="1952283" y="977823"/>
                </a:lnTo>
                <a:lnTo>
                  <a:pt x="1965960" y="1039367"/>
                </a:lnTo>
                <a:lnTo>
                  <a:pt x="1969008" y="1060703"/>
                </a:lnTo>
                <a:lnTo>
                  <a:pt x="1914144" y="1066799"/>
                </a:lnTo>
                <a:lnTo>
                  <a:pt x="1971680" y="1066799"/>
                </a:lnTo>
                <a:lnTo>
                  <a:pt x="2054352" y="899159"/>
                </a:lnTo>
                <a:lnTo>
                  <a:pt x="2058447" y="887825"/>
                </a:lnTo>
                <a:lnTo>
                  <a:pt x="2057400" y="877061"/>
                </a:lnTo>
                <a:lnTo>
                  <a:pt x="2051780" y="867441"/>
                </a:lnTo>
                <a:lnTo>
                  <a:pt x="2042160" y="859535"/>
                </a:lnTo>
                <a:lnTo>
                  <a:pt x="2032158" y="857202"/>
                </a:lnTo>
                <a:close/>
              </a:path>
              <a:path w="2058670" h="1122045">
                <a:moveTo>
                  <a:pt x="1937331" y="1006730"/>
                </a:moveTo>
                <a:lnTo>
                  <a:pt x="1914144" y="1051559"/>
                </a:lnTo>
                <a:lnTo>
                  <a:pt x="1965960" y="1048511"/>
                </a:lnTo>
                <a:lnTo>
                  <a:pt x="1937331" y="1006730"/>
                </a:lnTo>
                <a:close/>
              </a:path>
              <a:path w="2058670" h="1122045">
                <a:moveTo>
                  <a:pt x="1952283" y="977823"/>
                </a:moveTo>
                <a:lnTo>
                  <a:pt x="1937331" y="1006730"/>
                </a:lnTo>
                <a:lnTo>
                  <a:pt x="1965960" y="1048511"/>
                </a:lnTo>
                <a:lnTo>
                  <a:pt x="1914144" y="1051559"/>
                </a:lnTo>
                <a:lnTo>
                  <a:pt x="1967701" y="1051559"/>
                </a:lnTo>
                <a:lnTo>
                  <a:pt x="1965960" y="1039367"/>
                </a:lnTo>
                <a:lnTo>
                  <a:pt x="1952283" y="977823"/>
                </a:lnTo>
                <a:close/>
              </a:path>
              <a:path w="2058670" h="1122045">
                <a:moveTo>
                  <a:pt x="3048" y="0"/>
                </a:moveTo>
                <a:lnTo>
                  <a:pt x="0" y="57911"/>
                </a:lnTo>
                <a:lnTo>
                  <a:pt x="182880" y="64007"/>
                </a:lnTo>
                <a:lnTo>
                  <a:pt x="359663" y="82295"/>
                </a:lnTo>
                <a:lnTo>
                  <a:pt x="448055" y="94487"/>
                </a:lnTo>
                <a:lnTo>
                  <a:pt x="621791" y="131063"/>
                </a:lnTo>
                <a:lnTo>
                  <a:pt x="792479" y="173735"/>
                </a:lnTo>
                <a:lnTo>
                  <a:pt x="874776" y="201167"/>
                </a:lnTo>
                <a:lnTo>
                  <a:pt x="1033272" y="256031"/>
                </a:lnTo>
                <a:lnTo>
                  <a:pt x="1109472" y="289559"/>
                </a:lnTo>
                <a:lnTo>
                  <a:pt x="1182624" y="323088"/>
                </a:lnTo>
                <a:lnTo>
                  <a:pt x="1255776" y="359663"/>
                </a:lnTo>
                <a:lnTo>
                  <a:pt x="1389888" y="432815"/>
                </a:lnTo>
                <a:lnTo>
                  <a:pt x="1453896" y="475488"/>
                </a:lnTo>
                <a:lnTo>
                  <a:pt x="1511808" y="515111"/>
                </a:lnTo>
                <a:lnTo>
                  <a:pt x="1569720" y="557783"/>
                </a:lnTo>
                <a:lnTo>
                  <a:pt x="1621536" y="600455"/>
                </a:lnTo>
                <a:lnTo>
                  <a:pt x="1670303" y="646176"/>
                </a:lnTo>
                <a:lnTo>
                  <a:pt x="1716024" y="691895"/>
                </a:lnTo>
                <a:lnTo>
                  <a:pt x="1755648" y="737615"/>
                </a:lnTo>
                <a:lnTo>
                  <a:pt x="1792224" y="786383"/>
                </a:lnTo>
                <a:lnTo>
                  <a:pt x="1807464" y="807719"/>
                </a:lnTo>
                <a:lnTo>
                  <a:pt x="1825752" y="832103"/>
                </a:lnTo>
                <a:lnTo>
                  <a:pt x="1837944" y="856488"/>
                </a:lnTo>
                <a:lnTo>
                  <a:pt x="1853184" y="880871"/>
                </a:lnTo>
                <a:lnTo>
                  <a:pt x="1858822" y="892149"/>
                </a:lnTo>
                <a:lnTo>
                  <a:pt x="1937331" y="1006730"/>
                </a:lnTo>
                <a:lnTo>
                  <a:pt x="1952283" y="977823"/>
                </a:lnTo>
                <a:lnTo>
                  <a:pt x="1947672" y="957071"/>
                </a:lnTo>
                <a:lnTo>
                  <a:pt x="1914144" y="877823"/>
                </a:lnTo>
                <a:lnTo>
                  <a:pt x="1886712" y="826007"/>
                </a:lnTo>
                <a:lnTo>
                  <a:pt x="1856232" y="777239"/>
                </a:lnTo>
                <a:lnTo>
                  <a:pt x="1798320" y="701039"/>
                </a:lnTo>
                <a:lnTo>
                  <a:pt x="1755648" y="652271"/>
                </a:lnTo>
                <a:lnTo>
                  <a:pt x="1709927" y="603503"/>
                </a:lnTo>
                <a:lnTo>
                  <a:pt x="1658112" y="557783"/>
                </a:lnTo>
                <a:lnTo>
                  <a:pt x="1603248" y="512063"/>
                </a:lnTo>
                <a:lnTo>
                  <a:pt x="1545336" y="469391"/>
                </a:lnTo>
                <a:lnTo>
                  <a:pt x="1484376" y="426719"/>
                </a:lnTo>
                <a:lnTo>
                  <a:pt x="1417320" y="384047"/>
                </a:lnTo>
                <a:lnTo>
                  <a:pt x="1350264" y="344423"/>
                </a:lnTo>
                <a:lnTo>
                  <a:pt x="1280160" y="307847"/>
                </a:lnTo>
                <a:lnTo>
                  <a:pt x="1207008" y="271271"/>
                </a:lnTo>
                <a:lnTo>
                  <a:pt x="1054608" y="204215"/>
                </a:lnTo>
                <a:lnTo>
                  <a:pt x="972312" y="173735"/>
                </a:lnTo>
                <a:lnTo>
                  <a:pt x="807720" y="118871"/>
                </a:lnTo>
                <a:lnTo>
                  <a:pt x="722376" y="94487"/>
                </a:lnTo>
                <a:lnTo>
                  <a:pt x="633984" y="73151"/>
                </a:lnTo>
                <a:lnTo>
                  <a:pt x="545591" y="54863"/>
                </a:lnTo>
                <a:lnTo>
                  <a:pt x="368808" y="24383"/>
                </a:lnTo>
                <a:lnTo>
                  <a:pt x="185927" y="6095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628581" y="1328827"/>
            <a:ext cx="3766122" cy="1920278"/>
          </a:xfrm>
          <a:prstGeom prst="wedgeEllipseCallout">
            <a:avLst>
              <a:gd name="adj1" fmla="val -64169"/>
              <a:gd name="adj2" fmla="val 56846"/>
            </a:avLst>
          </a:pr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 txBox="1"/>
          <p:nvPr/>
        </p:nvSpPr>
        <p:spPr>
          <a:xfrm>
            <a:off x="1026667" y="2958783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0</a:t>
            </a:r>
            <a:r>
              <a:rPr sz="1800" b="1" spc="75" dirty="0">
                <a:solidFill>
                  <a:srgbClr val="FF9966"/>
                </a:solidFill>
                <a:latin typeface="Trebuchet MS"/>
                <a:cs typeface="Trebuchet MS"/>
              </a:rPr>
              <a:t>x</a:t>
            </a: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3</a:t>
            </a:r>
            <a:r>
              <a:rPr sz="1800" b="1" spc="180" dirty="0">
                <a:solidFill>
                  <a:srgbClr val="FF9966"/>
                </a:solidFill>
                <a:latin typeface="Trebuchet MS"/>
                <a:cs typeface="Trebuchet MS"/>
              </a:rPr>
              <a:t>A</a:t>
            </a:r>
            <a:r>
              <a:rPr sz="1800" b="1" spc="90" dirty="0">
                <a:solidFill>
                  <a:srgbClr val="FF9966"/>
                </a:solidFill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1"/>
          <p:cNvSpPr txBox="1"/>
          <p:nvPr/>
        </p:nvSpPr>
        <p:spPr>
          <a:xfrm>
            <a:off x="2835961" y="1843913"/>
            <a:ext cx="335136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vi-VN" sz="2000" spc="5">
                <a:solidFill>
                  <a:srgbClr val="002060"/>
                </a:solidFill>
                <a:latin typeface="+mn-lt"/>
                <a:cs typeface="Arial MT"/>
              </a:rPr>
              <a:t>Một biến có thể lưu trữ một giá trị là địa chỉ của một biến khác</a:t>
            </a:r>
            <a:endParaRPr sz="2000">
              <a:solidFill>
                <a:srgbClr val="002060"/>
              </a:solidFill>
              <a:latin typeface="+mn-l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836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40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1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/>
              <a:t>4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2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3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054" y="2066250"/>
            <a:ext cx="4503269" cy="32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404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41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h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/>
              <a:t>o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e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l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066250"/>
            <a:ext cx="3802939" cy="1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457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42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Địa chỉ của b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a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Địa chỉ của a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Lỗi biên dịch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066250"/>
            <a:ext cx="3707332" cy="2353350"/>
          </a:xfrm>
          <a:prstGeom prst="rect">
            <a:avLst/>
          </a:prstGeom>
        </p:spPr>
      </p:pic>
      <p:pic>
        <p:nvPicPr>
          <p:cNvPr id="8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27" y="542925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8159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43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5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10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20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Báo lỗi cú pháp</a:t>
            </a:r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505" y="2012879"/>
            <a:ext cx="3465684" cy="23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319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44</a:t>
            </a:fld>
            <a:endParaRPr lang="en-US"/>
          </a:p>
        </p:txBody>
      </p:sp>
      <p:sp>
        <p:nvSpPr>
          <p:cNvPr id="49" name="Shape 519"/>
          <p:cNvSpPr txBox="1">
            <a:spLocks/>
          </p:cNvSpPr>
          <p:nvPr/>
        </p:nvSpPr>
        <p:spPr bwMode="white">
          <a:xfrm>
            <a:off x="1041777" y="165157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dirty="0" err="1" smtClean="0"/>
              <a:t>Tổng</a:t>
            </a:r>
            <a:r>
              <a:rPr lang="en-US" b="1" kern="0" dirty="0" smtClean="0"/>
              <a:t> </a:t>
            </a:r>
            <a:r>
              <a:rPr lang="en-US" b="1" kern="0" dirty="0" err="1" smtClean="0"/>
              <a:t>kết</a:t>
            </a:r>
            <a:endParaRPr lang="vi-VN" b="1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68075958"/>
              </p:ext>
            </p:extLst>
          </p:nvPr>
        </p:nvGraphicFramePr>
        <p:xfrm>
          <a:off x="838200" y="1447800"/>
          <a:ext cx="738804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444126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45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hỏi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lý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thuyết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371600"/>
            <a:ext cx="8004356" cy="4572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mtClean="0"/>
              <a:t>Nêu các toán tử con trỏ</a:t>
            </a:r>
            <a:r>
              <a:rPr smtClean="0"/>
              <a:t>? </a:t>
            </a:r>
            <a:r>
              <a:rPr lang="en-US" smtClean="0"/>
              <a:t>Cho ví dụ.</a:t>
            </a:r>
            <a:endParaRPr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mtClean="0"/>
              <a:t>Nêu các phép toán con trỏ? Cho ví dụ.</a:t>
            </a:r>
            <a:endParaRPr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mtClean="0"/>
              <a:t>Nêu mối quan hệ giữa con trỏ và mảng.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88088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46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p:sp>
        <p:nvSpPr>
          <p:cNvPr id="6" name="Shape 1336"/>
          <p:cNvSpPr>
            <a:spLocks noGrp="1"/>
          </p:cNvSpPr>
          <p:nvPr>
            <p:ph type="body" idx="4294967295"/>
          </p:nvPr>
        </p:nvSpPr>
        <p:spPr>
          <a:xfrm>
            <a:off x="576546" y="999510"/>
            <a:ext cx="8110254" cy="555369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57200" indent="-45720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716"/>
            </a:pPr>
            <a:r>
              <a:rPr lang="vi-VN" sz="2400"/>
              <a:t>Viết một chương trình C++ để nhận 5 giá trị nguyên từ bàn phím. 5 giá trị này sẽ được lưu trữ trong một mảng bởi sử dụng một con trỏ. Sau đó, in các phần tử của mảng trên màn hình.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142206799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47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p:sp>
        <p:nvSpPr>
          <p:cNvPr id="6" name="Shape 1336"/>
          <p:cNvSpPr>
            <a:spLocks noGrp="1"/>
          </p:cNvSpPr>
          <p:nvPr>
            <p:ph type="body" idx="4294967295"/>
          </p:nvPr>
        </p:nvSpPr>
        <p:spPr>
          <a:xfrm>
            <a:off x="576546" y="999510"/>
            <a:ext cx="8110254" cy="555369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57200" indent="-45720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  <a:defRPr sz="2716"/>
            </a:pPr>
            <a:r>
              <a:rPr lang="vi-VN" sz="2400"/>
              <a:t>Viết chương trình bao gồm các chức năng sau</a:t>
            </a:r>
            <a:r>
              <a:rPr lang="vi-VN" sz="2400" smtClean="0"/>
              <a:t>:</a:t>
            </a:r>
            <a:endParaRPr lang="en-US" sz="2400" smtClean="0"/>
          </a:p>
          <a:p>
            <a:pPr algn="just" defTabSz="88696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2716"/>
            </a:pPr>
            <a:r>
              <a:rPr lang="vi-VN" sz="2400" smtClean="0"/>
              <a:t>Nhập </a:t>
            </a:r>
            <a:r>
              <a:rPr lang="vi-VN" sz="2400"/>
              <a:t>giá trị cho một </a:t>
            </a:r>
            <a:r>
              <a:rPr lang="vi-VN" sz="2400" smtClean="0"/>
              <a:t>mảng</a:t>
            </a:r>
            <a:endParaRPr lang="en-US" sz="2400" smtClean="0"/>
          </a:p>
          <a:p>
            <a:pPr algn="just" defTabSz="88696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2716"/>
            </a:pPr>
            <a:r>
              <a:rPr lang="vi-VN" sz="2400" smtClean="0"/>
              <a:t>Tăng </a:t>
            </a:r>
            <a:r>
              <a:rPr lang="vi-VN" sz="2400"/>
              <a:t>tất cả các giá trị của mảng lên </a:t>
            </a:r>
            <a:r>
              <a:rPr lang="vi-VN" sz="2400" smtClean="0"/>
              <a:t>2</a:t>
            </a:r>
            <a:endParaRPr lang="en-US" sz="2400" smtClean="0"/>
          </a:p>
          <a:p>
            <a:pPr algn="just" defTabSz="88696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2716"/>
            </a:pPr>
            <a:r>
              <a:rPr lang="vi-VN" sz="2400" smtClean="0"/>
              <a:t>In </a:t>
            </a:r>
            <a:r>
              <a:rPr lang="vi-VN" sz="2400"/>
              <a:t>ra mảng </a:t>
            </a:r>
            <a:r>
              <a:rPr lang="vi-VN" sz="2400" smtClean="0"/>
              <a:t>mới</a:t>
            </a:r>
            <a:endParaRPr lang="en-US" sz="2400" smtClean="0"/>
          </a:p>
          <a:p>
            <a:pPr marL="0" indent="0" algn="just" defTabSz="886968">
              <a:lnSpc>
                <a:spcPct val="150000"/>
              </a:lnSpc>
              <a:spcBef>
                <a:spcPts val="0"/>
              </a:spcBef>
              <a:buNone/>
              <a:defRPr sz="2716"/>
            </a:pPr>
            <a:r>
              <a:rPr lang="vi-VN" sz="2400" smtClean="0"/>
              <a:t>Bạn </a:t>
            </a:r>
            <a:r>
              <a:rPr lang="vi-VN" sz="2400"/>
              <a:t>nên sử dụng con trỏ để truy cập mảng. Mảng được truyền dưới dạng tham số hàm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19733671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226900"/>
            <a:ext cx="84582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+mn-lt"/>
              </a:rPr>
              <a:t>Khai báo con trỏ: chỉ ra một kiểu cơ sở và một tên biến được đặt trước bởi dấu </a:t>
            </a:r>
            <a:r>
              <a:rPr lang="en-US" altLang="en-US" b="1" smtClean="0">
                <a:solidFill>
                  <a:srgbClr val="C00000"/>
                </a:solidFill>
                <a:latin typeface="+mn-lt"/>
              </a:rPr>
              <a:t>*</a:t>
            </a:r>
            <a:endParaRPr lang="en-US" altLang="en-US" b="1">
              <a:solidFill>
                <a:srgbClr val="C00000"/>
              </a:solidFill>
              <a:latin typeface="+mn-lt"/>
            </a:endParaRPr>
          </a:p>
          <a:p>
            <a:pPr indent="4763" algn="l" eaLnBrk="1" hangingPunct="1">
              <a:lnSpc>
                <a:spcPct val="130000"/>
              </a:lnSpc>
            </a:pPr>
            <a:r>
              <a:rPr lang="en-US" altLang="en-US" b="1">
                <a:latin typeface="+mn-lt"/>
              </a:rPr>
              <a:t>Cú pháp khai báo tổng quát</a:t>
            </a:r>
            <a:r>
              <a:rPr lang="en-US" altLang="en-US" b="1" smtClean="0">
                <a:latin typeface="+mn-lt"/>
              </a:rPr>
              <a:t>:</a:t>
            </a:r>
          </a:p>
          <a:p>
            <a:pPr algn="l" eaLnBrk="1" hangingPunct="1">
              <a:lnSpc>
                <a:spcPct val="130000"/>
              </a:lnSpc>
            </a:pPr>
            <a:endParaRPr lang="en-US" altLang="en-US" b="1">
              <a:solidFill>
                <a:schemeClr val="hlink"/>
              </a:solidFill>
              <a:latin typeface="+mn-lt"/>
            </a:endParaRPr>
          </a:p>
          <a:p>
            <a:pPr algn="l" eaLnBrk="1" hangingPunct="1">
              <a:lnSpc>
                <a:spcPct val="130000"/>
              </a:lnSpc>
            </a:pPr>
            <a:endParaRPr lang="en-US" altLang="en-US" b="1">
              <a:solidFill>
                <a:schemeClr val="hlink"/>
              </a:solidFill>
              <a:latin typeface="+mn-lt"/>
            </a:endParaRPr>
          </a:p>
          <a:p>
            <a:pPr indent="4763" algn="l" eaLnBrk="1" hangingPunct="1">
              <a:lnSpc>
                <a:spcPct val="130000"/>
              </a:lnSpc>
            </a:pPr>
            <a:r>
              <a:rPr lang="en-US" altLang="en-US" b="1">
                <a:latin typeface="+mn-lt"/>
              </a:rPr>
              <a:t>Ví </a:t>
            </a:r>
            <a:r>
              <a:rPr lang="en-US" altLang="en-US" b="1" smtClean="0">
                <a:latin typeface="+mn-lt"/>
              </a:rPr>
              <a:t>dụ:</a:t>
            </a:r>
            <a:endParaRPr lang="en-US" altLang="en-US" b="1">
              <a:latin typeface="+mn-lt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-76200" y="300513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3181351" y="3099396"/>
            <a:ext cx="32351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3600" b="1">
                <a:solidFill>
                  <a:srgbClr val="0070C0"/>
                </a:solidFill>
                <a:latin typeface="Courier New" panose="02070309020205020404" pitchFamily="49" charset="0"/>
              </a:rPr>
              <a:t>type </a:t>
            </a:r>
            <a:r>
              <a:rPr lang="en-US" altLang="en-US" sz="36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3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3600" b="1">
                <a:solidFill>
                  <a:srgbClr val="0070C0"/>
                </a:solidFill>
                <a:latin typeface="Courier New" panose="02070309020205020404" pitchFamily="49" charset="0"/>
              </a:rPr>
              <a:t>name;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3181351" y="4706173"/>
            <a:ext cx="29578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3600" b="1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36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3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36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a;</a:t>
            </a:r>
            <a:endParaRPr lang="en-US" altLang="en-US" sz="3600" b="1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3738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093088"/>
            <a:ext cx="84582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en-US" sz="2800" b="1">
                <a:latin typeface="+mn-lt"/>
              </a:rPr>
              <a:t>K</a:t>
            </a:r>
            <a:r>
              <a:rPr lang="en-US" altLang="en-US" sz="2800" b="1" smtClean="0">
                <a:latin typeface="+mn-lt"/>
              </a:rPr>
              <a:t>hai </a:t>
            </a:r>
            <a:r>
              <a:rPr lang="en-US" altLang="en-US" sz="2800" b="1">
                <a:latin typeface="+mn-lt"/>
              </a:rPr>
              <a:t>báo </a:t>
            </a:r>
            <a:r>
              <a:rPr lang="en-US" altLang="en-US" sz="2800" b="1" smtClean="0">
                <a:latin typeface="+mn-lt"/>
              </a:rPr>
              <a:t>con trỏ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en-US" sz="2800">
                <a:latin typeface="+mn-lt"/>
              </a:rPr>
              <a:t>Con trỏ là một biến:</a:t>
            </a:r>
          </a:p>
          <a:p>
            <a:pPr marL="914400" indent="-457200" algn="l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Chứa địa chỉ bộ nhớ</a:t>
            </a:r>
          </a:p>
          <a:p>
            <a:pPr marL="914400" indent="-457200" algn="l"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sz="2800">
                <a:latin typeface="+mn-lt"/>
              </a:rPr>
              <a:t>Trỏ đến một kiểu dữ liệu cụ </a:t>
            </a:r>
            <a:r>
              <a:rPr lang="en-US" altLang="en-US" sz="2800" smtClean="0">
                <a:latin typeface="+mn-lt"/>
              </a:rPr>
              <a:t>thể</a:t>
            </a:r>
            <a:endParaRPr lang="en-US" altLang="en-US" sz="2800">
              <a:latin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en-US" sz="2800" b="1">
                <a:latin typeface="+mn-lt"/>
              </a:rPr>
              <a:t>Ví dụ: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-76200" y="300513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  <p:grpSp>
        <p:nvGrpSpPr>
          <p:cNvPr id="8" name="object 4"/>
          <p:cNvGrpSpPr/>
          <p:nvPr/>
        </p:nvGrpSpPr>
        <p:grpSpPr>
          <a:xfrm>
            <a:off x="2592795" y="4348474"/>
            <a:ext cx="5352415" cy="2228215"/>
            <a:chOff x="3188207" y="4636008"/>
            <a:chExt cx="5352415" cy="2228215"/>
          </a:xfrm>
        </p:grpSpPr>
        <p:sp>
          <p:nvSpPr>
            <p:cNvPr id="10" name="object 5"/>
            <p:cNvSpPr/>
            <p:nvPr/>
          </p:nvSpPr>
          <p:spPr>
            <a:xfrm>
              <a:off x="3188207" y="4636008"/>
              <a:ext cx="2923540" cy="942340"/>
            </a:xfrm>
            <a:custGeom>
              <a:avLst/>
              <a:gdLst/>
              <a:ahLst/>
              <a:cxnLst/>
              <a:rect l="l" t="t" r="r" b="b"/>
              <a:pathLst>
                <a:path w="2923540" h="942339">
                  <a:moveTo>
                    <a:pt x="2923032" y="0"/>
                  </a:moveTo>
                  <a:lnTo>
                    <a:pt x="0" y="0"/>
                  </a:lnTo>
                  <a:lnTo>
                    <a:pt x="0" y="941832"/>
                  </a:lnTo>
                  <a:lnTo>
                    <a:pt x="2923032" y="941832"/>
                  </a:lnTo>
                  <a:lnTo>
                    <a:pt x="2923032" y="926592"/>
                  </a:lnTo>
                  <a:lnTo>
                    <a:pt x="27431" y="926592"/>
                  </a:lnTo>
                  <a:lnTo>
                    <a:pt x="12192" y="914400"/>
                  </a:lnTo>
                  <a:lnTo>
                    <a:pt x="27431" y="914400"/>
                  </a:lnTo>
                  <a:lnTo>
                    <a:pt x="27431" y="27432"/>
                  </a:lnTo>
                  <a:lnTo>
                    <a:pt x="12192" y="27432"/>
                  </a:lnTo>
                  <a:lnTo>
                    <a:pt x="27431" y="12192"/>
                  </a:lnTo>
                  <a:lnTo>
                    <a:pt x="2923032" y="12192"/>
                  </a:lnTo>
                  <a:lnTo>
                    <a:pt x="2923032" y="0"/>
                  </a:lnTo>
                  <a:close/>
                </a:path>
                <a:path w="2923540" h="942339">
                  <a:moveTo>
                    <a:pt x="27431" y="914400"/>
                  </a:moveTo>
                  <a:lnTo>
                    <a:pt x="12192" y="914400"/>
                  </a:lnTo>
                  <a:lnTo>
                    <a:pt x="27431" y="926592"/>
                  </a:lnTo>
                  <a:lnTo>
                    <a:pt x="27431" y="914400"/>
                  </a:lnTo>
                  <a:close/>
                </a:path>
                <a:path w="2923540" h="942339">
                  <a:moveTo>
                    <a:pt x="2895600" y="914400"/>
                  </a:moveTo>
                  <a:lnTo>
                    <a:pt x="27431" y="914400"/>
                  </a:lnTo>
                  <a:lnTo>
                    <a:pt x="27431" y="926592"/>
                  </a:lnTo>
                  <a:lnTo>
                    <a:pt x="2895600" y="926592"/>
                  </a:lnTo>
                  <a:lnTo>
                    <a:pt x="2895600" y="914400"/>
                  </a:lnTo>
                  <a:close/>
                </a:path>
                <a:path w="2923540" h="942339">
                  <a:moveTo>
                    <a:pt x="2895600" y="12192"/>
                  </a:moveTo>
                  <a:lnTo>
                    <a:pt x="2895600" y="926592"/>
                  </a:lnTo>
                  <a:lnTo>
                    <a:pt x="2907792" y="914400"/>
                  </a:lnTo>
                  <a:lnTo>
                    <a:pt x="2923032" y="914400"/>
                  </a:lnTo>
                  <a:lnTo>
                    <a:pt x="2923032" y="27432"/>
                  </a:lnTo>
                  <a:lnTo>
                    <a:pt x="2907792" y="27432"/>
                  </a:lnTo>
                  <a:lnTo>
                    <a:pt x="2895600" y="12192"/>
                  </a:lnTo>
                  <a:close/>
                </a:path>
                <a:path w="2923540" h="942339">
                  <a:moveTo>
                    <a:pt x="2923032" y="914400"/>
                  </a:moveTo>
                  <a:lnTo>
                    <a:pt x="2907792" y="914400"/>
                  </a:lnTo>
                  <a:lnTo>
                    <a:pt x="2895600" y="926592"/>
                  </a:lnTo>
                  <a:lnTo>
                    <a:pt x="2923032" y="926592"/>
                  </a:lnTo>
                  <a:lnTo>
                    <a:pt x="2923032" y="914400"/>
                  </a:lnTo>
                  <a:close/>
                </a:path>
                <a:path w="2923540" h="942339">
                  <a:moveTo>
                    <a:pt x="27431" y="12192"/>
                  </a:moveTo>
                  <a:lnTo>
                    <a:pt x="12192" y="27432"/>
                  </a:lnTo>
                  <a:lnTo>
                    <a:pt x="27431" y="27432"/>
                  </a:lnTo>
                  <a:lnTo>
                    <a:pt x="27431" y="12192"/>
                  </a:lnTo>
                  <a:close/>
                </a:path>
                <a:path w="2923540" h="942339">
                  <a:moveTo>
                    <a:pt x="2895600" y="12192"/>
                  </a:moveTo>
                  <a:lnTo>
                    <a:pt x="27431" y="12192"/>
                  </a:lnTo>
                  <a:lnTo>
                    <a:pt x="27431" y="27432"/>
                  </a:lnTo>
                  <a:lnTo>
                    <a:pt x="2895600" y="27432"/>
                  </a:lnTo>
                  <a:lnTo>
                    <a:pt x="2895600" y="12192"/>
                  </a:lnTo>
                  <a:close/>
                </a:path>
                <a:path w="2923540" h="942339">
                  <a:moveTo>
                    <a:pt x="2923032" y="12192"/>
                  </a:moveTo>
                  <a:lnTo>
                    <a:pt x="2895600" y="12192"/>
                  </a:lnTo>
                  <a:lnTo>
                    <a:pt x="2907792" y="27432"/>
                  </a:lnTo>
                  <a:lnTo>
                    <a:pt x="2923032" y="27432"/>
                  </a:lnTo>
                  <a:lnTo>
                    <a:pt x="292303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" name="object 6"/>
            <p:cNvSpPr/>
            <p:nvPr/>
          </p:nvSpPr>
          <p:spPr>
            <a:xfrm>
              <a:off x="4648199" y="4971288"/>
              <a:ext cx="3886200" cy="1887220"/>
            </a:xfrm>
            <a:custGeom>
              <a:avLst/>
              <a:gdLst/>
              <a:ahLst/>
              <a:cxnLst/>
              <a:rect l="l" t="t" r="r" b="b"/>
              <a:pathLst>
                <a:path w="3886200" h="1887220">
                  <a:moveTo>
                    <a:pt x="18287" y="0"/>
                  </a:moveTo>
                  <a:lnTo>
                    <a:pt x="649224" y="896112"/>
                  </a:lnTo>
                  <a:lnTo>
                    <a:pt x="0" y="896112"/>
                  </a:lnTo>
                  <a:lnTo>
                    <a:pt x="0" y="1886712"/>
                  </a:lnTo>
                  <a:lnTo>
                    <a:pt x="3886200" y="1886712"/>
                  </a:lnTo>
                  <a:lnTo>
                    <a:pt x="3886200" y="896112"/>
                  </a:lnTo>
                  <a:lnTo>
                    <a:pt x="1621536" y="896112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2" name="object 7"/>
            <p:cNvSpPr/>
            <p:nvPr/>
          </p:nvSpPr>
          <p:spPr>
            <a:xfrm>
              <a:off x="4645151" y="4956048"/>
              <a:ext cx="3895725" cy="1908175"/>
            </a:xfrm>
            <a:custGeom>
              <a:avLst/>
              <a:gdLst/>
              <a:ahLst/>
              <a:cxnLst/>
              <a:rect l="l" t="t" r="r" b="b"/>
              <a:pathLst>
                <a:path w="3895725" h="1908175">
                  <a:moveTo>
                    <a:pt x="644916" y="908303"/>
                  </a:moveTo>
                  <a:lnTo>
                    <a:pt x="0" y="908303"/>
                  </a:lnTo>
                  <a:lnTo>
                    <a:pt x="0" y="1908048"/>
                  </a:lnTo>
                  <a:lnTo>
                    <a:pt x="3895344" y="1908048"/>
                  </a:lnTo>
                  <a:lnTo>
                    <a:pt x="3895344" y="1901952"/>
                  </a:lnTo>
                  <a:lnTo>
                    <a:pt x="9144" y="1901952"/>
                  </a:lnTo>
                  <a:lnTo>
                    <a:pt x="3048" y="1898903"/>
                  </a:lnTo>
                  <a:lnTo>
                    <a:pt x="9144" y="1898903"/>
                  </a:lnTo>
                  <a:lnTo>
                    <a:pt x="9144" y="917447"/>
                  </a:lnTo>
                  <a:lnTo>
                    <a:pt x="3048" y="917447"/>
                  </a:lnTo>
                  <a:lnTo>
                    <a:pt x="9144" y="911351"/>
                  </a:lnTo>
                  <a:lnTo>
                    <a:pt x="647070" y="911351"/>
                  </a:lnTo>
                  <a:lnTo>
                    <a:pt x="644916" y="908303"/>
                  </a:lnTo>
                  <a:close/>
                </a:path>
                <a:path w="3895725" h="1908175">
                  <a:moveTo>
                    <a:pt x="9144" y="1898903"/>
                  </a:moveTo>
                  <a:lnTo>
                    <a:pt x="3048" y="1898903"/>
                  </a:lnTo>
                  <a:lnTo>
                    <a:pt x="9144" y="1901952"/>
                  </a:lnTo>
                  <a:lnTo>
                    <a:pt x="9144" y="1898903"/>
                  </a:lnTo>
                  <a:close/>
                </a:path>
                <a:path w="3895725" h="1908175">
                  <a:moveTo>
                    <a:pt x="3886200" y="1898903"/>
                  </a:moveTo>
                  <a:lnTo>
                    <a:pt x="9144" y="1898903"/>
                  </a:lnTo>
                  <a:lnTo>
                    <a:pt x="9144" y="1901952"/>
                  </a:lnTo>
                  <a:lnTo>
                    <a:pt x="3886200" y="1901952"/>
                  </a:lnTo>
                  <a:lnTo>
                    <a:pt x="3886200" y="1898903"/>
                  </a:lnTo>
                  <a:close/>
                </a:path>
                <a:path w="3895725" h="1908175">
                  <a:moveTo>
                    <a:pt x="3886200" y="911351"/>
                  </a:moveTo>
                  <a:lnTo>
                    <a:pt x="3886200" y="1901952"/>
                  </a:lnTo>
                  <a:lnTo>
                    <a:pt x="3889248" y="1898903"/>
                  </a:lnTo>
                  <a:lnTo>
                    <a:pt x="3895344" y="1898903"/>
                  </a:lnTo>
                  <a:lnTo>
                    <a:pt x="3895344" y="917447"/>
                  </a:lnTo>
                  <a:lnTo>
                    <a:pt x="3889248" y="917447"/>
                  </a:lnTo>
                  <a:lnTo>
                    <a:pt x="3886200" y="911351"/>
                  </a:lnTo>
                  <a:close/>
                </a:path>
                <a:path w="3895725" h="1908175">
                  <a:moveTo>
                    <a:pt x="3895344" y="1898903"/>
                  </a:moveTo>
                  <a:lnTo>
                    <a:pt x="3889248" y="1898903"/>
                  </a:lnTo>
                  <a:lnTo>
                    <a:pt x="3886200" y="1901952"/>
                  </a:lnTo>
                  <a:lnTo>
                    <a:pt x="3895344" y="1901952"/>
                  </a:lnTo>
                  <a:lnTo>
                    <a:pt x="3895344" y="1898903"/>
                  </a:lnTo>
                  <a:close/>
                </a:path>
                <a:path w="3895725" h="1908175">
                  <a:moveTo>
                    <a:pt x="9144" y="911351"/>
                  </a:moveTo>
                  <a:lnTo>
                    <a:pt x="3048" y="917447"/>
                  </a:lnTo>
                  <a:lnTo>
                    <a:pt x="9144" y="917447"/>
                  </a:lnTo>
                  <a:lnTo>
                    <a:pt x="9144" y="911351"/>
                  </a:lnTo>
                  <a:close/>
                </a:path>
                <a:path w="3895725" h="1908175">
                  <a:moveTo>
                    <a:pt x="647070" y="911351"/>
                  </a:moveTo>
                  <a:lnTo>
                    <a:pt x="9144" y="911351"/>
                  </a:lnTo>
                  <a:lnTo>
                    <a:pt x="9144" y="917447"/>
                  </a:lnTo>
                  <a:lnTo>
                    <a:pt x="661415" y="917447"/>
                  </a:lnTo>
                  <a:lnTo>
                    <a:pt x="659271" y="914400"/>
                  </a:lnTo>
                  <a:lnTo>
                    <a:pt x="649224" y="914400"/>
                  </a:lnTo>
                  <a:lnTo>
                    <a:pt x="647070" y="911351"/>
                  </a:lnTo>
                  <a:close/>
                </a:path>
                <a:path w="3895725" h="1908175">
                  <a:moveTo>
                    <a:pt x="24813" y="12191"/>
                  </a:moveTo>
                  <a:lnTo>
                    <a:pt x="24384" y="12191"/>
                  </a:lnTo>
                  <a:lnTo>
                    <a:pt x="35445" y="27910"/>
                  </a:lnTo>
                  <a:lnTo>
                    <a:pt x="1621536" y="917447"/>
                  </a:lnTo>
                  <a:lnTo>
                    <a:pt x="3886200" y="917447"/>
                  </a:lnTo>
                  <a:lnTo>
                    <a:pt x="3886200" y="911351"/>
                  </a:lnTo>
                  <a:lnTo>
                    <a:pt x="3895344" y="911351"/>
                  </a:lnTo>
                  <a:lnTo>
                    <a:pt x="3895344" y="908303"/>
                  </a:lnTo>
                  <a:lnTo>
                    <a:pt x="1624584" y="908303"/>
                  </a:lnTo>
                  <a:lnTo>
                    <a:pt x="24813" y="12191"/>
                  </a:lnTo>
                  <a:close/>
                </a:path>
                <a:path w="3895725" h="1908175">
                  <a:moveTo>
                    <a:pt x="3895344" y="911351"/>
                  </a:moveTo>
                  <a:lnTo>
                    <a:pt x="3886200" y="911351"/>
                  </a:lnTo>
                  <a:lnTo>
                    <a:pt x="3889248" y="917447"/>
                  </a:lnTo>
                  <a:lnTo>
                    <a:pt x="3895344" y="917447"/>
                  </a:lnTo>
                  <a:lnTo>
                    <a:pt x="3895344" y="911351"/>
                  </a:lnTo>
                  <a:close/>
                </a:path>
                <a:path w="3895725" h="1908175">
                  <a:moveTo>
                    <a:pt x="3048" y="0"/>
                  </a:moveTo>
                  <a:lnTo>
                    <a:pt x="649224" y="914400"/>
                  </a:lnTo>
                  <a:lnTo>
                    <a:pt x="652272" y="908303"/>
                  </a:lnTo>
                  <a:lnTo>
                    <a:pt x="654981" y="908303"/>
                  </a:lnTo>
                  <a:lnTo>
                    <a:pt x="35445" y="27910"/>
                  </a:lnTo>
                  <a:lnTo>
                    <a:pt x="18287" y="18287"/>
                  </a:lnTo>
                  <a:lnTo>
                    <a:pt x="24384" y="12191"/>
                  </a:lnTo>
                  <a:lnTo>
                    <a:pt x="24813" y="12191"/>
                  </a:lnTo>
                  <a:lnTo>
                    <a:pt x="3048" y="0"/>
                  </a:lnTo>
                  <a:close/>
                </a:path>
                <a:path w="3895725" h="1908175">
                  <a:moveTo>
                    <a:pt x="654981" y="908303"/>
                  </a:moveTo>
                  <a:lnTo>
                    <a:pt x="652272" y="908303"/>
                  </a:lnTo>
                  <a:lnTo>
                    <a:pt x="649224" y="914400"/>
                  </a:lnTo>
                  <a:lnTo>
                    <a:pt x="659271" y="914400"/>
                  </a:lnTo>
                  <a:lnTo>
                    <a:pt x="654981" y="908303"/>
                  </a:lnTo>
                  <a:close/>
                </a:path>
                <a:path w="3895725" h="1908175">
                  <a:moveTo>
                    <a:pt x="24384" y="12191"/>
                  </a:moveTo>
                  <a:lnTo>
                    <a:pt x="18287" y="18287"/>
                  </a:lnTo>
                  <a:lnTo>
                    <a:pt x="35445" y="27910"/>
                  </a:lnTo>
                  <a:lnTo>
                    <a:pt x="24384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3" name="object 8"/>
          <p:cNvSpPr txBox="1"/>
          <p:nvPr/>
        </p:nvSpPr>
        <p:spPr>
          <a:xfrm>
            <a:off x="603123" y="4023043"/>
            <a:ext cx="1498309" cy="1286250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lang="en-US" sz="2800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8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800" b="1" spc="-5" smtClean="0">
                <a:solidFill>
                  <a:srgbClr val="002060"/>
                </a:solidFill>
                <a:latin typeface="Courier New"/>
                <a:cs typeface="Courier New"/>
              </a:rPr>
              <a:t>_c</a:t>
            </a:r>
            <a:r>
              <a:rPr sz="2800" b="1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0x2004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2604988" y="3598666"/>
            <a:ext cx="2895600" cy="434734"/>
          </a:xfrm>
          <a:prstGeom prst="rect">
            <a:avLst/>
          </a:prstGeom>
          <a:solidFill>
            <a:srgbClr val="99FFCC"/>
          </a:solidFill>
        </p:spPr>
        <p:txBody>
          <a:bodyPr vert="horz" wrap="square" lIns="0" tIns="38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"/>
              </a:spcBef>
            </a:pPr>
            <a:r>
              <a:rPr sz="2800" b="1" dirty="0">
                <a:latin typeface="Courier New"/>
                <a:cs typeface="Courier New"/>
              </a:rPr>
              <a:t>char</a:t>
            </a:r>
            <a:r>
              <a:rPr sz="2800" b="1">
                <a:latin typeface="Courier New"/>
                <a:cs typeface="Courier New"/>
              </a:rPr>
              <a:t>*</a:t>
            </a:r>
            <a:r>
              <a:rPr sz="2800" b="1" spc="-65">
                <a:latin typeface="Courier New"/>
                <a:cs typeface="Courier New"/>
              </a:rPr>
              <a:t> </a:t>
            </a:r>
            <a:r>
              <a:rPr lang="en-US" sz="2800" b="1" spc="-5">
                <a:latin typeface="Courier New"/>
                <a:cs typeface="Courier New"/>
              </a:rPr>
              <a:t>p</a:t>
            </a:r>
            <a:r>
              <a:rPr sz="2800" b="1" spc="-5" smtClean="0">
                <a:latin typeface="Courier New"/>
                <a:cs typeface="Courier New"/>
              </a:rPr>
              <a:t>tr</a:t>
            </a:r>
            <a:r>
              <a:rPr lang="en-US" sz="2800" b="1" spc="-5" smtClean="0">
                <a:latin typeface="Courier New"/>
                <a:cs typeface="Courier New"/>
              </a:rPr>
              <a:t>_c</a:t>
            </a:r>
            <a:r>
              <a:rPr sz="2800" b="1" spc="-5" smtClean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4242535" y="5712523"/>
            <a:ext cx="361696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95"/>
              </a:lnSpc>
              <a:spcBef>
                <a:spcPts val="100"/>
              </a:spcBef>
            </a:pPr>
            <a:r>
              <a:rPr lang="en-US" sz="2400" smtClean="0">
                <a:solidFill>
                  <a:srgbClr val="002060"/>
                </a:solidFill>
                <a:latin typeface="Arial MT"/>
                <a:cs typeface="Arial MT"/>
              </a:rPr>
              <a:t>Lưu trữ địa chỉ của một biến kiểu char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777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115390"/>
            <a:ext cx="8077200" cy="481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800" b="1">
                <a:latin typeface="+mn-lt"/>
              </a:rPr>
              <a:t>K</a:t>
            </a:r>
            <a:r>
              <a:rPr lang="en-US" altLang="en-US" sz="2800" b="1" smtClean="0">
                <a:latin typeface="+mn-lt"/>
              </a:rPr>
              <a:t>hai </a:t>
            </a:r>
            <a:r>
              <a:rPr lang="en-US" altLang="en-US" sz="2800" b="1">
                <a:latin typeface="+mn-lt"/>
              </a:rPr>
              <a:t>báo </a:t>
            </a:r>
            <a:r>
              <a:rPr lang="en-US" altLang="en-US" sz="2800" b="1" smtClean="0">
                <a:latin typeface="+mn-lt"/>
              </a:rPr>
              <a:t>con trỏ</a:t>
            </a:r>
          </a:p>
          <a:p>
            <a:pPr marL="0" indent="0" algn="just" eaLnBrk="1" hangingPunct="1">
              <a:lnSpc>
                <a:spcPct val="130000"/>
              </a:lnSpc>
            </a:pPr>
            <a:r>
              <a:rPr lang="en-US" altLang="en-US" smtClean="0">
                <a:latin typeface="+mn-lt"/>
              </a:rPr>
              <a:t>C</a:t>
            </a:r>
            <a:r>
              <a:rPr lang="vi-VN" altLang="en-US" smtClean="0">
                <a:latin typeface="+mn-lt"/>
              </a:rPr>
              <a:t>ó </a:t>
            </a:r>
            <a:r>
              <a:rPr lang="vi-VN" altLang="en-US">
                <a:latin typeface="+mn-lt"/>
              </a:rPr>
              <a:t>thể khai báo một con trỏ trỏ đến bất kỳ kiểu dữ liệu nào</a:t>
            </a:r>
            <a:r>
              <a:rPr lang="vi-VN" altLang="en-US" smtClean="0">
                <a:latin typeface="+mn-lt"/>
              </a:rPr>
              <a:t>.</a:t>
            </a:r>
            <a:endParaRPr lang="en-US" altLang="en-US" smtClean="0">
              <a:latin typeface="+mn-lt"/>
            </a:endParaRPr>
          </a:p>
          <a:p>
            <a:pPr algn="just" eaLnBrk="1" hangingPunct="1">
              <a:lnSpc>
                <a:spcPct val="130000"/>
              </a:lnSpc>
            </a:pPr>
            <a:endParaRPr lang="en-US" altLang="en-US" sz="2800" smtClean="0">
              <a:latin typeface="+mn-lt"/>
            </a:endParaRPr>
          </a:p>
          <a:p>
            <a:pPr algn="just" eaLnBrk="1" hangingPunct="1">
              <a:lnSpc>
                <a:spcPct val="130000"/>
              </a:lnSpc>
            </a:pPr>
            <a:endParaRPr lang="en-US" altLang="en-US" sz="2800" smtClean="0">
              <a:latin typeface="+mn-lt"/>
            </a:endParaRPr>
          </a:p>
          <a:p>
            <a:pPr algn="just" eaLnBrk="1" hangingPunct="1">
              <a:lnSpc>
                <a:spcPct val="130000"/>
              </a:lnSpc>
            </a:pPr>
            <a:endParaRPr lang="en-US" altLang="en-US" sz="280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</a:pPr>
            <a:r>
              <a:rPr lang="vi-VN" altLang="en-US" smtClean="0">
                <a:latin typeface="+mn-lt"/>
              </a:rPr>
              <a:t>Một </a:t>
            </a:r>
            <a:r>
              <a:rPr lang="vi-VN" altLang="en-US">
                <a:latin typeface="+mn-lt"/>
              </a:rPr>
              <a:t>biến con trỏ luôn được khai báo với một toán tử </a:t>
            </a:r>
            <a:r>
              <a:rPr lang="vi-VN" altLang="en-US" smtClean="0">
                <a:latin typeface="+mn-lt"/>
              </a:rPr>
              <a:t>*</a:t>
            </a:r>
            <a:endParaRPr lang="en-US" altLang="en-US" smtClean="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</a:pPr>
            <a:endParaRPr lang="en-US" altLang="en-US" sz="2800">
              <a:latin typeface="+mn-lt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-76200" y="300513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  <p:sp>
        <p:nvSpPr>
          <p:cNvPr id="16" name="object 3"/>
          <p:cNvSpPr txBox="1"/>
          <p:nvPr/>
        </p:nvSpPr>
        <p:spPr>
          <a:xfrm>
            <a:off x="2165194" y="2809520"/>
            <a:ext cx="4883306" cy="1140696"/>
          </a:xfrm>
          <a:prstGeom prst="rect">
            <a:avLst/>
          </a:prstGeom>
          <a:solidFill>
            <a:srgbClr val="99FFCC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 marR="937260" algn="l">
              <a:lnSpc>
                <a:spcPct val="150000"/>
              </a:lnSpc>
              <a:spcBef>
                <a:spcPts val="254"/>
              </a:spcBef>
            </a:pPr>
            <a:r>
              <a:rPr sz="2400" spc="-5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2400" spc="-5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400" spc="-55" smtClean="0">
                <a:solidFill>
                  <a:srgbClr val="002060"/>
                </a:solidFill>
                <a:latin typeface="Courier New"/>
                <a:cs typeface="Courier New"/>
              </a:rPr>
              <a:t>		</a:t>
            </a:r>
            <a:r>
              <a:rPr sz="2400" b="1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pc="-5" smtClean="0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sz="2400" spc="-142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spc="-5">
                <a:solidFill>
                  <a:srgbClr val="002060"/>
                </a:solidFill>
                <a:latin typeface="Courier New"/>
                <a:cs typeface="Courier New"/>
              </a:rPr>
              <a:t>float</a:t>
            </a:r>
            <a:r>
              <a:rPr sz="2400" spc="-5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400" spc="-55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400" b="1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pc="-5" smtClean="0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spc="-5" smtClean="0">
                <a:solidFill>
                  <a:srgbClr val="002060"/>
                </a:solidFill>
                <a:latin typeface="Courier New"/>
                <a:cs typeface="Courier New"/>
              </a:rPr>
              <a:t>_x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133600" y="5255168"/>
            <a:ext cx="4914900" cy="1140696"/>
          </a:xfrm>
          <a:prstGeom prst="rect">
            <a:avLst/>
          </a:prstGeom>
          <a:solidFill>
            <a:srgbClr val="99FFCC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 marR="120650" algn="l">
              <a:lnSpc>
                <a:spcPct val="150000"/>
              </a:lnSpc>
              <a:spcBef>
                <a:spcPts val="254"/>
              </a:spcBef>
            </a:pPr>
            <a:r>
              <a:rPr sz="2400" spc="-5">
                <a:solidFill>
                  <a:srgbClr val="002060"/>
                </a:solidFill>
                <a:latin typeface="Courier New"/>
                <a:cs typeface="Courier New"/>
              </a:rPr>
              <a:t>int </a:t>
            </a:r>
            <a:r>
              <a:rPr sz="2400" b="1" spc="-5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spc="-5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1</a:t>
            </a:r>
            <a:r>
              <a:rPr sz="2400" spc="-5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sz="2400" b="1" spc="-10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pc="-10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spc="-10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spc="-10" smtClean="0">
                <a:solidFill>
                  <a:srgbClr val="002060"/>
                </a:solidFill>
                <a:latin typeface="Courier New"/>
                <a:cs typeface="Courier New"/>
              </a:rPr>
              <a:t>_num</a:t>
            </a:r>
            <a:r>
              <a:rPr sz="2400" spc="-10" smtClean="0">
                <a:solidFill>
                  <a:srgbClr val="002060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spc="-5">
                <a:solidFill>
                  <a:srgbClr val="002060"/>
                </a:solidFill>
                <a:latin typeface="Courier New"/>
                <a:cs typeface="Courier New"/>
              </a:rPr>
              <a:t>float</a:t>
            </a:r>
            <a:r>
              <a:rPr sz="2400" spc="-2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spc="-5" smtClean="0">
                <a:solidFill>
                  <a:srgbClr val="002060"/>
                </a:solidFill>
                <a:latin typeface="Courier New"/>
                <a:cs typeface="Courier New"/>
              </a:rPr>
              <a:t>_x</a:t>
            </a:r>
            <a:r>
              <a:rPr sz="2400" spc="-5" smtClean="0">
                <a:solidFill>
                  <a:srgbClr val="002060"/>
                </a:solidFill>
                <a:latin typeface="Courier New"/>
                <a:cs typeface="Courier New"/>
              </a:rPr>
              <a:t>,</a:t>
            </a:r>
            <a:r>
              <a:rPr sz="2400" spc="-1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15" smtClean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lang="en-US" spc="-1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spc="-1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spc="-15" smtClean="0">
                <a:solidFill>
                  <a:srgbClr val="002060"/>
                </a:solidFill>
                <a:latin typeface="Courier New"/>
                <a:cs typeface="Courier New"/>
              </a:rPr>
              <a:t>_y</a:t>
            </a:r>
            <a:r>
              <a:rPr sz="2400" spc="-15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4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003880"/>
            <a:ext cx="84582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800" b="1" smtClean="0">
                <a:latin typeface="+mn-lt"/>
              </a:rPr>
              <a:t>Tham chiếu</a:t>
            </a:r>
          </a:p>
          <a:p>
            <a:pPr marL="0" indent="0" algn="just" eaLnBrk="1" hangingPunct="1">
              <a:lnSpc>
                <a:spcPct val="130000"/>
              </a:lnSpc>
            </a:pPr>
            <a:r>
              <a:rPr lang="vi-VN" altLang="en-US" sz="2800">
                <a:latin typeface="+mn-lt"/>
              </a:rPr>
              <a:t>Toán tử &amp; được sử dụng để lấy địa chỉ tham chiếu của một con trỏ</a:t>
            </a:r>
            <a:endParaRPr lang="en-US" altLang="en-US" sz="2800" smtClean="0">
              <a:latin typeface="+mn-lt"/>
            </a:endParaRPr>
          </a:p>
          <a:p>
            <a:pPr algn="just" eaLnBrk="1" hangingPunct="1">
              <a:lnSpc>
                <a:spcPct val="130000"/>
              </a:lnSpc>
            </a:pPr>
            <a:endParaRPr lang="en-US" altLang="en-US" sz="280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</a:pPr>
            <a:endParaRPr lang="en-US" altLang="en-US" sz="280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  <p:sp>
        <p:nvSpPr>
          <p:cNvPr id="7" name="object 4"/>
          <p:cNvSpPr/>
          <p:nvPr/>
        </p:nvSpPr>
        <p:spPr>
          <a:xfrm>
            <a:off x="2133600" y="2814143"/>
            <a:ext cx="4191000" cy="1371600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5943600" y="0"/>
                </a:moveTo>
                <a:lnTo>
                  <a:pt x="0" y="0"/>
                </a:lnTo>
                <a:lnTo>
                  <a:pt x="0" y="457200"/>
                </a:lnTo>
                <a:lnTo>
                  <a:pt x="0" y="914400"/>
                </a:lnTo>
                <a:lnTo>
                  <a:pt x="0" y="1371600"/>
                </a:lnTo>
                <a:lnTo>
                  <a:pt x="5943600" y="1371600"/>
                </a:lnTo>
                <a:lnTo>
                  <a:pt x="5943600" y="914400"/>
                </a:lnTo>
                <a:lnTo>
                  <a:pt x="5943600" y="457200"/>
                </a:lnTo>
                <a:lnTo>
                  <a:pt x="594360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212339" y="2719149"/>
            <a:ext cx="24028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25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char</a:t>
            </a:r>
            <a:r>
              <a:rPr sz="2400" b="1" spc="-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sz="2400" b="1" spc="-3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400" b="1" spc="-3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’A’; </a:t>
            </a:r>
            <a:r>
              <a:rPr sz="2400" b="1" spc="-14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>
                <a:solidFill>
                  <a:srgbClr val="002060"/>
                </a:solidFill>
                <a:latin typeface="Courier New"/>
                <a:cs typeface="Courier New"/>
              </a:rPr>
              <a:t>char 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*</a:t>
            </a: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sz="2400" b="1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b="1" spc="-5" smtClean="0">
                <a:solidFill>
                  <a:srgbClr val="002060"/>
                </a:solidFill>
                <a:latin typeface="Courier New"/>
                <a:cs typeface="Courier New"/>
              </a:rPr>
              <a:t>ptr_c</a:t>
            </a:r>
            <a:r>
              <a:rPr sz="2400" b="1" spc="-2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24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&amp;c;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10" name="object 6"/>
          <p:cNvGrpSpPr/>
          <p:nvPr/>
        </p:nvGrpSpPr>
        <p:grpSpPr>
          <a:xfrm>
            <a:off x="4136135" y="3954096"/>
            <a:ext cx="4312920" cy="1152525"/>
            <a:chOff x="4898135" y="3883152"/>
            <a:chExt cx="4312920" cy="1152525"/>
          </a:xfrm>
        </p:grpSpPr>
        <p:sp>
          <p:nvSpPr>
            <p:cNvPr id="11" name="object 7"/>
            <p:cNvSpPr/>
            <p:nvPr/>
          </p:nvSpPr>
          <p:spPr>
            <a:xfrm>
              <a:off x="4913375" y="3886200"/>
              <a:ext cx="4295140" cy="1143000"/>
            </a:xfrm>
            <a:custGeom>
              <a:avLst/>
              <a:gdLst/>
              <a:ahLst/>
              <a:cxnLst/>
              <a:rect l="l" t="t" r="r" b="b"/>
              <a:pathLst>
                <a:path w="4295140" h="1143000">
                  <a:moveTo>
                    <a:pt x="4294632" y="0"/>
                  </a:moveTo>
                  <a:lnTo>
                    <a:pt x="649224" y="0"/>
                  </a:lnTo>
                  <a:lnTo>
                    <a:pt x="649224" y="192024"/>
                  </a:lnTo>
                  <a:lnTo>
                    <a:pt x="0" y="24384"/>
                  </a:lnTo>
                  <a:lnTo>
                    <a:pt x="649224" y="478536"/>
                  </a:lnTo>
                  <a:lnTo>
                    <a:pt x="649224" y="1143000"/>
                  </a:lnTo>
                  <a:lnTo>
                    <a:pt x="4294632" y="1143000"/>
                  </a:lnTo>
                  <a:lnTo>
                    <a:pt x="429463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4898135" y="3883152"/>
              <a:ext cx="4312920" cy="1152525"/>
            </a:xfrm>
            <a:custGeom>
              <a:avLst/>
              <a:gdLst/>
              <a:ahLst/>
              <a:cxnLst/>
              <a:rect l="l" t="t" r="r" b="b"/>
              <a:pathLst>
                <a:path w="4312920" h="1152525">
                  <a:moveTo>
                    <a:pt x="661415" y="482492"/>
                  </a:moveTo>
                  <a:lnTo>
                    <a:pt x="661415" y="1152144"/>
                  </a:lnTo>
                  <a:lnTo>
                    <a:pt x="4312920" y="1152144"/>
                  </a:lnTo>
                  <a:lnTo>
                    <a:pt x="4312920" y="1146048"/>
                  </a:lnTo>
                  <a:lnTo>
                    <a:pt x="670560" y="1146048"/>
                  </a:lnTo>
                  <a:lnTo>
                    <a:pt x="664463" y="1143000"/>
                  </a:lnTo>
                  <a:lnTo>
                    <a:pt x="670560" y="1143000"/>
                  </a:lnTo>
                  <a:lnTo>
                    <a:pt x="670560" y="484632"/>
                  </a:lnTo>
                  <a:lnTo>
                    <a:pt x="664463" y="484632"/>
                  </a:lnTo>
                  <a:lnTo>
                    <a:pt x="661415" y="482492"/>
                  </a:lnTo>
                  <a:close/>
                </a:path>
                <a:path w="4312920" h="1152525">
                  <a:moveTo>
                    <a:pt x="670560" y="1143000"/>
                  </a:moveTo>
                  <a:lnTo>
                    <a:pt x="664463" y="1143000"/>
                  </a:lnTo>
                  <a:lnTo>
                    <a:pt x="670560" y="1146048"/>
                  </a:lnTo>
                  <a:lnTo>
                    <a:pt x="670560" y="1143000"/>
                  </a:lnTo>
                  <a:close/>
                </a:path>
                <a:path w="4312920" h="1152525">
                  <a:moveTo>
                    <a:pt x="4306823" y="1143000"/>
                  </a:moveTo>
                  <a:lnTo>
                    <a:pt x="670560" y="1143000"/>
                  </a:lnTo>
                  <a:lnTo>
                    <a:pt x="670560" y="1146048"/>
                  </a:lnTo>
                  <a:lnTo>
                    <a:pt x="4306823" y="1146048"/>
                  </a:lnTo>
                  <a:lnTo>
                    <a:pt x="4306823" y="1143000"/>
                  </a:lnTo>
                  <a:close/>
                </a:path>
                <a:path w="4312920" h="1152525">
                  <a:moveTo>
                    <a:pt x="4306823" y="3048"/>
                  </a:moveTo>
                  <a:lnTo>
                    <a:pt x="4306823" y="1146048"/>
                  </a:lnTo>
                  <a:lnTo>
                    <a:pt x="4309871" y="1143000"/>
                  </a:lnTo>
                  <a:lnTo>
                    <a:pt x="4312920" y="1143000"/>
                  </a:lnTo>
                  <a:lnTo>
                    <a:pt x="4312920" y="9144"/>
                  </a:lnTo>
                  <a:lnTo>
                    <a:pt x="4309871" y="9144"/>
                  </a:lnTo>
                  <a:lnTo>
                    <a:pt x="4306823" y="3048"/>
                  </a:lnTo>
                  <a:close/>
                </a:path>
                <a:path w="4312920" h="1152525">
                  <a:moveTo>
                    <a:pt x="4312920" y="1143000"/>
                  </a:moveTo>
                  <a:lnTo>
                    <a:pt x="4309871" y="1143000"/>
                  </a:lnTo>
                  <a:lnTo>
                    <a:pt x="4306823" y="1146048"/>
                  </a:lnTo>
                  <a:lnTo>
                    <a:pt x="4312920" y="1146048"/>
                  </a:lnTo>
                  <a:lnTo>
                    <a:pt x="4312920" y="1143000"/>
                  </a:lnTo>
                  <a:close/>
                </a:path>
                <a:path w="4312920" h="1152525">
                  <a:moveTo>
                    <a:pt x="661415" y="481584"/>
                  </a:moveTo>
                  <a:lnTo>
                    <a:pt x="661415" y="482492"/>
                  </a:lnTo>
                  <a:lnTo>
                    <a:pt x="664463" y="484632"/>
                  </a:lnTo>
                  <a:lnTo>
                    <a:pt x="661415" y="481584"/>
                  </a:lnTo>
                  <a:close/>
                </a:path>
                <a:path w="4312920" h="1152525">
                  <a:moveTo>
                    <a:pt x="670560" y="481584"/>
                  </a:moveTo>
                  <a:lnTo>
                    <a:pt x="661415" y="481584"/>
                  </a:lnTo>
                  <a:lnTo>
                    <a:pt x="664463" y="484632"/>
                  </a:lnTo>
                  <a:lnTo>
                    <a:pt x="670560" y="484632"/>
                  </a:lnTo>
                  <a:lnTo>
                    <a:pt x="670560" y="481584"/>
                  </a:lnTo>
                  <a:close/>
                </a:path>
                <a:path w="4312920" h="1152525">
                  <a:moveTo>
                    <a:pt x="18594" y="31338"/>
                  </a:moveTo>
                  <a:lnTo>
                    <a:pt x="661415" y="482492"/>
                  </a:lnTo>
                  <a:lnTo>
                    <a:pt x="661415" y="481584"/>
                  </a:lnTo>
                  <a:lnTo>
                    <a:pt x="670560" y="481584"/>
                  </a:lnTo>
                  <a:lnTo>
                    <a:pt x="670560" y="478536"/>
                  </a:lnTo>
                  <a:lnTo>
                    <a:pt x="33898" y="35253"/>
                  </a:lnTo>
                  <a:lnTo>
                    <a:pt x="18594" y="31338"/>
                  </a:lnTo>
                  <a:close/>
                </a:path>
                <a:path w="4312920" h="1152525">
                  <a:moveTo>
                    <a:pt x="23421" y="24384"/>
                  </a:moveTo>
                  <a:lnTo>
                    <a:pt x="18287" y="24384"/>
                  </a:lnTo>
                  <a:lnTo>
                    <a:pt x="33898" y="35253"/>
                  </a:lnTo>
                  <a:lnTo>
                    <a:pt x="670560" y="198120"/>
                  </a:lnTo>
                  <a:lnTo>
                    <a:pt x="670560" y="195072"/>
                  </a:lnTo>
                  <a:lnTo>
                    <a:pt x="661415" y="195072"/>
                  </a:lnTo>
                  <a:lnTo>
                    <a:pt x="661415" y="190437"/>
                  </a:lnTo>
                  <a:lnTo>
                    <a:pt x="23421" y="24384"/>
                  </a:lnTo>
                  <a:close/>
                </a:path>
                <a:path w="4312920" h="1152525">
                  <a:moveTo>
                    <a:pt x="661415" y="190437"/>
                  </a:moveTo>
                  <a:lnTo>
                    <a:pt x="661415" y="195072"/>
                  </a:lnTo>
                  <a:lnTo>
                    <a:pt x="667512" y="192024"/>
                  </a:lnTo>
                  <a:lnTo>
                    <a:pt x="661415" y="190437"/>
                  </a:lnTo>
                  <a:close/>
                </a:path>
                <a:path w="4312920" h="1152525">
                  <a:moveTo>
                    <a:pt x="4312920" y="0"/>
                  </a:moveTo>
                  <a:lnTo>
                    <a:pt x="661415" y="0"/>
                  </a:lnTo>
                  <a:lnTo>
                    <a:pt x="661415" y="190437"/>
                  </a:lnTo>
                  <a:lnTo>
                    <a:pt x="667512" y="192024"/>
                  </a:lnTo>
                  <a:lnTo>
                    <a:pt x="661415" y="195072"/>
                  </a:lnTo>
                  <a:lnTo>
                    <a:pt x="670560" y="195072"/>
                  </a:lnTo>
                  <a:lnTo>
                    <a:pt x="670560" y="9144"/>
                  </a:lnTo>
                  <a:lnTo>
                    <a:pt x="664463" y="9144"/>
                  </a:lnTo>
                  <a:lnTo>
                    <a:pt x="670560" y="3048"/>
                  </a:lnTo>
                  <a:lnTo>
                    <a:pt x="4312920" y="3048"/>
                  </a:lnTo>
                  <a:lnTo>
                    <a:pt x="4312920" y="0"/>
                  </a:lnTo>
                  <a:close/>
                </a:path>
                <a:path w="4312920" h="1152525">
                  <a:moveTo>
                    <a:pt x="18287" y="24384"/>
                  </a:moveTo>
                  <a:lnTo>
                    <a:pt x="15793" y="29372"/>
                  </a:lnTo>
                  <a:lnTo>
                    <a:pt x="18594" y="31338"/>
                  </a:lnTo>
                  <a:lnTo>
                    <a:pt x="33898" y="35253"/>
                  </a:lnTo>
                  <a:lnTo>
                    <a:pt x="18287" y="24384"/>
                  </a:lnTo>
                  <a:close/>
                </a:path>
                <a:path w="4312920" h="1152525">
                  <a:moveTo>
                    <a:pt x="15793" y="29372"/>
                  </a:moveTo>
                  <a:lnTo>
                    <a:pt x="15239" y="30480"/>
                  </a:lnTo>
                  <a:lnTo>
                    <a:pt x="18594" y="31338"/>
                  </a:lnTo>
                  <a:lnTo>
                    <a:pt x="15793" y="29372"/>
                  </a:lnTo>
                  <a:close/>
                </a:path>
                <a:path w="4312920" h="1152525">
                  <a:moveTo>
                    <a:pt x="0" y="18287"/>
                  </a:moveTo>
                  <a:lnTo>
                    <a:pt x="15793" y="29372"/>
                  </a:lnTo>
                  <a:lnTo>
                    <a:pt x="18287" y="24384"/>
                  </a:lnTo>
                  <a:lnTo>
                    <a:pt x="23421" y="24384"/>
                  </a:lnTo>
                  <a:lnTo>
                    <a:pt x="0" y="18287"/>
                  </a:lnTo>
                  <a:close/>
                </a:path>
                <a:path w="4312920" h="1152525">
                  <a:moveTo>
                    <a:pt x="670560" y="3048"/>
                  </a:moveTo>
                  <a:lnTo>
                    <a:pt x="664463" y="9144"/>
                  </a:lnTo>
                  <a:lnTo>
                    <a:pt x="670560" y="9144"/>
                  </a:lnTo>
                  <a:lnTo>
                    <a:pt x="670560" y="3048"/>
                  </a:lnTo>
                  <a:close/>
                </a:path>
                <a:path w="4312920" h="1152525">
                  <a:moveTo>
                    <a:pt x="4306823" y="3048"/>
                  </a:moveTo>
                  <a:lnTo>
                    <a:pt x="670560" y="3048"/>
                  </a:lnTo>
                  <a:lnTo>
                    <a:pt x="670560" y="9144"/>
                  </a:lnTo>
                  <a:lnTo>
                    <a:pt x="4306823" y="9144"/>
                  </a:lnTo>
                  <a:lnTo>
                    <a:pt x="4306823" y="3048"/>
                  </a:lnTo>
                  <a:close/>
                </a:path>
                <a:path w="4312920" h="1152525">
                  <a:moveTo>
                    <a:pt x="4312920" y="3048"/>
                  </a:moveTo>
                  <a:lnTo>
                    <a:pt x="4306823" y="3048"/>
                  </a:lnTo>
                  <a:lnTo>
                    <a:pt x="4309871" y="9144"/>
                  </a:lnTo>
                  <a:lnTo>
                    <a:pt x="4312920" y="9144"/>
                  </a:lnTo>
                  <a:lnTo>
                    <a:pt x="4312920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9"/>
          <p:cNvSpPr txBox="1"/>
          <p:nvPr/>
        </p:nvSpPr>
        <p:spPr>
          <a:xfrm>
            <a:off x="5022596" y="4142564"/>
            <a:ext cx="3195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</a:pPr>
            <a:r>
              <a:rPr lang="en-US" sz="2400" i="1" smtClean="0">
                <a:solidFill>
                  <a:srgbClr val="FFFFFF"/>
                </a:solidFill>
                <a:latin typeface="Arial"/>
                <a:cs typeface="Arial"/>
              </a:rPr>
              <a:t>Gán địa chỉ của </a:t>
            </a:r>
            <a:r>
              <a:rPr sz="2400" i="1" smtClean="0">
                <a:solidFill>
                  <a:srgbClr val="FADE52"/>
                </a:solidFill>
                <a:latin typeface="Arial"/>
                <a:cs typeface="Arial"/>
              </a:rPr>
              <a:t>c </a:t>
            </a:r>
            <a:r>
              <a:rPr sz="2400" i="1" spc="-655" smtClean="0">
                <a:solidFill>
                  <a:srgbClr val="FADE52"/>
                </a:solidFill>
                <a:latin typeface="Arial"/>
                <a:cs typeface="Arial"/>
              </a:rPr>
              <a:t> </a:t>
            </a:r>
            <a:r>
              <a:rPr lang="en-US" sz="2400" i="1" smtClean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sz="2400" i="1" spc="-2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i="1" smtClean="0">
                <a:solidFill>
                  <a:srgbClr val="FFFFFF"/>
                </a:solidFill>
                <a:latin typeface="Arial"/>
                <a:cs typeface="Arial"/>
              </a:rPr>
              <a:t>con trỏ</a:t>
            </a:r>
            <a:r>
              <a:rPr sz="2400" i="1" spc="-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i="1">
                <a:solidFill>
                  <a:srgbClr val="FADE52"/>
                </a:solidFill>
                <a:latin typeface="Arial"/>
                <a:cs typeface="Arial"/>
              </a:rPr>
              <a:t>p</a:t>
            </a:r>
            <a:r>
              <a:rPr sz="2400" i="1" smtClean="0">
                <a:solidFill>
                  <a:srgbClr val="FADE52"/>
                </a:solidFill>
                <a:latin typeface="Arial"/>
                <a:cs typeface="Arial"/>
              </a:rPr>
              <a:t>tr</a:t>
            </a:r>
            <a:r>
              <a:rPr lang="en-US" sz="2400" i="1" smtClean="0">
                <a:solidFill>
                  <a:srgbClr val="FADE52"/>
                </a:solidFill>
                <a:latin typeface="Arial"/>
                <a:cs typeface="Arial"/>
              </a:rPr>
              <a:t>_c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796797" y="5369388"/>
            <a:ext cx="2344420" cy="701040"/>
          </a:xfrm>
          <a:custGeom>
            <a:avLst/>
            <a:gdLst/>
            <a:ahLst/>
            <a:cxnLst/>
            <a:rect l="l" t="t" r="r" b="b"/>
            <a:pathLst>
              <a:path w="2344420" h="701039">
                <a:moveTo>
                  <a:pt x="2343912" y="0"/>
                </a:moveTo>
                <a:lnTo>
                  <a:pt x="0" y="0"/>
                </a:lnTo>
                <a:lnTo>
                  <a:pt x="0" y="701040"/>
                </a:lnTo>
                <a:lnTo>
                  <a:pt x="2343912" y="701040"/>
                </a:lnTo>
                <a:lnTo>
                  <a:pt x="2343912" y="688848"/>
                </a:lnTo>
                <a:lnTo>
                  <a:pt x="27431" y="688848"/>
                </a:lnTo>
                <a:lnTo>
                  <a:pt x="12192" y="676656"/>
                </a:lnTo>
                <a:lnTo>
                  <a:pt x="27431" y="676656"/>
                </a:lnTo>
                <a:lnTo>
                  <a:pt x="27431" y="27431"/>
                </a:lnTo>
                <a:lnTo>
                  <a:pt x="12192" y="27431"/>
                </a:lnTo>
                <a:lnTo>
                  <a:pt x="27431" y="15240"/>
                </a:lnTo>
                <a:lnTo>
                  <a:pt x="2343912" y="15240"/>
                </a:lnTo>
                <a:lnTo>
                  <a:pt x="2343912" y="0"/>
                </a:lnTo>
                <a:close/>
              </a:path>
              <a:path w="2344420" h="701039">
                <a:moveTo>
                  <a:pt x="27431" y="676656"/>
                </a:moveTo>
                <a:lnTo>
                  <a:pt x="12192" y="676656"/>
                </a:lnTo>
                <a:lnTo>
                  <a:pt x="27431" y="688848"/>
                </a:lnTo>
                <a:lnTo>
                  <a:pt x="27431" y="676656"/>
                </a:lnTo>
                <a:close/>
              </a:path>
              <a:path w="2344420" h="701039">
                <a:moveTo>
                  <a:pt x="2319528" y="676656"/>
                </a:moveTo>
                <a:lnTo>
                  <a:pt x="27431" y="676656"/>
                </a:lnTo>
                <a:lnTo>
                  <a:pt x="27431" y="688848"/>
                </a:lnTo>
                <a:lnTo>
                  <a:pt x="2319528" y="688848"/>
                </a:lnTo>
                <a:lnTo>
                  <a:pt x="2319528" y="676656"/>
                </a:lnTo>
                <a:close/>
              </a:path>
              <a:path w="2344420" h="701039">
                <a:moveTo>
                  <a:pt x="2319528" y="15240"/>
                </a:moveTo>
                <a:lnTo>
                  <a:pt x="2319528" y="688848"/>
                </a:lnTo>
                <a:lnTo>
                  <a:pt x="2331720" y="676656"/>
                </a:lnTo>
                <a:lnTo>
                  <a:pt x="2343912" y="676656"/>
                </a:lnTo>
                <a:lnTo>
                  <a:pt x="2343912" y="27431"/>
                </a:lnTo>
                <a:lnTo>
                  <a:pt x="2331720" y="27431"/>
                </a:lnTo>
                <a:lnTo>
                  <a:pt x="2319528" y="15240"/>
                </a:lnTo>
                <a:close/>
              </a:path>
              <a:path w="2344420" h="701039">
                <a:moveTo>
                  <a:pt x="2343912" y="676656"/>
                </a:moveTo>
                <a:lnTo>
                  <a:pt x="2331720" y="676656"/>
                </a:lnTo>
                <a:lnTo>
                  <a:pt x="2319528" y="688848"/>
                </a:lnTo>
                <a:lnTo>
                  <a:pt x="2343912" y="688848"/>
                </a:lnTo>
                <a:lnTo>
                  <a:pt x="2343912" y="676656"/>
                </a:lnTo>
                <a:close/>
              </a:path>
              <a:path w="2344420" h="701039">
                <a:moveTo>
                  <a:pt x="27431" y="15240"/>
                </a:moveTo>
                <a:lnTo>
                  <a:pt x="12192" y="27431"/>
                </a:lnTo>
                <a:lnTo>
                  <a:pt x="27431" y="27431"/>
                </a:lnTo>
                <a:lnTo>
                  <a:pt x="27431" y="15240"/>
                </a:lnTo>
                <a:close/>
              </a:path>
              <a:path w="2344420" h="701039">
                <a:moveTo>
                  <a:pt x="2319528" y="15240"/>
                </a:moveTo>
                <a:lnTo>
                  <a:pt x="27431" y="15240"/>
                </a:lnTo>
                <a:lnTo>
                  <a:pt x="27431" y="27431"/>
                </a:lnTo>
                <a:lnTo>
                  <a:pt x="2319528" y="27431"/>
                </a:lnTo>
                <a:lnTo>
                  <a:pt x="2319528" y="15240"/>
                </a:lnTo>
                <a:close/>
              </a:path>
              <a:path w="2344420" h="701039">
                <a:moveTo>
                  <a:pt x="2343912" y="15240"/>
                </a:moveTo>
                <a:lnTo>
                  <a:pt x="2319528" y="15240"/>
                </a:lnTo>
                <a:lnTo>
                  <a:pt x="2331720" y="27431"/>
                </a:lnTo>
                <a:lnTo>
                  <a:pt x="2343912" y="27431"/>
                </a:lnTo>
                <a:lnTo>
                  <a:pt x="234391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1850897" y="551518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887729" y="4987880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c: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887729" y="6091256"/>
            <a:ext cx="8559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2060"/>
                </a:solidFill>
                <a:latin typeface="Arial MT"/>
                <a:cs typeface="Arial MT"/>
              </a:rPr>
              <a:t>0x2000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3128518" y="5369388"/>
            <a:ext cx="2344420" cy="701040"/>
          </a:xfrm>
          <a:custGeom>
            <a:avLst/>
            <a:gdLst/>
            <a:ahLst/>
            <a:cxnLst/>
            <a:rect l="l" t="t" r="r" b="b"/>
            <a:pathLst>
              <a:path w="2344420" h="701039">
                <a:moveTo>
                  <a:pt x="2343912" y="0"/>
                </a:moveTo>
                <a:lnTo>
                  <a:pt x="0" y="0"/>
                </a:lnTo>
                <a:lnTo>
                  <a:pt x="0" y="701040"/>
                </a:lnTo>
                <a:lnTo>
                  <a:pt x="2343912" y="701040"/>
                </a:lnTo>
                <a:lnTo>
                  <a:pt x="2343912" y="688848"/>
                </a:lnTo>
                <a:lnTo>
                  <a:pt x="24384" y="688848"/>
                </a:lnTo>
                <a:lnTo>
                  <a:pt x="12192" y="676656"/>
                </a:lnTo>
                <a:lnTo>
                  <a:pt x="24384" y="676656"/>
                </a:lnTo>
                <a:lnTo>
                  <a:pt x="24384" y="27431"/>
                </a:lnTo>
                <a:lnTo>
                  <a:pt x="12192" y="27431"/>
                </a:lnTo>
                <a:lnTo>
                  <a:pt x="24384" y="15240"/>
                </a:lnTo>
                <a:lnTo>
                  <a:pt x="2343912" y="15240"/>
                </a:lnTo>
                <a:lnTo>
                  <a:pt x="2343912" y="0"/>
                </a:lnTo>
                <a:close/>
              </a:path>
              <a:path w="2344420" h="701039">
                <a:moveTo>
                  <a:pt x="24384" y="676656"/>
                </a:moveTo>
                <a:lnTo>
                  <a:pt x="12192" y="676656"/>
                </a:lnTo>
                <a:lnTo>
                  <a:pt x="24384" y="688848"/>
                </a:lnTo>
                <a:lnTo>
                  <a:pt x="24384" y="676656"/>
                </a:lnTo>
                <a:close/>
              </a:path>
              <a:path w="2344420" h="701039">
                <a:moveTo>
                  <a:pt x="2316479" y="676656"/>
                </a:moveTo>
                <a:lnTo>
                  <a:pt x="24384" y="676656"/>
                </a:lnTo>
                <a:lnTo>
                  <a:pt x="24384" y="688848"/>
                </a:lnTo>
                <a:lnTo>
                  <a:pt x="2316479" y="688848"/>
                </a:lnTo>
                <a:lnTo>
                  <a:pt x="2316479" y="676656"/>
                </a:lnTo>
                <a:close/>
              </a:path>
              <a:path w="2344420" h="701039">
                <a:moveTo>
                  <a:pt x="2316479" y="15240"/>
                </a:moveTo>
                <a:lnTo>
                  <a:pt x="2316479" y="688848"/>
                </a:lnTo>
                <a:lnTo>
                  <a:pt x="2328672" y="676656"/>
                </a:lnTo>
                <a:lnTo>
                  <a:pt x="2343912" y="676656"/>
                </a:lnTo>
                <a:lnTo>
                  <a:pt x="2343912" y="27431"/>
                </a:lnTo>
                <a:lnTo>
                  <a:pt x="2328672" y="27431"/>
                </a:lnTo>
                <a:lnTo>
                  <a:pt x="2316479" y="15240"/>
                </a:lnTo>
                <a:close/>
              </a:path>
              <a:path w="2344420" h="701039">
                <a:moveTo>
                  <a:pt x="2343912" y="676656"/>
                </a:moveTo>
                <a:lnTo>
                  <a:pt x="2328672" y="676656"/>
                </a:lnTo>
                <a:lnTo>
                  <a:pt x="2316479" y="688848"/>
                </a:lnTo>
                <a:lnTo>
                  <a:pt x="2343912" y="688848"/>
                </a:lnTo>
                <a:lnTo>
                  <a:pt x="2343912" y="676656"/>
                </a:lnTo>
                <a:close/>
              </a:path>
              <a:path w="2344420" h="701039">
                <a:moveTo>
                  <a:pt x="24384" y="15240"/>
                </a:moveTo>
                <a:lnTo>
                  <a:pt x="12192" y="27431"/>
                </a:lnTo>
                <a:lnTo>
                  <a:pt x="24384" y="27431"/>
                </a:lnTo>
                <a:lnTo>
                  <a:pt x="24384" y="15240"/>
                </a:lnTo>
                <a:close/>
              </a:path>
              <a:path w="2344420" h="701039">
                <a:moveTo>
                  <a:pt x="2316479" y="15240"/>
                </a:moveTo>
                <a:lnTo>
                  <a:pt x="24384" y="15240"/>
                </a:lnTo>
                <a:lnTo>
                  <a:pt x="24384" y="27431"/>
                </a:lnTo>
                <a:lnTo>
                  <a:pt x="2316479" y="27431"/>
                </a:lnTo>
                <a:lnTo>
                  <a:pt x="2316479" y="15240"/>
                </a:lnTo>
                <a:close/>
              </a:path>
              <a:path w="2344420" h="701039">
                <a:moveTo>
                  <a:pt x="2343912" y="15240"/>
                </a:moveTo>
                <a:lnTo>
                  <a:pt x="2316479" y="15240"/>
                </a:lnTo>
                <a:lnTo>
                  <a:pt x="2328672" y="27431"/>
                </a:lnTo>
                <a:lnTo>
                  <a:pt x="2343912" y="27431"/>
                </a:lnTo>
                <a:lnTo>
                  <a:pt x="234391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3286505" y="4789759"/>
            <a:ext cx="1370965" cy="163385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tr</a:t>
            </a:r>
            <a:r>
              <a:rPr lang="en-US"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_c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0x2000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spc="-10" dirty="0">
                <a:solidFill>
                  <a:srgbClr val="002060"/>
                </a:solidFill>
                <a:latin typeface="Arial MT"/>
                <a:cs typeface="Arial MT"/>
              </a:rPr>
              <a:t>0x2004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1951990" y="6052139"/>
            <a:ext cx="2679700" cy="567055"/>
          </a:xfrm>
          <a:custGeom>
            <a:avLst/>
            <a:gdLst/>
            <a:ahLst/>
            <a:cxnLst/>
            <a:rect l="l" t="t" r="r" b="b"/>
            <a:pathLst>
              <a:path w="2679700" h="567054">
                <a:moveTo>
                  <a:pt x="79928" y="46230"/>
                </a:moveTo>
                <a:lnTo>
                  <a:pt x="62975" y="70090"/>
                </a:lnTo>
                <a:lnTo>
                  <a:pt x="85344" y="88392"/>
                </a:lnTo>
                <a:lnTo>
                  <a:pt x="112775" y="112776"/>
                </a:lnTo>
                <a:lnTo>
                  <a:pt x="143255" y="137160"/>
                </a:lnTo>
                <a:lnTo>
                  <a:pt x="176784" y="164592"/>
                </a:lnTo>
                <a:lnTo>
                  <a:pt x="210312" y="195072"/>
                </a:lnTo>
                <a:lnTo>
                  <a:pt x="249936" y="225552"/>
                </a:lnTo>
                <a:lnTo>
                  <a:pt x="292608" y="252984"/>
                </a:lnTo>
                <a:lnTo>
                  <a:pt x="335279" y="283464"/>
                </a:lnTo>
                <a:lnTo>
                  <a:pt x="384048" y="310896"/>
                </a:lnTo>
                <a:lnTo>
                  <a:pt x="435863" y="338328"/>
                </a:lnTo>
                <a:lnTo>
                  <a:pt x="487679" y="362712"/>
                </a:lnTo>
                <a:lnTo>
                  <a:pt x="545591" y="384048"/>
                </a:lnTo>
                <a:lnTo>
                  <a:pt x="606551" y="402336"/>
                </a:lnTo>
                <a:lnTo>
                  <a:pt x="673608" y="420624"/>
                </a:lnTo>
                <a:lnTo>
                  <a:pt x="710184" y="426720"/>
                </a:lnTo>
                <a:lnTo>
                  <a:pt x="746760" y="435864"/>
                </a:lnTo>
                <a:lnTo>
                  <a:pt x="786384" y="445008"/>
                </a:lnTo>
                <a:lnTo>
                  <a:pt x="914400" y="472440"/>
                </a:lnTo>
                <a:lnTo>
                  <a:pt x="1002791" y="487680"/>
                </a:lnTo>
                <a:lnTo>
                  <a:pt x="1194815" y="518160"/>
                </a:lnTo>
                <a:lnTo>
                  <a:pt x="1386839" y="542544"/>
                </a:lnTo>
                <a:lnTo>
                  <a:pt x="1578864" y="560833"/>
                </a:lnTo>
                <a:lnTo>
                  <a:pt x="1670303" y="563880"/>
                </a:lnTo>
                <a:lnTo>
                  <a:pt x="1712976" y="566928"/>
                </a:lnTo>
                <a:lnTo>
                  <a:pt x="1837944" y="566928"/>
                </a:lnTo>
                <a:lnTo>
                  <a:pt x="1877567" y="563880"/>
                </a:lnTo>
                <a:lnTo>
                  <a:pt x="1917191" y="563880"/>
                </a:lnTo>
                <a:lnTo>
                  <a:pt x="1950720" y="560833"/>
                </a:lnTo>
                <a:lnTo>
                  <a:pt x="2048255" y="542544"/>
                </a:lnTo>
                <a:lnTo>
                  <a:pt x="2060449" y="539496"/>
                </a:lnTo>
                <a:lnTo>
                  <a:pt x="1712976" y="539496"/>
                </a:lnTo>
                <a:lnTo>
                  <a:pt x="1487424" y="524256"/>
                </a:lnTo>
                <a:lnTo>
                  <a:pt x="1389888" y="515112"/>
                </a:lnTo>
                <a:lnTo>
                  <a:pt x="1197864" y="490728"/>
                </a:lnTo>
                <a:lnTo>
                  <a:pt x="1008888" y="460248"/>
                </a:lnTo>
                <a:lnTo>
                  <a:pt x="917448" y="441960"/>
                </a:lnTo>
                <a:lnTo>
                  <a:pt x="874776" y="435864"/>
                </a:lnTo>
                <a:lnTo>
                  <a:pt x="835151" y="426720"/>
                </a:lnTo>
                <a:lnTo>
                  <a:pt x="792479" y="417576"/>
                </a:lnTo>
                <a:lnTo>
                  <a:pt x="752855" y="408433"/>
                </a:lnTo>
                <a:lnTo>
                  <a:pt x="679703" y="390144"/>
                </a:lnTo>
                <a:lnTo>
                  <a:pt x="646176" y="384048"/>
                </a:lnTo>
                <a:lnTo>
                  <a:pt x="554736" y="356616"/>
                </a:lnTo>
                <a:lnTo>
                  <a:pt x="499872" y="335280"/>
                </a:lnTo>
                <a:lnTo>
                  <a:pt x="396239" y="286512"/>
                </a:lnTo>
                <a:lnTo>
                  <a:pt x="350520" y="259080"/>
                </a:lnTo>
                <a:lnTo>
                  <a:pt x="307848" y="231648"/>
                </a:lnTo>
                <a:lnTo>
                  <a:pt x="268224" y="201168"/>
                </a:lnTo>
                <a:lnTo>
                  <a:pt x="228600" y="173736"/>
                </a:lnTo>
                <a:lnTo>
                  <a:pt x="195072" y="143256"/>
                </a:lnTo>
                <a:lnTo>
                  <a:pt x="161544" y="115824"/>
                </a:lnTo>
                <a:lnTo>
                  <a:pt x="131063" y="88392"/>
                </a:lnTo>
                <a:lnTo>
                  <a:pt x="103632" y="64008"/>
                </a:lnTo>
                <a:lnTo>
                  <a:pt x="79928" y="46230"/>
                </a:lnTo>
                <a:close/>
              </a:path>
              <a:path w="2679700" h="567054">
                <a:moveTo>
                  <a:pt x="2657855" y="73152"/>
                </a:moveTo>
                <a:lnTo>
                  <a:pt x="2593848" y="149352"/>
                </a:lnTo>
                <a:lnTo>
                  <a:pt x="2526791" y="225552"/>
                </a:lnTo>
                <a:lnTo>
                  <a:pt x="2493264" y="259080"/>
                </a:lnTo>
                <a:lnTo>
                  <a:pt x="2420112" y="326136"/>
                </a:lnTo>
                <a:lnTo>
                  <a:pt x="2380488" y="359664"/>
                </a:lnTo>
                <a:lnTo>
                  <a:pt x="2340864" y="387096"/>
                </a:lnTo>
                <a:lnTo>
                  <a:pt x="2298191" y="414528"/>
                </a:lnTo>
                <a:lnTo>
                  <a:pt x="2252472" y="441960"/>
                </a:lnTo>
                <a:lnTo>
                  <a:pt x="2203704" y="463296"/>
                </a:lnTo>
                <a:lnTo>
                  <a:pt x="2151888" y="484633"/>
                </a:lnTo>
                <a:lnTo>
                  <a:pt x="2100072" y="502920"/>
                </a:lnTo>
                <a:lnTo>
                  <a:pt x="2042160" y="515112"/>
                </a:lnTo>
                <a:lnTo>
                  <a:pt x="1981200" y="527305"/>
                </a:lnTo>
                <a:lnTo>
                  <a:pt x="1914144" y="533400"/>
                </a:lnTo>
                <a:lnTo>
                  <a:pt x="1837944" y="539496"/>
                </a:lnTo>
                <a:lnTo>
                  <a:pt x="2060449" y="539496"/>
                </a:lnTo>
                <a:lnTo>
                  <a:pt x="2109216" y="527305"/>
                </a:lnTo>
                <a:lnTo>
                  <a:pt x="2164079" y="512064"/>
                </a:lnTo>
                <a:lnTo>
                  <a:pt x="2215896" y="490728"/>
                </a:lnTo>
                <a:lnTo>
                  <a:pt x="2264664" y="466344"/>
                </a:lnTo>
                <a:lnTo>
                  <a:pt x="2313432" y="438912"/>
                </a:lnTo>
                <a:lnTo>
                  <a:pt x="2356104" y="411480"/>
                </a:lnTo>
                <a:lnTo>
                  <a:pt x="2398776" y="381000"/>
                </a:lnTo>
                <a:lnTo>
                  <a:pt x="2438400" y="347472"/>
                </a:lnTo>
                <a:lnTo>
                  <a:pt x="2511552" y="280416"/>
                </a:lnTo>
                <a:lnTo>
                  <a:pt x="2548128" y="243840"/>
                </a:lnTo>
                <a:lnTo>
                  <a:pt x="2679191" y="94488"/>
                </a:lnTo>
                <a:lnTo>
                  <a:pt x="2657855" y="73152"/>
                </a:lnTo>
                <a:close/>
              </a:path>
              <a:path w="2679700" h="567054">
                <a:moveTo>
                  <a:pt x="112775" y="0"/>
                </a:moveTo>
                <a:lnTo>
                  <a:pt x="0" y="6096"/>
                </a:lnTo>
                <a:lnTo>
                  <a:pt x="30479" y="115824"/>
                </a:lnTo>
                <a:lnTo>
                  <a:pt x="62975" y="70090"/>
                </a:lnTo>
                <a:lnTo>
                  <a:pt x="51815" y="60960"/>
                </a:lnTo>
                <a:lnTo>
                  <a:pt x="67055" y="36576"/>
                </a:lnTo>
                <a:lnTo>
                  <a:pt x="86787" y="36576"/>
                </a:lnTo>
                <a:lnTo>
                  <a:pt x="112775" y="0"/>
                </a:lnTo>
                <a:close/>
              </a:path>
              <a:path w="2679700" h="567054">
                <a:moveTo>
                  <a:pt x="67055" y="36576"/>
                </a:moveTo>
                <a:lnTo>
                  <a:pt x="51815" y="60960"/>
                </a:lnTo>
                <a:lnTo>
                  <a:pt x="62975" y="70090"/>
                </a:lnTo>
                <a:lnTo>
                  <a:pt x="79928" y="46230"/>
                </a:lnTo>
                <a:lnTo>
                  <a:pt x="67055" y="36576"/>
                </a:lnTo>
                <a:close/>
              </a:path>
              <a:path w="2679700" h="567054">
                <a:moveTo>
                  <a:pt x="86787" y="36576"/>
                </a:moveTo>
                <a:lnTo>
                  <a:pt x="67055" y="36576"/>
                </a:lnTo>
                <a:lnTo>
                  <a:pt x="79928" y="46230"/>
                </a:lnTo>
                <a:lnTo>
                  <a:pt x="86787" y="36576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/>
          <p:cNvSpPr txBox="1"/>
          <p:nvPr/>
        </p:nvSpPr>
        <p:spPr>
          <a:xfrm>
            <a:off x="2675509" y="2800211"/>
            <a:ext cx="4038600" cy="2289088"/>
          </a:xfrm>
          <a:prstGeom prst="rect">
            <a:avLst/>
          </a:prstGeom>
          <a:solidFill>
            <a:srgbClr val="99FFCC"/>
          </a:solidFill>
        </p:spPr>
        <p:txBody>
          <a:bodyPr vert="horz" wrap="square" lIns="0" tIns="88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"/>
              </a:spcBef>
            </a:pPr>
            <a:endParaRPr lang="en-US" sz="2400" smtClean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endParaRPr lang="en-US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endParaRPr lang="en-US" sz="2400" smtClean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endParaRPr lang="en-US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endParaRPr lang="en-US" sz="2400" smtClean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endParaRPr sz="2400">
              <a:latin typeface="Courier New"/>
              <a:cs typeface="Courier New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003880"/>
            <a:ext cx="8458200" cy="226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800" b="1" smtClean="0">
                <a:latin typeface="+mn-lt"/>
              </a:rPr>
              <a:t>Chú ý</a:t>
            </a:r>
          </a:p>
          <a:p>
            <a:pPr marL="0" indent="0" algn="just" eaLnBrk="1" hangingPunct="1">
              <a:lnSpc>
                <a:spcPct val="130000"/>
              </a:lnSpc>
            </a:pPr>
            <a:r>
              <a:rPr lang="vi-VN" altLang="en-US" sz="2800">
                <a:latin typeface="+mn-lt"/>
              </a:rPr>
              <a:t>Biến </a:t>
            </a:r>
            <a:r>
              <a:rPr lang="en-US" altLang="en-US" sz="2800" smtClean="0">
                <a:latin typeface="+mn-lt"/>
              </a:rPr>
              <a:t>tham chiếu</a:t>
            </a:r>
            <a:r>
              <a:rPr lang="vi-VN" altLang="en-US" sz="2800" smtClean="0">
                <a:latin typeface="+mn-lt"/>
              </a:rPr>
              <a:t> </a:t>
            </a:r>
            <a:r>
              <a:rPr lang="vi-VN" altLang="en-US" sz="2800">
                <a:latin typeface="+mn-lt"/>
              </a:rPr>
              <a:t>của một con trỏ phải có kiểu </a:t>
            </a:r>
            <a:r>
              <a:rPr lang="en-US" altLang="en-US" sz="2800" smtClean="0">
                <a:latin typeface="+mn-lt"/>
              </a:rPr>
              <a:t>cùng kiểu </a:t>
            </a:r>
            <a:r>
              <a:rPr lang="vi-VN" altLang="en-US" sz="2800" smtClean="0">
                <a:latin typeface="+mn-lt"/>
              </a:rPr>
              <a:t>với </a:t>
            </a:r>
            <a:r>
              <a:rPr lang="vi-VN" altLang="en-US" sz="2800">
                <a:latin typeface="+mn-lt"/>
              </a:rPr>
              <a:t>con trỏ.</a:t>
            </a:r>
            <a:endParaRPr lang="en-US" altLang="en-US" sz="2800">
              <a:latin typeface="+mn-lt"/>
            </a:endParaRPr>
          </a:p>
          <a:p>
            <a:pPr marL="0" indent="0" algn="just" eaLnBrk="1" hangingPunct="1">
              <a:lnSpc>
                <a:spcPct val="130000"/>
              </a:lnSpc>
            </a:pPr>
            <a:endParaRPr lang="en-US" altLang="en-US" sz="280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81000"/>
            <a:ext cx="81534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kern="0" smtClean="0"/>
              <a:t>7.1 Biến con trỏ </a:t>
            </a:r>
            <a:endParaRPr lang="en-US" b="1" kern="0" dirty="0"/>
          </a:p>
        </p:txBody>
      </p:sp>
      <p:grpSp>
        <p:nvGrpSpPr>
          <p:cNvPr id="23" name="object 10"/>
          <p:cNvGrpSpPr/>
          <p:nvPr/>
        </p:nvGrpSpPr>
        <p:grpSpPr>
          <a:xfrm>
            <a:off x="5259959" y="3582381"/>
            <a:ext cx="2908300" cy="1082040"/>
            <a:chOff x="5501640" y="3121151"/>
            <a:chExt cx="2908300" cy="1082040"/>
          </a:xfrm>
        </p:grpSpPr>
        <p:sp>
          <p:nvSpPr>
            <p:cNvPr id="24" name="object 11"/>
            <p:cNvSpPr/>
            <p:nvPr/>
          </p:nvSpPr>
          <p:spPr>
            <a:xfrm>
              <a:off x="5526024" y="3125234"/>
              <a:ext cx="2878455" cy="1066165"/>
            </a:xfrm>
            <a:custGeom>
              <a:avLst/>
              <a:gdLst/>
              <a:ahLst/>
              <a:cxnLst/>
              <a:rect l="l" t="t" r="r" b="b"/>
              <a:pathLst>
                <a:path w="2878454" h="1066164">
                  <a:moveTo>
                    <a:pt x="1543682" y="0"/>
                  </a:moveTo>
                  <a:lnTo>
                    <a:pt x="1489726" y="305"/>
                  </a:lnTo>
                  <a:lnTo>
                    <a:pt x="1435792" y="1358"/>
                  </a:lnTo>
                  <a:lnTo>
                    <a:pt x="1381951" y="3163"/>
                  </a:lnTo>
                  <a:lnTo>
                    <a:pt x="1328271" y="5722"/>
                  </a:lnTo>
                  <a:lnTo>
                    <a:pt x="1274824" y="9039"/>
                  </a:lnTo>
                  <a:lnTo>
                    <a:pt x="1221680" y="13118"/>
                  </a:lnTo>
                  <a:lnTo>
                    <a:pt x="1168910" y="17960"/>
                  </a:lnTo>
                  <a:lnTo>
                    <a:pt x="1116583" y="23571"/>
                  </a:lnTo>
                  <a:lnTo>
                    <a:pt x="1064770" y="29953"/>
                  </a:lnTo>
                  <a:lnTo>
                    <a:pt x="1013541" y="37110"/>
                  </a:lnTo>
                  <a:lnTo>
                    <a:pt x="962967" y="45044"/>
                  </a:lnTo>
                  <a:lnTo>
                    <a:pt x="913117" y="53760"/>
                  </a:lnTo>
                  <a:lnTo>
                    <a:pt x="864063" y="63260"/>
                  </a:lnTo>
                  <a:lnTo>
                    <a:pt x="815875" y="73548"/>
                  </a:lnTo>
                  <a:lnTo>
                    <a:pt x="768622" y="84627"/>
                  </a:lnTo>
                  <a:lnTo>
                    <a:pt x="722376" y="96501"/>
                  </a:lnTo>
                  <a:lnTo>
                    <a:pt x="662150" y="113659"/>
                  </a:lnTo>
                  <a:lnTo>
                    <a:pt x="605586" y="131782"/>
                  </a:lnTo>
                  <a:lnTo>
                    <a:pt x="552706" y="150808"/>
                  </a:lnTo>
                  <a:lnTo>
                    <a:pt x="503533" y="170675"/>
                  </a:lnTo>
                  <a:lnTo>
                    <a:pt x="458088" y="191322"/>
                  </a:lnTo>
                  <a:lnTo>
                    <a:pt x="416395" y="212687"/>
                  </a:lnTo>
                  <a:lnTo>
                    <a:pt x="378475" y="234709"/>
                  </a:lnTo>
                  <a:lnTo>
                    <a:pt x="344352" y="257325"/>
                  </a:lnTo>
                  <a:lnTo>
                    <a:pt x="314048" y="280475"/>
                  </a:lnTo>
                  <a:lnTo>
                    <a:pt x="264987" y="328127"/>
                  </a:lnTo>
                  <a:lnTo>
                    <a:pt x="231471" y="377172"/>
                  </a:lnTo>
                  <a:lnTo>
                    <a:pt x="213680" y="427117"/>
                  </a:lnTo>
                  <a:lnTo>
                    <a:pt x="210738" y="452273"/>
                  </a:lnTo>
                  <a:lnTo>
                    <a:pt x="211795" y="477468"/>
                  </a:lnTo>
                  <a:lnTo>
                    <a:pt x="225995" y="527733"/>
                  </a:lnTo>
                  <a:lnTo>
                    <a:pt x="256460" y="577418"/>
                  </a:lnTo>
                  <a:lnTo>
                    <a:pt x="303371" y="626030"/>
                  </a:lnTo>
                  <a:lnTo>
                    <a:pt x="366906" y="673076"/>
                  </a:lnTo>
                  <a:lnTo>
                    <a:pt x="404965" y="695857"/>
                  </a:lnTo>
                  <a:lnTo>
                    <a:pt x="447247" y="718062"/>
                  </a:lnTo>
                  <a:lnTo>
                    <a:pt x="493775" y="739629"/>
                  </a:lnTo>
                  <a:lnTo>
                    <a:pt x="0" y="1065765"/>
                  </a:lnTo>
                  <a:lnTo>
                    <a:pt x="877824" y="852405"/>
                  </a:lnTo>
                  <a:lnTo>
                    <a:pt x="925443" y="861488"/>
                  </a:lnTo>
                  <a:lnTo>
                    <a:pt x="973774" y="869843"/>
                  </a:lnTo>
                  <a:lnTo>
                    <a:pt x="1022753" y="877472"/>
                  </a:lnTo>
                  <a:lnTo>
                    <a:pt x="1072319" y="884377"/>
                  </a:lnTo>
                  <a:lnTo>
                    <a:pt x="1122411" y="890561"/>
                  </a:lnTo>
                  <a:lnTo>
                    <a:pt x="1172967" y="896028"/>
                  </a:lnTo>
                  <a:lnTo>
                    <a:pt x="1223926" y="900779"/>
                  </a:lnTo>
                  <a:lnTo>
                    <a:pt x="1275225" y="904818"/>
                  </a:lnTo>
                  <a:lnTo>
                    <a:pt x="1326803" y="908147"/>
                  </a:lnTo>
                  <a:lnTo>
                    <a:pt x="1378599" y="910769"/>
                  </a:lnTo>
                  <a:lnTo>
                    <a:pt x="1430550" y="912686"/>
                  </a:lnTo>
                  <a:lnTo>
                    <a:pt x="1482595" y="913901"/>
                  </a:lnTo>
                  <a:lnTo>
                    <a:pt x="1534673" y="914418"/>
                  </a:lnTo>
                  <a:lnTo>
                    <a:pt x="1586722" y="914238"/>
                  </a:lnTo>
                  <a:lnTo>
                    <a:pt x="1638681" y="913365"/>
                  </a:lnTo>
                  <a:lnTo>
                    <a:pt x="1690486" y="911801"/>
                  </a:lnTo>
                  <a:lnTo>
                    <a:pt x="1742078" y="909548"/>
                  </a:lnTo>
                  <a:lnTo>
                    <a:pt x="1793394" y="906611"/>
                  </a:lnTo>
                  <a:lnTo>
                    <a:pt x="1844373" y="902990"/>
                  </a:lnTo>
                  <a:lnTo>
                    <a:pt x="1894952" y="898689"/>
                  </a:lnTo>
                  <a:lnTo>
                    <a:pt x="1945072" y="893711"/>
                  </a:lnTo>
                  <a:lnTo>
                    <a:pt x="1994668" y="888059"/>
                  </a:lnTo>
                  <a:lnTo>
                    <a:pt x="2043682" y="881734"/>
                  </a:lnTo>
                  <a:lnTo>
                    <a:pt x="2092049" y="874741"/>
                  </a:lnTo>
                  <a:lnTo>
                    <a:pt x="2139710" y="867081"/>
                  </a:lnTo>
                  <a:lnTo>
                    <a:pt x="2186601" y="858757"/>
                  </a:lnTo>
                  <a:lnTo>
                    <a:pt x="2232663" y="849772"/>
                  </a:lnTo>
                  <a:lnTo>
                    <a:pt x="2277832" y="840128"/>
                  </a:lnTo>
                  <a:lnTo>
                    <a:pt x="2322047" y="829829"/>
                  </a:lnTo>
                  <a:lnTo>
                    <a:pt x="2365248" y="818877"/>
                  </a:lnTo>
                  <a:lnTo>
                    <a:pt x="2425777" y="801719"/>
                  </a:lnTo>
                  <a:lnTo>
                    <a:pt x="2482600" y="783596"/>
                  </a:lnTo>
                  <a:lnTo>
                    <a:pt x="2535698" y="764570"/>
                  </a:lnTo>
                  <a:lnTo>
                    <a:pt x="2585050" y="744703"/>
                  </a:lnTo>
                  <a:lnTo>
                    <a:pt x="2630637" y="724056"/>
                  </a:lnTo>
                  <a:lnTo>
                    <a:pt x="2672438" y="702691"/>
                  </a:lnTo>
                  <a:lnTo>
                    <a:pt x="2710433" y="680669"/>
                  </a:lnTo>
                  <a:lnTo>
                    <a:pt x="2744604" y="658053"/>
                  </a:lnTo>
                  <a:lnTo>
                    <a:pt x="2774928" y="634903"/>
                  </a:lnTo>
                  <a:lnTo>
                    <a:pt x="2823960" y="587251"/>
                  </a:lnTo>
                  <a:lnTo>
                    <a:pt x="2857371" y="538206"/>
                  </a:lnTo>
                  <a:lnTo>
                    <a:pt x="2874999" y="488261"/>
                  </a:lnTo>
                  <a:lnTo>
                    <a:pt x="2877845" y="463105"/>
                  </a:lnTo>
                  <a:lnTo>
                    <a:pt x="2876685" y="437909"/>
                  </a:lnTo>
                  <a:lnTo>
                    <a:pt x="2862269" y="387645"/>
                  </a:lnTo>
                  <a:lnTo>
                    <a:pt x="2831591" y="337960"/>
                  </a:lnTo>
                  <a:lnTo>
                    <a:pt x="2784492" y="289348"/>
                  </a:lnTo>
                  <a:lnTo>
                    <a:pt x="2720810" y="242302"/>
                  </a:lnTo>
                  <a:lnTo>
                    <a:pt x="2682702" y="219521"/>
                  </a:lnTo>
                  <a:lnTo>
                    <a:pt x="2640387" y="197316"/>
                  </a:lnTo>
                  <a:lnTo>
                    <a:pt x="2593848" y="175749"/>
                  </a:lnTo>
                  <a:lnTo>
                    <a:pt x="2557207" y="160444"/>
                  </a:lnTo>
                  <a:lnTo>
                    <a:pt x="2519042" y="145814"/>
                  </a:lnTo>
                  <a:lnTo>
                    <a:pt x="2479421" y="131861"/>
                  </a:lnTo>
                  <a:lnTo>
                    <a:pt x="2438415" y="118590"/>
                  </a:lnTo>
                  <a:lnTo>
                    <a:pt x="2396095" y="106004"/>
                  </a:lnTo>
                  <a:lnTo>
                    <a:pt x="2352531" y="94105"/>
                  </a:lnTo>
                  <a:lnTo>
                    <a:pt x="2307793" y="82897"/>
                  </a:lnTo>
                  <a:lnTo>
                    <a:pt x="2261951" y="72385"/>
                  </a:lnTo>
                  <a:lnTo>
                    <a:pt x="2215076" y="62569"/>
                  </a:lnTo>
                  <a:lnTo>
                    <a:pt x="2167239" y="53456"/>
                  </a:lnTo>
                  <a:lnTo>
                    <a:pt x="2118508" y="45046"/>
                  </a:lnTo>
                  <a:lnTo>
                    <a:pt x="2068956" y="37345"/>
                  </a:lnTo>
                  <a:lnTo>
                    <a:pt x="2018652" y="30355"/>
                  </a:lnTo>
                  <a:lnTo>
                    <a:pt x="1967666" y="24080"/>
                  </a:lnTo>
                  <a:lnTo>
                    <a:pt x="1916069" y="18522"/>
                  </a:lnTo>
                  <a:lnTo>
                    <a:pt x="1863931" y="13686"/>
                  </a:lnTo>
                  <a:lnTo>
                    <a:pt x="1811322" y="9574"/>
                  </a:lnTo>
                  <a:lnTo>
                    <a:pt x="1758313" y="6190"/>
                  </a:lnTo>
                  <a:lnTo>
                    <a:pt x="1704975" y="3537"/>
                  </a:lnTo>
                  <a:lnTo>
                    <a:pt x="1651376" y="1619"/>
                  </a:lnTo>
                  <a:lnTo>
                    <a:pt x="1597588" y="439"/>
                  </a:lnTo>
                  <a:lnTo>
                    <a:pt x="1543682" y="0"/>
                  </a:lnTo>
                  <a:close/>
                </a:path>
              </a:pathLst>
            </a:custGeom>
            <a:solidFill>
              <a:srgbClr val="FAD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/>
            <p:cNvSpPr/>
            <p:nvPr/>
          </p:nvSpPr>
          <p:spPr>
            <a:xfrm>
              <a:off x="5501640" y="3121151"/>
              <a:ext cx="2908300" cy="1082040"/>
            </a:xfrm>
            <a:custGeom>
              <a:avLst/>
              <a:gdLst/>
              <a:ahLst/>
              <a:cxnLst/>
              <a:rect l="l" t="t" r="r" b="b"/>
              <a:pathLst>
                <a:path w="2908300" h="1082039">
                  <a:moveTo>
                    <a:pt x="510722" y="743572"/>
                  </a:moveTo>
                  <a:lnTo>
                    <a:pt x="0" y="1082039"/>
                  </a:lnTo>
                  <a:lnTo>
                    <a:pt x="27261" y="1075431"/>
                  </a:lnTo>
                  <a:lnTo>
                    <a:pt x="24384" y="1066800"/>
                  </a:lnTo>
                  <a:lnTo>
                    <a:pt x="50879" y="1060360"/>
                  </a:lnTo>
                  <a:lnTo>
                    <a:pt x="522718" y="746760"/>
                  </a:lnTo>
                  <a:lnTo>
                    <a:pt x="518160" y="746760"/>
                  </a:lnTo>
                  <a:lnTo>
                    <a:pt x="510722" y="743572"/>
                  </a:lnTo>
                  <a:close/>
                </a:path>
                <a:path w="2908300" h="1082039">
                  <a:moveTo>
                    <a:pt x="28744" y="1075071"/>
                  </a:moveTo>
                  <a:lnTo>
                    <a:pt x="27261" y="1075431"/>
                  </a:lnTo>
                  <a:lnTo>
                    <a:pt x="27432" y="1075944"/>
                  </a:lnTo>
                  <a:lnTo>
                    <a:pt x="28744" y="1075071"/>
                  </a:lnTo>
                  <a:close/>
                </a:path>
                <a:path w="2908300" h="1082039">
                  <a:moveTo>
                    <a:pt x="50879" y="1060360"/>
                  </a:moveTo>
                  <a:lnTo>
                    <a:pt x="24384" y="1066800"/>
                  </a:lnTo>
                  <a:lnTo>
                    <a:pt x="27261" y="1075431"/>
                  </a:lnTo>
                  <a:lnTo>
                    <a:pt x="28744" y="1075071"/>
                  </a:lnTo>
                  <a:lnTo>
                    <a:pt x="50879" y="1060360"/>
                  </a:lnTo>
                  <a:close/>
                </a:path>
                <a:path w="2908300" h="1082039">
                  <a:moveTo>
                    <a:pt x="902208" y="853439"/>
                  </a:moveTo>
                  <a:lnTo>
                    <a:pt x="50879" y="1060360"/>
                  </a:lnTo>
                  <a:lnTo>
                    <a:pt x="28744" y="1075071"/>
                  </a:lnTo>
                  <a:lnTo>
                    <a:pt x="903989" y="862891"/>
                  </a:lnTo>
                  <a:lnTo>
                    <a:pt x="902208" y="862584"/>
                  </a:lnTo>
                  <a:lnTo>
                    <a:pt x="957072" y="862584"/>
                  </a:lnTo>
                  <a:lnTo>
                    <a:pt x="902208" y="853439"/>
                  </a:lnTo>
                  <a:close/>
                </a:path>
                <a:path w="2908300" h="1082039">
                  <a:moveTo>
                    <a:pt x="957072" y="862584"/>
                  </a:moveTo>
                  <a:lnTo>
                    <a:pt x="905256" y="862584"/>
                  </a:lnTo>
                  <a:lnTo>
                    <a:pt x="903989" y="862891"/>
                  </a:lnTo>
                  <a:lnTo>
                    <a:pt x="990600" y="877824"/>
                  </a:lnTo>
                  <a:lnTo>
                    <a:pt x="1085088" y="893063"/>
                  </a:lnTo>
                  <a:lnTo>
                    <a:pt x="1274064" y="911351"/>
                  </a:lnTo>
                  <a:lnTo>
                    <a:pt x="1469136" y="923544"/>
                  </a:lnTo>
                  <a:lnTo>
                    <a:pt x="1664208" y="923544"/>
                  </a:lnTo>
                  <a:lnTo>
                    <a:pt x="1761743" y="917448"/>
                  </a:lnTo>
                  <a:lnTo>
                    <a:pt x="1856232" y="914400"/>
                  </a:lnTo>
                  <a:lnTo>
                    <a:pt x="1566671" y="914400"/>
                  </a:lnTo>
                  <a:lnTo>
                    <a:pt x="1371600" y="908303"/>
                  </a:lnTo>
                  <a:lnTo>
                    <a:pt x="1274064" y="902208"/>
                  </a:lnTo>
                  <a:lnTo>
                    <a:pt x="1085088" y="883920"/>
                  </a:lnTo>
                  <a:lnTo>
                    <a:pt x="957072" y="862584"/>
                  </a:lnTo>
                  <a:close/>
                </a:path>
                <a:path w="2908300" h="1082039">
                  <a:moveTo>
                    <a:pt x="2825495" y="301751"/>
                  </a:moveTo>
                  <a:lnTo>
                    <a:pt x="2813304" y="301751"/>
                  </a:lnTo>
                  <a:lnTo>
                    <a:pt x="2834640" y="323088"/>
                  </a:lnTo>
                  <a:lnTo>
                    <a:pt x="2852928" y="344424"/>
                  </a:lnTo>
                  <a:lnTo>
                    <a:pt x="2880360" y="387096"/>
                  </a:lnTo>
                  <a:lnTo>
                    <a:pt x="2895600" y="429768"/>
                  </a:lnTo>
                  <a:lnTo>
                    <a:pt x="2898648" y="451103"/>
                  </a:lnTo>
                  <a:lnTo>
                    <a:pt x="2898648" y="472439"/>
                  </a:lnTo>
                  <a:lnTo>
                    <a:pt x="2889504" y="515112"/>
                  </a:lnTo>
                  <a:lnTo>
                    <a:pt x="2868167" y="557784"/>
                  </a:lnTo>
                  <a:lnTo>
                    <a:pt x="2834640" y="600456"/>
                  </a:lnTo>
                  <a:lnTo>
                    <a:pt x="2813304" y="618744"/>
                  </a:lnTo>
                  <a:lnTo>
                    <a:pt x="2788919" y="640080"/>
                  </a:lnTo>
                  <a:lnTo>
                    <a:pt x="2761488" y="661415"/>
                  </a:lnTo>
                  <a:lnTo>
                    <a:pt x="2731008" y="679703"/>
                  </a:lnTo>
                  <a:lnTo>
                    <a:pt x="2734056" y="679703"/>
                  </a:lnTo>
                  <a:lnTo>
                    <a:pt x="2700528" y="697992"/>
                  </a:lnTo>
                  <a:lnTo>
                    <a:pt x="2663952" y="716280"/>
                  </a:lnTo>
                  <a:lnTo>
                    <a:pt x="2584704" y="752856"/>
                  </a:lnTo>
                  <a:lnTo>
                    <a:pt x="2538984" y="771144"/>
                  </a:lnTo>
                  <a:lnTo>
                    <a:pt x="2493264" y="786384"/>
                  </a:lnTo>
                  <a:lnTo>
                    <a:pt x="2389632" y="816863"/>
                  </a:lnTo>
                  <a:lnTo>
                    <a:pt x="2307336" y="838200"/>
                  </a:lnTo>
                  <a:lnTo>
                    <a:pt x="2221991" y="856488"/>
                  </a:lnTo>
                  <a:lnTo>
                    <a:pt x="2133600" y="871727"/>
                  </a:lnTo>
                  <a:lnTo>
                    <a:pt x="1950719" y="896112"/>
                  </a:lnTo>
                  <a:lnTo>
                    <a:pt x="1664208" y="914400"/>
                  </a:lnTo>
                  <a:lnTo>
                    <a:pt x="1856232" y="914400"/>
                  </a:lnTo>
                  <a:lnTo>
                    <a:pt x="1950719" y="905256"/>
                  </a:lnTo>
                  <a:lnTo>
                    <a:pt x="2136648" y="880872"/>
                  </a:lnTo>
                  <a:lnTo>
                    <a:pt x="2225040" y="865632"/>
                  </a:lnTo>
                  <a:lnTo>
                    <a:pt x="2310384" y="847344"/>
                  </a:lnTo>
                  <a:lnTo>
                    <a:pt x="2392680" y="826008"/>
                  </a:lnTo>
                  <a:lnTo>
                    <a:pt x="2496312" y="795527"/>
                  </a:lnTo>
                  <a:lnTo>
                    <a:pt x="2542032" y="780288"/>
                  </a:lnTo>
                  <a:lnTo>
                    <a:pt x="2587752" y="762000"/>
                  </a:lnTo>
                  <a:lnTo>
                    <a:pt x="2630424" y="743712"/>
                  </a:lnTo>
                  <a:lnTo>
                    <a:pt x="2703576" y="707136"/>
                  </a:lnTo>
                  <a:lnTo>
                    <a:pt x="2737104" y="688848"/>
                  </a:lnTo>
                  <a:lnTo>
                    <a:pt x="2767584" y="667512"/>
                  </a:lnTo>
                  <a:lnTo>
                    <a:pt x="2795016" y="649224"/>
                  </a:lnTo>
                  <a:lnTo>
                    <a:pt x="2840736" y="606551"/>
                  </a:lnTo>
                  <a:lnTo>
                    <a:pt x="2874264" y="563880"/>
                  </a:lnTo>
                  <a:lnTo>
                    <a:pt x="2886456" y="539496"/>
                  </a:lnTo>
                  <a:lnTo>
                    <a:pt x="2898648" y="518160"/>
                  </a:lnTo>
                  <a:lnTo>
                    <a:pt x="2904743" y="496824"/>
                  </a:lnTo>
                  <a:lnTo>
                    <a:pt x="2907791" y="472439"/>
                  </a:lnTo>
                  <a:lnTo>
                    <a:pt x="2907791" y="451103"/>
                  </a:lnTo>
                  <a:lnTo>
                    <a:pt x="2898648" y="405384"/>
                  </a:lnTo>
                  <a:lnTo>
                    <a:pt x="2877312" y="362712"/>
                  </a:lnTo>
                  <a:lnTo>
                    <a:pt x="2840736" y="316992"/>
                  </a:lnTo>
                  <a:lnTo>
                    <a:pt x="2825495" y="301751"/>
                  </a:lnTo>
                  <a:close/>
                </a:path>
                <a:path w="2908300" h="1082039">
                  <a:moveTo>
                    <a:pt x="905256" y="862584"/>
                  </a:moveTo>
                  <a:lnTo>
                    <a:pt x="902208" y="862584"/>
                  </a:lnTo>
                  <a:lnTo>
                    <a:pt x="903989" y="862891"/>
                  </a:lnTo>
                  <a:lnTo>
                    <a:pt x="905256" y="862584"/>
                  </a:lnTo>
                  <a:close/>
                </a:path>
                <a:path w="2908300" h="1082039">
                  <a:moveTo>
                    <a:pt x="515112" y="740663"/>
                  </a:moveTo>
                  <a:lnTo>
                    <a:pt x="510722" y="743572"/>
                  </a:lnTo>
                  <a:lnTo>
                    <a:pt x="518160" y="746760"/>
                  </a:lnTo>
                  <a:lnTo>
                    <a:pt x="515112" y="740663"/>
                  </a:lnTo>
                  <a:close/>
                </a:path>
                <a:path w="2908300" h="1082039">
                  <a:moveTo>
                    <a:pt x="521208" y="740663"/>
                  </a:moveTo>
                  <a:lnTo>
                    <a:pt x="515112" y="740663"/>
                  </a:lnTo>
                  <a:lnTo>
                    <a:pt x="518160" y="746760"/>
                  </a:lnTo>
                  <a:lnTo>
                    <a:pt x="522718" y="746760"/>
                  </a:lnTo>
                  <a:lnTo>
                    <a:pt x="527304" y="743712"/>
                  </a:lnTo>
                  <a:lnTo>
                    <a:pt x="521208" y="740663"/>
                  </a:lnTo>
                  <a:close/>
                </a:path>
                <a:path w="2908300" h="1082039">
                  <a:moveTo>
                    <a:pt x="1603248" y="0"/>
                  </a:moveTo>
                  <a:lnTo>
                    <a:pt x="1475232" y="0"/>
                  </a:lnTo>
                  <a:lnTo>
                    <a:pt x="1347215" y="6096"/>
                  </a:lnTo>
                  <a:lnTo>
                    <a:pt x="1219200" y="15239"/>
                  </a:lnTo>
                  <a:lnTo>
                    <a:pt x="1094232" y="30480"/>
                  </a:lnTo>
                  <a:lnTo>
                    <a:pt x="914400" y="57912"/>
                  </a:lnTo>
                  <a:lnTo>
                    <a:pt x="856488" y="70103"/>
                  </a:lnTo>
                  <a:lnTo>
                    <a:pt x="801624" y="82296"/>
                  </a:lnTo>
                  <a:lnTo>
                    <a:pt x="691896" y="112775"/>
                  </a:lnTo>
                  <a:lnTo>
                    <a:pt x="594360" y="143256"/>
                  </a:lnTo>
                  <a:lnTo>
                    <a:pt x="509015" y="179832"/>
                  </a:lnTo>
                  <a:lnTo>
                    <a:pt x="469392" y="198120"/>
                  </a:lnTo>
                  <a:lnTo>
                    <a:pt x="432815" y="216408"/>
                  </a:lnTo>
                  <a:lnTo>
                    <a:pt x="399288" y="234696"/>
                  </a:lnTo>
                  <a:lnTo>
                    <a:pt x="368808" y="256032"/>
                  </a:lnTo>
                  <a:lnTo>
                    <a:pt x="341375" y="274320"/>
                  </a:lnTo>
                  <a:lnTo>
                    <a:pt x="295656" y="316992"/>
                  </a:lnTo>
                  <a:lnTo>
                    <a:pt x="262127" y="359663"/>
                  </a:lnTo>
                  <a:lnTo>
                    <a:pt x="240792" y="405384"/>
                  </a:lnTo>
                  <a:lnTo>
                    <a:pt x="231648" y="451103"/>
                  </a:lnTo>
                  <a:lnTo>
                    <a:pt x="231648" y="472439"/>
                  </a:lnTo>
                  <a:lnTo>
                    <a:pt x="240792" y="518160"/>
                  </a:lnTo>
                  <a:lnTo>
                    <a:pt x="262127" y="560832"/>
                  </a:lnTo>
                  <a:lnTo>
                    <a:pt x="295656" y="606551"/>
                  </a:lnTo>
                  <a:lnTo>
                    <a:pt x="344424" y="649224"/>
                  </a:lnTo>
                  <a:lnTo>
                    <a:pt x="402336" y="688848"/>
                  </a:lnTo>
                  <a:lnTo>
                    <a:pt x="438912" y="710184"/>
                  </a:lnTo>
                  <a:lnTo>
                    <a:pt x="475488" y="728472"/>
                  </a:lnTo>
                  <a:lnTo>
                    <a:pt x="510722" y="743572"/>
                  </a:lnTo>
                  <a:lnTo>
                    <a:pt x="515112" y="740663"/>
                  </a:lnTo>
                  <a:lnTo>
                    <a:pt x="521208" y="740663"/>
                  </a:lnTo>
                  <a:lnTo>
                    <a:pt x="478536" y="719327"/>
                  </a:lnTo>
                  <a:lnTo>
                    <a:pt x="481584" y="719327"/>
                  </a:lnTo>
                  <a:lnTo>
                    <a:pt x="441960" y="701039"/>
                  </a:lnTo>
                  <a:lnTo>
                    <a:pt x="408432" y="682751"/>
                  </a:lnTo>
                  <a:lnTo>
                    <a:pt x="377951" y="661415"/>
                  </a:lnTo>
                  <a:lnTo>
                    <a:pt x="350520" y="640080"/>
                  </a:lnTo>
                  <a:lnTo>
                    <a:pt x="329619" y="621792"/>
                  </a:lnTo>
                  <a:lnTo>
                    <a:pt x="326136" y="621792"/>
                  </a:lnTo>
                  <a:lnTo>
                    <a:pt x="286512" y="579120"/>
                  </a:lnTo>
                  <a:lnTo>
                    <a:pt x="259080" y="536448"/>
                  </a:lnTo>
                  <a:lnTo>
                    <a:pt x="243839" y="493775"/>
                  </a:lnTo>
                  <a:lnTo>
                    <a:pt x="240792" y="472439"/>
                  </a:lnTo>
                  <a:lnTo>
                    <a:pt x="240792" y="451103"/>
                  </a:lnTo>
                  <a:lnTo>
                    <a:pt x="249936" y="408432"/>
                  </a:lnTo>
                  <a:lnTo>
                    <a:pt x="271272" y="365760"/>
                  </a:lnTo>
                  <a:lnTo>
                    <a:pt x="304800" y="323088"/>
                  </a:lnTo>
                  <a:lnTo>
                    <a:pt x="326136" y="304800"/>
                  </a:lnTo>
                  <a:lnTo>
                    <a:pt x="347472" y="283463"/>
                  </a:lnTo>
                  <a:lnTo>
                    <a:pt x="374904" y="262127"/>
                  </a:lnTo>
                  <a:lnTo>
                    <a:pt x="405384" y="243839"/>
                  </a:lnTo>
                  <a:lnTo>
                    <a:pt x="438912" y="225551"/>
                  </a:lnTo>
                  <a:lnTo>
                    <a:pt x="475488" y="207263"/>
                  </a:lnTo>
                  <a:lnTo>
                    <a:pt x="472439" y="207263"/>
                  </a:lnTo>
                  <a:lnTo>
                    <a:pt x="512063" y="188975"/>
                  </a:lnTo>
                  <a:lnTo>
                    <a:pt x="597408" y="152400"/>
                  </a:lnTo>
                  <a:lnTo>
                    <a:pt x="694944" y="121920"/>
                  </a:lnTo>
                  <a:lnTo>
                    <a:pt x="804672" y="91439"/>
                  </a:lnTo>
                  <a:lnTo>
                    <a:pt x="859536" y="79248"/>
                  </a:lnTo>
                  <a:lnTo>
                    <a:pt x="917448" y="67056"/>
                  </a:lnTo>
                  <a:lnTo>
                    <a:pt x="1097280" y="39624"/>
                  </a:lnTo>
                  <a:lnTo>
                    <a:pt x="1222248" y="24384"/>
                  </a:lnTo>
                  <a:lnTo>
                    <a:pt x="1347215" y="15239"/>
                  </a:lnTo>
                  <a:lnTo>
                    <a:pt x="1475232" y="9144"/>
                  </a:lnTo>
                  <a:lnTo>
                    <a:pt x="1856232" y="9144"/>
                  </a:lnTo>
                  <a:lnTo>
                    <a:pt x="1731264" y="3048"/>
                  </a:lnTo>
                  <a:lnTo>
                    <a:pt x="1603248" y="0"/>
                  </a:lnTo>
                  <a:close/>
                </a:path>
                <a:path w="2908300" h="1082039">
                  <a:moveTo>
                    <a:pt x="326136" y="618744"/>
                  </a:moveTo>
                  <a:lnTo>
                    <a:pt x="326136" y="621792"/>
                  </a:lnTo>
                  <a:lnTo>
                    <a:pt x="329619" y="621792"/>
                  </a:lnTo>
                  <a:lnTo>
                    <a:pt x="326136" y="618744"/>
                  </a:lnTo>
                  <a:close/>
                </a:path>
                <a:path w="2908300" h="1082039">
                  <a:moveTo>
                    <a:pt x="1856232" y="9144"/>
                  </a:moveTo>
                  <a:lnTo>
                    <a:pt x="1603248" y="9144"/>
                  </a:lnTo>
                  <a:lnTo>
                    <a:pt x="1731264" y="12192"/>
                  </a:lnTo>
                  <a:lnTo>
                    <a:pt x="1981200" y="30480"/>
                  </a:lnTo>
                  <a:lnTo>
                    <a:pt x="1978152" y="30480"/>
                  </a:lnTo>
                  <a:lnTo>
                    <a:pt x="2100071" y="45720"/>
                  </a:lnTo>
                  <a:lnTo>
                    <a:pt x="2157984" y="57912"/>
                  </a:lnTo>
                  <a:lnTo>
                    <a:pt x="2215895" y="67056"/>
                  </a:lnTo>
                  <a:lnTo>
                    <a:pt x="2380488" y="103632"/>
                  </a:lnTo>
                  <a:lnTo>
                    <a:pt x="2432304" y="118872"/>
                  </a:lnTo>
                  <a:lnTo>
                    <a:pt x="2429256" y="118872"/>
                  </a:lnTo>
                  <a:lnTo>
                    <a:pt x="2481071" y="134112"/>
                  </a:lnTo>
                  <a:lnTo>
                    <a:pt x="2572512" y="164592"/>
                  </a:lnTo>
                  <a:lnTo>
                    <a:pt x="2618232" y="182880"/>
                  </a:lnTo>
                  <a:lnTo>
                    <a:pt x="2657856" y="204215"/>
                  </a:lnTo>
                  <a:lnTo>
                    <a:pt x="2731008" y="240792"/>
                  </a:lnTo>
                  <a:lnTo>
                    <a:pt x="2761488" y="262127"/>
                  </a:lnTo>
                  <a:lnTo>
                    <a:pt x="2788919" y="283463"/>
                  </a:lnTo>
                  <a:lnTo>
                    <a:pt x="2813304" y="304800"/>
                  </a:lnTo>
                  <a:lnTo>
                    <a:pt x="2813304" y="301751"/>
                  </a:lnTo>
                  <a:lnTo>
                    <a:pt x="2825495" y="301751"/>
                  </a:lnTo>
                  <a:lnTo>
                    <a:pt x="2819400" y="295656"/>
                  </a:lnTo>
                  <a:lnTo>
                    <a:pt x="2795016" y="274320"/>
                  </a:lnTo>
                  <a:lnTo>
                    <a:pt x="2767584" y="252984"/>
                  </a:lnTo>
                  <a:lnTo>
                    <a:pt x="2734056" y="234696"/>
                  </a:lnTo>
                  <a:lnTo>
                    <a:pt x="2700528" y="213360"/>
                  </a:lnTo>
                  <a:lnTo>
                    <a:pt x="2621280" y="176784"/>
                  </a:lnTo>
                  <a:lnTo>
                    <a:pt x="2578608" y="158496"/>
                  </a:lnTo>
                  <a:lnTo>
                    <a:pt x="2529840" y="140208"/>
                  </a:lnTo>
                  <a:lnTo>
                    <a:pt x="2484119" y="124968"/>
                  </a:lnTo>
                  <a:lnTo>
                    <a:pt x="2380488" y="94487"/>
                  </a:lnTo>
                  <a:lnTo>
                    <a:pt x="2328671" y="82296"/>
                  </a:lnTo>
                  <a:lnTo>
                    <a:pt x="2218943" y="57912"/>
                  </a:lnTo>
                  <a:lnTo>
                    <a:pt x="2161032" y="45720"/>
                  </a:lnTo>
                  <a:lnTo>
                    <a:pt x="2100071" y="36575"/>
                  </a:lnTo>
                  <a:lnTo>
                    <a:pt x="1981200" y="21336"/>
                  </a:lnTo>
                  <a:lnTo>
                    <a:pt x="1856232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7"/>
          <p:cNvSpPr txBox="1"/>
          <p:nvPr/>
        </p:nvSpPr>
        <p:spPr>
          <a:xfrm>
            <a:off x="2887155" y="2901396"/>
            <a:ext cx="24028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002060"/>
                </a:solidFill>
                <a:latin typeface="Courier New"/>
                <a:cs typeface="Courier New"/>
              </a:rPr>
              <a:t>t</a:t>
            </a:r>
            <a:r>
              <a:rPr sz="2400" b="1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sz="2400" b="1" spc="-5" smtClean="0">
                <a:solidFill>
                  <a:srgbClr val="002060"/>
                </a:solidFill>
                <a:latin typeface="Courier New"/>
                <a:cs typeface="Courier New"/>
              </a:rPr>
              <a:t>aNum;  </a:t>
            </a: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char</a:t>
            </a:r>
            <a:r>
              <a:rPr sz="2400" b="1" spc="-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Courier New"/>
                <a:cs typeface="Courier New"/>
              </a:rPr>
              <a:t>*ptr;</a:t>
            </a:r>
            <a:endParaRPr sz="24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048883" y="3832751"/>
            <a:ext cx="16926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mtClean="0">
                <a:solidFill>
                  <a:srgbClr val="002060"/>
                </a:solidFill>
                <a:latin typeface="Arial MT"/>
                <a:cs typeface="Arial MT"/>
              </a:rPr>
              <a:t>Sai kiểu dữ liệu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9457" y="4328899"/>
            <a:ext cx="2639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spc="-5">
                <a:solidFill>
                  <a:srgbClr val="002060"/>
                </a:solidFill>
                <a:latin typeface="Courier New"/>
                <a:cs typeface="Courier New"/>
              </a:rPr>
              <a:t>ptr</a:t>
            </a:r>
            <a:r>
              <a:rPr lang="en-US" b="1" spc="-3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lang="en-US" b="1" spc="-2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800" b="1" spc="-10">
                <a:solidFill>
                  <a:srgbClr val="002060"/>
                </a:solidFill>
                <a:latin typeface="Courier New"/>
                <a:cs typeface="Courier New"/>
              </a:rPr>
              <a:t>&amp;</a:t>
            </a:r>
            <a:r>
              <a:rPr lang="en-US" b="1" spc="-10" smtClean="0">
                <a:solidFill>
                  <a:srgbClr val="002060"/>
                </a:solidFill>
                <a:latin typeface="Courier New"/>
                <a:cs typeface="Courier New"/>
              </a:rPr>
              <a:t>aNum;</a:t>
            </a:r>
            <a:endParaRPr lang="en-US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69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5895353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B&quot;],&quot;ActivityId&quot;:&quot;&quot;,&quot;IaMcqCompetition&quot;:true,&quot;IsAnonymous&quot;:false,&quot;AutoAdvance&quot;:false,&quot;IsCompetitionMode&quot;:tru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D&quot;],&quot;ActivityId&quot;:&quot;&quot;,&quot;IaMcqCompetition&quot;:true,&quot;IsAnonymous&quot;:false,&quot;AutoAdvance&quot;:false,&quot;IsCompetitionMode&quot;:tru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C&quot;],&quot;ActivityId&quot;:&quot;&quot;,&quot;IaMcqCompetition&quot;:true,&quot;IsAnonymous&quot;:false,&quot;AutoAdvance&quot;:false,&quot;IsCompetitionMode&quot;:tru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B&quot;],&quot;ActivityId&quot;:&quot;&quot;,&quot;IaMcqCompetition&quot;:true,&quot;IsAnonymous&quot;:false,&quot;AutoAdvance&quot;:false,&quot;IsCompetitionMode&quot;:tru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A&quot;],&quot;ActivityId&quot;:&quot;&quot;,&quot;IaMcqCompetition&quot;:true,&quot;IsAnonymous&quot;:false,&quot;AutoAdvance&quot;:false,&quot;IsCompetitionMode&quot;:tru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C&quot;],&quot;ActivityId&quot;:&quot;&quot;,&quot;IaMcqCompetition&quot;:true,&quot;IsAnonymous&quot;:false,&quot;AutoAdvance&quot;:false,&quot;IsCompetitionMode&quot;:tru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D&quot;],&quot;ActivityId&quot;:&quot;&quot;,&quot;IaMcqCompetition&quot;:true,&quot;IsAnonymous&quot;:false,&quot;AutoAdvance&quot;:false,&quot;IsCompetitionMode&quot;:tru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B&quot;],&quot;ActivityId&quot;:&quot;&quot;,&quot;IaMcqCompetition&quot;:true,&quot;IsAnonymous&quot;:false,&quot;AutoAdvance&quot;:false,&quot;IsCompetitionMode&quot;:tru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false,&quot;HasMinimizeMode&quot;:false,&quot;TimerValue&quot;:&quot;1:00&quot;,&quot;HasAutoStart&quot;:false,&quot;HasCorrectAnswers&quot;:false,&quot;McqAnswers&quot;:[],&quot;ActivityId&quot;:null,&quot;IaMcqCompetition&quot;:false,&quot;IsAnonymous&quot;:false,&quot;AutoAdvance&quot;:false,&quot;IsCompetitionMode&quot;:false}"/>
</p:tagLst>
</file>

<file path=ppt/theme/theme1.xml><?xml version="1.0" encoding="utf-8"?>
<a:theme xmlns:a="http://schemas.openxmlformats.org/drawingml/2006/main" name="cdb2004146l">
  <a:themeElements>
    <a:clrScheme name="cdb2004146l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cdb2004146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8415" tIns="34208" rIns="68415" bIns="34208" numCol="1" anchor="t" anchorCtr="0" compatLnSpc="1">
        <a:prstTxWarp prst="textNoShape">
          <a:avLst/>
        </a:prstTxWarp>
        <a:spAutoFit/>
      </a:bodyPr>
      <a:lstStyle>
        <a:defPPr marL="0" marR="0" indent="0" algn="ctr" defTabSz="6842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8415" tIns="34208" rIns="68415" bIns="34208" numCol="1" anchor="t" anchorCtr="0" compatLnSpc="1">
        <a:prstTxWarp prst="textNoShape">
          <a:avLst/>
        </a:prstTxWarp>
        <a:spAutoFit/>
      </a:bodyPr>
      <a:lstStyle>
        <a:defPPr marL="0" marR="0" indent="0" algn="ctr" defTabSz="6842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6l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28190</TotalTime>
  <Words>1965</Words>
  <Application>Microsoft Office PowerPoint</Application>
  <PresentationFormat>On-screen Show (4:3)</PresentationFormat>
  <Paragraphs>431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Gulim</vt:lpstr>
      <vt:lpstr>Arial</vt:lpstr>
      <vt:lpstr>Arial MT</vt:lpstr>
      <vt:lpstr>Courier New</vt:lpstr>
      <vt:lpstr>Tahoma</vt:lpstr>
      <vt:lpstr>Times New Roman</vt:lpstr>
      <vt:lpstr>Trebuchet MS</vt:lpstr>
      <vt:lpstr>Verdana</vt:lpstr>
      <vt:lpstr>Wingdings</vt:lpstr>
      <vt:lpstr>cdb2004146l</vt:lpstr>
      <vt:lpstr>Bitmap Image</vt:lpstr>
      <vt:lpstr>PowerPoint Presentation</vt:lpstr>
      <vt:lpstr>Chương 7 – Con trỏ (Pointer)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VPN</dc:title>
  <dc:creator>LATDAT</dc:creator>
  <cp:lastModifiedBy>Admin</cp:lastModifiedBy>
  <cp:revision>1671</cp:revision>
  <dcterms:created xsi:type="dcterms:W3CDTF">2011-02-25T01:16:23Z</dcterms:created>
  <dcterms:modified xsi:type="dcterms:W3CDTF">2021-11-17T16:41:02Z</dcterms:modified>
</cp:coreProperties>
</file>