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9" r:id="rId3"/>
    <p:sldId id="574" r:id="rId4"/>
    <p:sldId id="575" r:id="rId5"/>
    <p:sldId id="576" r:id="rId6"/>
    <p:sldId id="585" r:id="rId7"/>
    <p:sldId id="586" r:id="rId8"/>
    <p:sldId id="587" r:id="rId9"/>
    <p:sldId id="588" r:id="rId10"/>
    <p:sldId id="584" r:id="rId11"/>
    <p:sldId id="567" r:id="rId12"/>
    <p:sldId id="589" r:id="rId13"/>
    <p:sldId id="568" r:id="rId14"/>
    <p:sldId id="580" r:id="rId15"/>
    <p:sldId id="582" r:id="rId16"/>
    <p:sldId id="517" r:id="rId17"/>
    <p:sldId id="561" r:id="rId18"/>
    <p:sldId id="583" r:id="rId19"/>
    <p:sldId id="59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569A9-1EEA-4379-A4BD-1426843CE9A1}">
          <p14:sldIdLst>
            <p14:sldId id="256"/>
            <p14:sldId id="349"/>
            <p14:sldId id="574"/>
            <p14:sldId id="575"/>
            <p14:sldId id="576"/>
            <p14:sldId id="585"/>
            <p14:sldId id="586"/>
            <p14:sldId id="587"/>
            <p14:sldId id="588"/>
            <p14:sldId id="584"/>
            <p14:sldId id="567"/>
            <p14:sldId id="589"/>
            <p14:sldId id="568"/>
            <p14:sldId id="580"/>
            <p14:sldId id="582"/>
            <p14:sldId id="517"/>
            <p14:sldId id="561"/>
            <p14:sldId id="583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00"/>
    <a:srgbClr val="0033CC"/>
    <a:srgbClr val="CC00FF"/>
    <a:srgbClr val="000000"/>
    <a:srgbClr val="FFFF99"/>
    <a:srgbClr val="FF3399"/>
    <a:srgbClr val="63C4D7"/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28" autoAdjust="0"/>
    <p:restoredTop sz="89844" autoAdjust="0"/>
  </p:normalViewPr>
  <p:slideViewPr>
    <p:cSldViewPr>
      <p:cViewPr varScale="1">
        <p:scale>
          <a:sx n="51" d="100"/>
          <a:sy n="51" d="100"/>
        </p:scale>
        <p:origin x="2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2B97F0-33F1-4001-BBE2-6DA117D75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222506-91B9-4608-A17B-3DCA2CD2D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>
                <a:solidFill>
                  <a:schemeClr val="tx2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4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5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C6D4949A-6AB1-4FC2-9B68-AD4CBDC61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2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0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2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1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9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2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3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3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0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7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3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0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6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3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7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3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1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4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0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6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5E583-F5BB-4A7C-968E-806973EDB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DD87-5DE4-4FC8-9754-98A33C555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AD1ED-0F27-4714-8A61-3EA2C1E88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908F-56BE-4858-AD2D-1A4CAAE95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36BFC-504A-480F-875D-D2CFCCA5F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8E81-E6E1-4595-9BE0-D4ED4704E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59F6-250F-48F2-A908-7B59FD90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3BACE-ADF4-4A55-8B8C-495A02FEA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936B-AF50-4F83-B203-9D59168E1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669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998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037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941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718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96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715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860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58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285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448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362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079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5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8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416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37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29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053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226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715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56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77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138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0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128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159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0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78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17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605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98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053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448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682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915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203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2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250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365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4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1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242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026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81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971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645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903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95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435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752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480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650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450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622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858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069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401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43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567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609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59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7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726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605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07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353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078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598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720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326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857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347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918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648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771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838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015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7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11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75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10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286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457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29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474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50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762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712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690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823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0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0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1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5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7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8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7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3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9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7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2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8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8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3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6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3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9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3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2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5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8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8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5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9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268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279" Type="http://schemas.openxmlformats.org/officeDocument/2006/relationships/slideLayout" Target="../slideLayouts/slideLayout279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48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259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theme" Target="../theme/theme1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61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303" Type="http://schemas.openxmlformats.org/officeDocument/2006/relationships/slideLayout" Target="../slideLayouts/slideLayout303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258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240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3DD6941D-3DCA-4DBC-80FB-7A196F783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5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4173" r:id="rId3"/>
    <p:sldLayoutId id="2147484172" r:id="rId4"/>
    <p:sldLayoutId id="2147484171" r:id="rId5"/>
    <p:sldLayoutId id="2147484170" r:id="rId6"/>
    <p:sldLayoutId id="2147484169" r:id="rId7"/>
    <p:sldLayoutId id="2147484168" r:id="rId8"/>
    <p:sldLayoutId id="2147484167" r:id="rId9"/>
    <p:sldLayoutId id="2147484166" r:id="rId10"/>
    <p:sldLayoutId id="2147484165" r:id="rId11"/>
    <p:sldLayoutId id="2147484164" r:id="rId12"/>
    <p:sldLayoutId id="2147484163" r:id="rId13"/>
    <p:sldLayoutId id="2147484162" r:id="rId14"/>
    <p:sldLayoutId id="2147484161" r:id="rId15"/>
    <p:sldLayoutId id="2147484160" r:id="rId16"/>
    <p:sldLayoutId id="2147484159" r:id="rId17"/>
    <p:sldLayoutId id="2147484158" r:id="rId18"/>
    <p:sldLayoutId id="2147484157" r:id="rId19"/>
    <p:sldLayoutId id="2147484155" r:id="rId20"/>
    <p:sldLayoutId id="2147484154" r:id="rId21"/>
    <p:sldLayoutId id="2147484150" r:id="rId22"/>
    <p:sldLayoutId id="2147484149" r:id="rId23"/>
    <p:sldLayoutId id="2147484145" r:id="rId24"/>
    <p:sldLayoutId id="2147484144" r:id="rId25"/>
    <p:sldLayoutId id="2147484143" r:id="rId26"/>
    <p:sldLayoutId id="2147484142" r:id="rId27"/>
    <p:sldLayoutId id="2147484141" r:id="rId28"/>
    <p:sldLayoutId id="2147484140" r:id="rId29"/>
    <p:sldLayoutId id="2147484139" r:id="rId30"/>
    <p:sldLayoutId id="2147484138" r:id="rId31"/>
    <p:sldLayoutId id="2147484137" r:id="rId32"/>
    <p:sldLayoutId id="2147484129" r:id="rId33"/>
    <p:sldLayoutId id="2147484128" r:id="rId34"/>
    <p:sldLayoutId id="2147484127" r:id="rId35"/>
    <p:sldLayoutId id="2147484126" r:id="rId36"/>
    <p:sldLayoutId id="2147484125" r:id="rId37"/>
    <p:sldLayoutId id="2147484124" r:id="rId38"/>
    <p:sldLayoutId id="2147484123" r:id="rId39"/>
    <p:sldLayoutId id="2147484122" r:id="rId40"/>
    <p:sldLayoutId id="2147484121" r:id="rId41"/>
    <p:sldLayoutId id="2147484120" r:id="rId42"/>
    <p:sldLayoutId id="2147484119" r:id="rId43"/>
    <p:sldLayoutId id="2147484118" r:id="rId44"/>
    <p:sldLayoutId id="2147484117" r:id="rId45"/>
    <p:sldLayoutId id="2147484116" r:id="rId46"/>
    <p:sldLayoutId id="2147484115" r:id="rId47"/>
    <p:sldLayoutId id="2147484114" r:id="rId48"/>
    <p:sldLayoutId id="2147484102" r:id="rId49"/>
    <p:sldLayoutId id="2147484101" r:id="rId50"/>
    <p:sldLayoutId id="2147484096" r:id="rId51"/>
    <p:sldLayoutId id="2147484095" r:id="rId52"/>
    <p:sldLayoutId id="2147484094" r:id="rId53"/>
    <p:sldLayoutId id="2147484093" r:id="rId54"/>
    <p:sldLayoutId id="2147484092" r:id="rId55"/>
    <p:sldLayoutId id="2147484091" r:id="rId56"/>
    <p:sldLayoutId id="2147484090" r:id="rId57"/>
    <p:sldLayoutId id="2147484089" r:id="rId58"/>
    <p:sldLayoutId id="2147484088" r:id="rId59"/>
    <p:sldLayoutId id="2147484087" r:id="rId60"/>
    <p:sldLayoutId id="2147484086" r:id="rId61"/>
    <p:sldLayoutId id="2147484085" r:id="rId62"/>
    <p:sldLayoutId id="2147484080" r:id="rId63"/>
    <p:sldLayoutId id="2147484079" r:id="rId64"/>
    <p:sldLayoutId id="2147484078" r:id="rId65"/>
    <p:sldLayoutId id="2147484077" r:id="rId66"/>
    <p:sldLayoutId id="2147484076" r:id="rId67"/>
    <p:sldLayoutId id="2147484075" r:id="rId68"/>
    <p:sldLayoutId id="2147484074" r:id="rId69"/>
    <p:sldLayoutId id="2147484073" r:id="rId70"/>
    <p:sldLayoutId id="2147484072" r:id="rId71"/>
    <p:sldLayoutId id="2147484071" r:id="rId72"/>
    <p:sldLayoutId id="2147484070" r:id="rId73"/>
    <p:sldLayoutId id="2147484069" r:id="rId74"/>
    <p:sldLayoutId id="2147484068" r:id="rId75"/>
    <p:sldLayoutId id="2147484067" r:id="rId76"/>
    <p:sldLayoutId id="2147484066" r:id="rId77"/>
    <p:sldLayoutId id="2147484065" r:id="rId78"/>
    <p:sldLayoutId id="2147484054" r:id="rId79"/>
    <p:sldLayoutId id="2147484053" r:id="rId80"/>
    <p:sldLayoutId id="2147484052" r:id="rId81"/>
    <p:sldLayoutId id="2147484051" r:id="rId82"/>
    <p:sldLayoutId id="2147484050" r:id="rId83"/>
    <p:sldLayoutId id="2147484049" r:id="rId84"/>
    <p:sldLayoutId id="2147484048" r:id="rId85"/>
    <p:sldLayoutId id="2147484047" r:id="rId86"/>
    <p:sldLayoutId id="2147484046" r:id="rId87"/>
    <p:sldLayoutId id="2147484045" r:id="rId88"/>
    <p:sldLayoutId id="2147484044" r:id="rId89"/>
    <p:sldLayoutId id="2147484043" r:id="rId90"/>
    <p:sldLayoutId id="2147484042" r:id="rId91"/>
    <p:sldLayoutId id="2147484041" r:id="rId92"/>
    <p:sldLayoutId id="2147484040" r:id="rId93"/>
    <p:sldLayoutId id="2147484039" r:id="rId94"/>
    <p:sldLayoutId id="2147484038" r:id="rId95"/>
    <p:sldLayoutId id="2147484037" r:id="rId96"/>
    <p:sldLayoutId id="2147484036" r:id="rId97"/>
    <p:sldLayoutId id="2147484035" r:id="rId98"/>
    <p:sldLayoutId id="2147484034" r:id="rId99"/>
    <p:sldLayoutId id="2147484028" r:id="rId100"/>
    <p:sldLayoutId id="2147484027" r:id="rId101"/>
    <p:sldLayoutId id="2147484026" r:id="rId102"/>
    <p:sldLayoutId id="2147484025" r:id="rId103"/>
    <p:sldLayoutId id="2147484024" r:id="rId104"/>
    <p:sldLayoutId id="2147484023" r:id="rId105"/>
    <p:sldLayoutId id="2147484022" r:id="rId106"/>
    <p:sldLayoutId id="2147484021" r:id="rId107"/>
    <p:sldLayoutId id="2147484020" r:id="rId108"/>
    <p:sldLayoutId id="2147484019" r:id="rId109"/>
    <p:sldLayoutId id="2147484018" r:id="rId110"/>
    <p:sldLayoutId id="2147484017" r:id="rId111"/>
    <p:sldLayoutId id="2147484016" r:id="rId112"/>
    <p:sldLayoutId id="2147484015" r:id="rId113"/>
    <p:sldLayoutId id="2147484014" r:id="rId114"/>
    <p:sldLayoutId id="2147484013" r:id="rId115"/>
    <p:sldLayoutId id="2147484012" r:id="rId116"/>
    <p:sldLayoutId id="2147484011" r:id="rId117"/>
    <p:sldLayoutId id="2147484010" r:id="rId118"/>
    <p:sldLayoutId id="2147484009" r:id="rId119"/>
    <p:sldLayoutId id="2147484008" r:id="rId120"/>
    <p:sldLayoutId id="2147484007" r:id="rId121"/>
    <p:sldLayoutId id="2147484006" r:id="rId122"/>
    <p:sldLayoutId id="2147484005" r:id="rId123"/>
    <p:sldLayoutId id="2147484004" r:id="rId124"/>
    <p:sldLayoutId id="2147484003" r:id="rId125"/>
    <p:sldLayoutId id="2147484002" r:id="rId126"/>
    <p:sldLayoutId id="2147484001" r:id="rId127"/>
    <p:sldLayoutId id="2147483966" r:id="rId128"/>
    <p:sldLayoutId id="2147483965" r:id="rId129"/>
    <p:sldLayoutId id="2147483964" r:id="rId130"/>
    <p:sldLayoutId id="2147483963" r:id="rId131"/>
    <p:sldLayoutId id="2147483962" r:id="rId132"/>
    <p:sldLayoutId id="2147483961" r:id="rId133"/>
    <p:sldLayoutId id="2147483960" r:id="rId134"/>
    <p:sldLayoutId id="2147483959" r:id="rId135"/>
    <p:sldLayoutId id="2147483958" r:id="rId136"/>
    <p:sldLayoutId id="2147483957" r:id="rId137"/>
    <p:sldLayoutId id="2147483956" r:id="rId138"/>
    <p:sldLayoutId id="2147483955" r:id="rId139"/>
    <p:sldLayoutId id="2147483954" r:id="rId140"/>
    <p:sldLayoutId id="2147483953" r:id="rId141"/>
    <p:sldLayoutId id="2147483952" r:id="rId142"/>
    <p:sldLayoutId id="2147483951" r:id="rId143"/>
    <p:sldLayoutId id="2147483950" r:id="rId144"/>
    <p:sldLayoutId id="2147483949" r:id="rId145"/>
    <p:sldLayoutId id="2147483948" r:id="rId146"/>
    <p:sldLayoutId id="2147483947" r:id="rId147"/>
    <p:sldLayoutId id="2147483946" r:id="rId148"/>
    <p:sldLayoutId id="2147483945" r:id="rId149"/>
    <p:sldLayoutId id="2147483944" r:id="rId150"/>
    <p:sldLayoutId id="2147483943" r:id="rId151"/>
    <p:sldLayoutId id="2147483942" r:id="rId152"/>
    <p:sldLayoutId id="2147483941" r:id="rId153"/>
    <p:sldLayoutId id="2147483940" r:id="rId154"/>
    <p:sldLayoutId id="2147483939" r:id="rId155"/>
    <p:sldLayoutId id="2147483938" r:id="rId156"/>
    <p:sldLayoutId id="2147483937" r:id="rId157"/>
    <p:sldLayoutId id="2147483936" r:id="rId158"/>
    <p:sldLayoutId id="2147483935" r:id="rId159"/>
    <p:sldLayoutId id="2147483934" r:id="rId160"/>
    <p:sldLayoutId id="2147483933" r:id="rId161"/>
    <p:sldLayoutId id="2147483932" r:id="rId162"/>
    <p:sldLayoutId id="2147483931" r:id="rId163"/>
    <p:sldLayoutId id="2147483930" r:id="rId164"/>
    <p:sldLayoutId id="2147483929" r:id="rId165"/>
    <p:sldLayoutId id="2147483928" r:id="rId166"/>
    <p:sldLayoutId id="2147483927" r:id="rId167"/>
    <p:sldLayoutId id="2147483926" r:id="rId168"/>
    <p:sldLayoutId id="2147483925" r:id="rId169"/>
    <p:sldLayoutId id="2147483924" r:id="rId170"/>
    <p:sldLayoutId id="2147483923" r:id="rId171"/>
    <p:sldLayoutId id="2147483922" r:id="rId172"/>
    <p:sldLayoutId id="2147483921" r:id="rId173"/>
    <p:sldLayoutId id="2147483920" r:id="rId174"/>
    <p:sldLayoutId id="2147483919" r:id="rId175"/>
    <p:sldLayoutId id="2147483918" r:id="rId176"/>
    <p:sldLayoutId id="2147483917" r:id="rId177"/>
    <p:sldLayoutId id="2147483916" r:id="rId178"/>
    <p:sldLayoutId id="2147483915" r:id="rId179"/>
    <p:sldLayoutId id="2147483914" r:id="rId180"/>
    <p:sldLayoutId id="2147483913" r:id="rId181"/>
    <p:sldLayoutId id="2147483912" r:id="rId182"/>
    <p:sldLayoutId id="2147483911" r:id="rId183"/>
    <p:sldLayoutId id="2147483910" r:id="rId184"/>
    <p:sldLayoutId id="2147483909" r:id="rId185"/>
    <p:sldLayoutId id="2147483908" r:id="rId186"/>
    <p:sldLayoutId id="2147483907" r:id="rId187"/>
    <p:sldLayoutId id="2147483906" r:id="rId188"/>
    <p:sldLayoutId id="2147483905" r:id="rId189"/>
    <p:sldLayoutId id="2147483904" r:id="rId190"/>
    <p:sldLayoutId id="2147483903" r:id="rId191"/>
    <p:sldLayoutId id="2147483902" r:id="rId192"/>
    <p:sldLayoutId id="2147483901" r:id="rId193"/>
    <p:sldLayoutId id="2147483900" r:id="rId194"/>
    <p:sldLayoutId id="2147483899" r:id="rId195"/>
    <p:sldLayoutId id="2147483898" r:id="rId196"/>
    <p:sldLayoutId id="2147483897" r:id="rId197"/>
    <p:sldLayoutId id="2147483896" r:id="rId198"/>
    <p:sldLayoutId id="2147483895" r:id="rId199"/>
    <p:sldLayoutId id="2147483894" r:id="rId200"/>
    <p:sldLayoutId id="2147483893" r:id="rId201"/>
    <p:sldLayoutId id="2147483892" r:id="rId202"/>
    <p:sldLayoutId id="2147483891" r:id="rId203"/>
    <p:sldLayoutId id="2147483890" r:id="rId204"/>
    <p:sldLayoutId id="2147483889" r:id="rId205"/>
    <p:sldLayoutId id="2147483888" r:id="rId206"/>
    <p:sldLayoutId id="2147483887" r:id="rId207"/>
    <p:sldLayoutId id="2147483886" r:id="rId208"/>
    <p:sldLayoutId id="2147483885" r:id="rId209"/>
    <p:sldLayoutId id="2147483884" r:id="rId210"/>
    <p:sldLayoutId id="2147483883" r:id="rId211"/>
    <p:sldLayoutId id="2147483882" r:id="rId212"/>
    <p:sldLayoutId id="2147483881" r:id="rId213"/>
    <p:sldLayoutId id="2147483880" r:id="rId214"/>
    <p:sldLayoutId id="2147483879" r:id="rId215"/>
    <p:sldLayoutId id="2147483878" r:id="rId216"/>
    <p:sldLayoutId id="2147483877" r:id="rId217"/>
    <p:sldLayoutId id="2147483876" r:id="rId218"/>
    <p:sldLayoutId id="2147483875" r:id="rId219"/>
    <p:sldLayoutId id="2147483874" r:id="rId220"/>
    <p:sldLayoutId id="2147483873" r:id="rId221"/>
    <p:sldLayoutId id="2147483872" r:id="rId222"/>
    <p:sldLayoutId id="2147483871" r:id="rId223"/>
    <p:sldLayoutId id="2147483870" r:id="rId224"/>
    <p:sldLayoutId id="2147483869" r:id="rId225"/>
    <p:sldLayoutId id="2147483868" r:id="rId226"/>
    <p:sldLayoutId id="2147483867" r:id="rId227"/>
    <p:sldLayoutId id="2147483866" r:id="rId228"/>
    <p:sldLayoutId id="2147483865" r:id="rId229"/>
    <p:sldLayoutId id="2147483864" r:id="rId230"/>
    <p:sldLayoutId id="2147483863" r:id="rId231"/>
    <p:sldLayoutId id="2147483862" r:id="rId232"/>
    <p:sldLayoutId id="2147483861" r:id="rId233"/>
    <p:sldLayoutId id="2147483860" r:id="rId234"/>
    <p:sldLayoutId id="2147483859" r:id="rId235"/>
    <p:sldLayoutId id="2147483858" r:id="rId236"/>
    <p:sldLayoutId id="2147483857" r:id="rId237"/>
    <p:sldLayoutId id="2147483856" r:id="rId238"/>
    <p:sldLayoutId id="2147483855" r:id="rId239"/>
    <p:sldLayoutId id="2147483854" r:id="rId240"/>
    <p:sldLayoutId id="2147483853" r:id="rId241"/>
    <p:sldLayoutId id="2147483852" r:id="rId242"/>
    <p:sldLayoutId id="2147483851" r:id="rId243"/>
    <p:sldLayoutId id="2147483850" r:id="rId244"/>
    <p:sldLayoutId id="2147483849" r:id="rId245"/>
    <p:sldLayoutId id="2147483848" r:id="rId246"/>
    <p:sldLayoutId id="2147483847" r:id="rId247"/>
    <p:sldLayoutId id="2147483846" r:id="rId248"/>
    <p:sldLayoutId id="2147483845" r:id="rId249"/>
    <p:sldLayoutId id="2147483844" r:id="rId250"/>
    <p:sldLayoutId id="2147483834" r:id="rId251"/>
    <p:sldLayoutId id="2147483835" r:id="rId252"/>
    <p:sldLayoutId id="2147483836" r:id="rId253"/>
    <p:sldLayoutId id="2147483837" r:id="rId254"/>
    <p:sldLayoutId id="2147483838" r:id="rId255"/>
    <p:sldLayoutId id="2147483839" r:id="rId256"/>
    <p:sldLayoutId id="2147483840" r:id="rId257"/>
    <p:sldLayoutId id="2147483841" r:id="rId258"/>
    <p:sldLayoutId id="2147483842" r:id="rId259"/>
    <p:sldLayoutId id="2147483967" r:id="rId260"/>
    <p:sldLayoutId id="2147484179" r:id="rId261"/>
    <p:sldLayoutId id="2147484178" r:id="rId262"/>
    <p:sldLayoutId id="2147484177" r:id="rId263"/>
    <p:sldLayoutId id="2147484176" r:id="rId264"/>
    <p:sldLayoutId id="2147484175" r:id="rId265"/>
    <p:sldLayoutId id="2147484174" r:id="rId266"/>
    <p:sldLayoutId id="2147484156" r:id="rId267"/>
    <p:sldLayoutId id="2147484153" r:id="rId268"/>
    <p:sldLayoutId id="2147484152" r:id="rId269"/>
    <p:sldLayoutId id="2147484151" r:id="rId270"/>
    <p:sldLayoutId id="2147484148" r:id="rId271"/>
    <p:sldLayoutId id="2147484147" r:id="rId272"/>
    <p:sldLayoutId id="2147484146" r:id="rId273"/>
    <p:sldLayoutId id="2147484136" r:id="rId274"/>
    <p:sldLayoutId id="2147484135" r:id="rId275"/>
    <p:sldLayoutId id="2147484134" r:id="rId276"/>
    <p:sldLayoutId id="2147484133" r:id="rId277"/>
    <p:sldLayoutId id="2147484132" r:id="rId278"/>
    <p:sldLayoutId id="2147484131" r:id="rId279"/>
    <p:sldLayoutId id="2147484130" r:id="rId280"/>
    <p:sldLayoutId id="2147484113" r:id="rId281"/>
    <p:sldLayoutId id="2147484112" r:id="rId282"/>
    <p:sldLayoutId id="2147484111" r:id="rId283"/>
    <p:sldLayoutId id="2147484110" r:id="rId284"/>
    <p:sldLayoutId id="2147484109" r:id="rId285"/>
    <p:sldLayoutId id="2147484108" r:id="rId286"/>
    <p:sldLayoutId id="2147484107" r:id="rId287"/>
    <p:sldLayoutId id="2147484106" r:id="rId288"/>
    <p:sldLayoutId id="2147484105" r:id="rId289"/>
    <p:sldLayoutId id="2147484104" r:id="rId290"/>
    <p:sldLayoutId id="2147484103" r:id="rId291"/>
    <p:sldLayoutId id="2147484100" r:id="rId292"/>
    <p:sldLayoutId id="2147484099" r:id="rId293"/>
    <p:sldLayoutId id="2147484098" r:id="rId294"/>
    <p:sldLayoutId id="2147484097" r:id="rId295"/>
    <p:sldLayoutId id="2147484084" r:id="rId296"/>
    <p:sldLayoutId id="2147484083" r:id="rId297"/>
    <p:sldLayoutId id="2147484082" r:id="rId298"/>
    <p:sldLayoutId id="2147484081" r:id="rId299"/>
    <p:sldLayoutId id="2147484064" r:id="rId300"/>
    <p:sldLayoutId id="2147484063" r:id="rId301"/>
    <p:sldLayoutId id="2147484062" r:id="rId302"/>
    <p:sldLayoutId id="2147484061" r:id="rId303"/>
    <p:sldLayoutId id="2147484060" r:id="rId304"/>
    <p:sldLayoutId id="2147484059" r:id="rId305"/>
    <p:sldLayoutId id="2147484058" r:id="rId306"/>
    <p:sldLayoutId id="2147484057" r:id="rId307"/>
    <p:sldLayoutId id="2147484056" r:id="rId308"/>
    <p:sldLayoutId id="2147484055" r:id="rId309"/>
    <p:sldLayoutId id="2147484033" r:id="rId310"/>
    <p:sldLayoutId id="2147484032" r:id="rId311"/>
    <p:sldLayoutId id="2147484031" r:id="rId312"/>
    <p:sldLayoutId id="2147484030" r:id="rId313"/>
    <p:sldLayoutId id="2147484029" r:id="rId314"/>
    <p:sldLayoutId id="2147484000" r:id="rId315"/>
    <p:sldLayoutId id="2147483999" r:id="rId316"/>
    <p:sldLayoutId id="2147483998" r:id="rId317"/>
    <p:sldLayoutId id="2147483997" r:id="rId318"/>
    <p:sldLayoutId id="2147483996" r:id="rId319"/>
    <p:sldLayoutId id="2147483995" r:id="rId320"/>
    <p:sldLayoutId id="2147483994" r:id="rId321"/>
    <p:sldLayoutId id="2147483993" r:id="rId322"/>
    <p:sldLayoutId id="2147483992" r:id="rId323"/>
    <p:sldLayoutId id="2147483991" r:id="rId324"/>
    <p:sldLayoutId id="2147483990" r:id="rId325"/>
    <p:sldLayoutId id="2147483989" r:id="rId326"/>
    <p:sldLayoutId id="2147483988" r:id="rId327"/>
    <p:sldLayoutId id="2147483987" r:id="rId328"/>
    <p:sldLayoutId id="2147483986" r:id="rId329"/>
    <p:sldLayoutId id="2147483985" r:id="rId330"/>
    <p:sldLayoutId id="2147483984" r:id="rId331"/>
    <p:sldLayoutId id="2147483983" r:id="rId332"/>
    <p:sldLayoutId id="2147483982" r:id="rId333"/>
    <p:sldLayoutId id="2147483981" r:id="rId334"/>
    <p:sldLayoutId id="2147483980" r:id="rId335"/>
    <p:sldLayoutId id="2147483979" r:id="rId336"/>
    <p:sldLayoutId id="2147483978" r:id="rId337"/>
    <p:sldLayoutId id="2147483977" r:id="rId338"/>
    <p:sldLayoutId id="2147483976" r:id="rId339"/>
    <p:sldLayoutId id="2147483975" r:id="rId340"/>
    <p:sldLayoutId id="2147483974" r:id="rId341"/>
    <p:sldLayoutId id="2147483973" r:id="rId342"/>
    <p:sldLayoutId id="2147483972" r:id="rId343"/>
    <p:sldLayoutId id="2147483971" r:id="rId344"/>
    <p:sldLayoutId id="2147483970" r:id="rId345"/>
    <p:sldLayoutId id="2147483969" r:id="rId346"/>
    <p:sldLayoutId id="2147483968" r:id="rId34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0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0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0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0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0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04800" y="152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-76200" y="228600"/>
            <a:ext cx="1021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/>
          <a:lstStyle/>
          <a:p>
            <a:pPr>
              <a:defRPr/>
            </a:pP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TRƯỜNG ĐẠI HỌC KINH TẾ KỸ THUẬT CÔNG NGHIỆP</a:t>
            </a:r>
          </a:p>
          <a:p>
            <a:pPr>
              <a:defRPr/>
            </a:pP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Khoa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Nghệ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Tin</a:t>
            </a:r>
          </a:p>
          <a:p>
            <a:pPr>
              <a:defRPr/>
            </a:pP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-------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/>
              </a:rPr>
              <a:t>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</p:txBody>
      </p:sp>
      <p:pic>
        <p:nvPicPr>
          <p:cNvPr id="4106" name="Picture 2" descr="C:\Users\Admin\Downloads\logo-uneti20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524000" y="1235344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sz="4000" b="1" kern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Phần 2. NN lập trình C++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hape 43"/>
          <p:cNvSpPr txBox="1">
            <a:spLocks/>
          </p:cNvSpPr>
          <p:nvPr/>
        </p:nvSpPr>
        <p:spPr bwMode="auto">
          <a:xfrm>
            <a:off x="3109605" y="2183722"/>
            <a:ext cx="603439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spcBef>
                <a:spcPts val="900"/>
              </a:spcBef>
              <a:buFont typeface="Wingdings" pitchFamily="2" charset="2"/>
              <a:buNone/>
              <a:defRPr sz="4000" b="1">
                <a:solidFill>
                  <a:srgbClr val="260026"/>
                </a:solidFill>
              </a:defRPr>
            </a:pPr>
            <a:r>
              <a:rPr lang="vi-VN" sz="3600" b="1" kern="0" smtClean="0">
                <a:solidFill>
                  <a:schemeClr val="bg1"/>
                </a:solidFill>
              </a:rPr>
              <a:t>CHƯƠNG </a:t>
            </a:r>
            <a:r>
              <a:rPr lang="en-US" sz="3600" b="1" kern="0">
                <a:solidFill>
                  <a:schemeClr val="bg1"/>
                </a:solidFill>
              </a:rPr>
              <a:t>5</a:t>
            </a:r>
            <a:endParaRPr lang="vi-VN" sz="3600" b="1" kern="0" dirty="0" smtClean="0">
              <a:solidFill>
                <a:schemeClr val="bg1"/>
              </a:solidFill>
            </a:endParaRPr>
          </a:p>
          <a:p>
            <a:pPr marL="0" indent="0" algn="ctr">
              <a:spcBef>
                <a:spcPts val="900"/>
              </a:spcBef>
              <a:buFont typeface="Wingdings" pitchFamily="2" charset="2"/>
              <a:buNone/>
              <a:defRPr sz="4000" b="1">
                <a:solidFill>
                  <a:srgbClr val="260026"/>
                </a:solidFill>
              </a:defRPr>
            </a:pPr>
            <a:r>
              <a:rPr lang="en-US" sz="3600" b="1" kern="0" smtClean="0">
                <a:solidFill>
                  <a:schemeClr val="bg1"/>
                </a:solidFill>
              </a:rPr>
              <a:t>CÂU LỆNH LẶP (tt)</a:t>
            </a:r>
            <a:endParaRPr lang="vi-VN" sz="36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1400" cy="563563"/>
          </a:xfrm>
        </p:spPr>
        <p:txBody>
          <a:bodyPr/>
          <a:lstStyle/>
          <a:p>
            <a:r>
              <a:rPr lang="en-US" b="1" smtClean="0"/>
              <a:t>So sánh while và do … while</a:t>
            </a:r>
            <a:endParaRPr lang="en-US" b="1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object 2"/>
          <p:cNvSpPr/>
          <p:nvPr/>
        </p:nvSpPr>
        <p:spPr>
          <a:xfrm>
            <a:off x="4648201" y="1119188"/>
            <a:ext cx="4429125" cy="5495925"/>
          </a:xfrm>
          <a:custGeom>
            <a:avLst/>
            <a:gdLst/>
            <a:ahLst/>
            <a:cxnLst/>
            <a:rect l="l" t="t" r="r" b="b"/>
            <a:pathLst>
              <a:path w="4429125" h="5495925">
                <a:moveTo>
                  <a:pt x="4428744" y="0"/>
                </a:moveTo>
                <a:lnTo>
                  <a:pt x="0" y="0"/>
                </a:lnTo>
                <a:lnTo>
                  <a:pt x="0" y="5495544"/>
                </a:lnTo>
                <a:lnTo>
                  <a:pt x="4428744" y="5495544"/>
                </a:lnTo>
                <a:lnTo>
                  <a:pt x="4428744" y="5489447"/>
                </a:lnTo>
                <a:lnTo>
                  <a:pt x="9144" y="5489448"/>
                </a:lnTo>
                <a:lnTo>
                  <a:pt x="3048" y="5486400"/>
                </a:lnTo>
                <a:lnTo>
                  <a:pt x="9144" y="54864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4428744" y="3048"/>
                </a:lnTo>
                <a:lnTo>
                  <a:pt x="4428744" y="0"/>
                </a:lnTo>
                <a:close/>
              </a:path>
              <a:path w="4429125" h="5495925">
                <a:moveTo>
                  <a:pt x="9144" y="5486400"/>
                </a:moveTo>
                <a:lnTo>
                  <a:pt x="3048" y="5486400"/>
                </a:lnTo>
                <a:lnTo>
                  <a:pt x="9144" y="5489448"/>
                </a:lnTo>
                <a:lnTo>
                  <a:pt x="9144" y="5486400"/>
                </a:lnTo>
                <a:close/>
              </a:path>
              <a:path w="4429125" h="5495925">
                <a:moveTo>
                  <a:pt x="4419600" y="5486400"/>
                </a:moveTo>
                <a:lnTo>
                  <a:pt x="9144" y="5486400"/>
                </a:lnTo>
                <a:lnTo>
                  <a:pt x="9144" y="5489448"/>
                </a:lnTo>
                <a:lnTo>
                  <a:pt x="4419600" y="5489448"/>
                </a:lnTo>
                <a:lnTo>
                  <a:pt x="4419600" y="5486400"/>
                </a:lnTo>
                <a:close/>
              </a:path>
              <a:path w="4429125" h="5495925">
                <a:moveTo>
                  <a:pt x="4419600" y="3048"/>
                </a:moveTo>
                <a:lnTo>
                  <a:pt x="4419600" y="5489448"/>
                </a:lnTo>
                <a:lnTo>
                  <a:pt x="4422648" y="5486400"/>
                </a:lnTo>
                <a:lnTo>
                  <a:pt x="4428744" y="5486400"/>
                </a:lnTo>
                <a:lnTo>
                  <a:pt x="4428744" y="9144"/>
                </a:lnTo>
                <a:lnTo>
                  <a:pt x="4422648" y="9144"/>
                </a:lnTo>
                <a:lnTo>
                  <a:pt x="4419600" y="3048"/>
                </a:lnTo>
                <a:close/>
              </a:path>
              <a:path w="4429125" h="5495925">
                <a:moveTo>
                  <a:pt x="4428744" y="5486400"/>
                </a:moveTo>
                <a:lnTo>
                  <a:pt x="4422648" y="5486400"/>
                </a:lnTo>
                <a:lnTo>
                  <a:pt x="4419600" y="5489448"/>
                </a:lnTo>
                <a:lnTo>
                  <a:pt x="4428744" y="5489447"/>
                </a:lnTo>
                <a:lnTo>
                  <a:pt x="4428744" y="5486400"/>
                </a:lnTo>
                <a:close/>
              </a:path>
              <a:path w="4429125" h="54959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4429125" h="5495925">
                <a:moveTo>
                  <a:pt x="4419600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4419600" y="9144"/>
                </a:lnTo>
                <a:lnTo>
                  <a:pt x="4419600" y="3048"/>
                </a:lnTo>
                <a:close/>
              </a:path>
              <a:path w="4429125" h="5495925">
                <a:moveTo>
                  <a:pt x="4428744" y="3048"/>
                </a:moveTo>
                <a:lnTo>
                  <a:pt x="4419600" y="3048"/>
                </a:lnTo>
                <a:lnTo>
                  <a:pt x="4422648" y="9144"/>
                </a:lnTo>
                <a:lnTo>
                  <a:pt x="4428744" y="9144"/>
                </a:lnTo>
                <a:lnTo>
                  <a:pt x="44287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821428" y="1150450"/>
            <a:ext cx="4179698" cy="5134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7490" algn="l">
              <a:lnSpc>
                <a:spcPct val="130000"/>
              </a:lnSpc>
              <a:spcBef>
                <a:spcPts val="0"/>
              </a:spcBef>
            </a:pP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#</a:t>
            </a:r>
            <a:r>
              <a:rPr sz="1600" b="1" spc="-10">
                <a:solidFill>
                  <a:srgbClr val="00B050"/>
                </a:solidFill>
                <a:latin typeface="Courier New"/>
                <a:cs typeface="Courier New"/>
              </a:rPr>
              <a:t>include </a:t>
            </a:r>
            <a:r>
              <a:rPr sz="1600" b="1" spc="-10" smtClean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1600" b="1" spc="-10" smtClean="0">
                <a:solidFill>
                  <a:srgbClr val="00B050"/>
                </a:solidFill>
                <a:latin typeface="Courier New"/>
                <a:cs typeface="Courier New"/>
              </a:rPr>
              <a:t>iostream</a:t>
            </a:r>
            <a:r>
              <a:rPr sz="1600" b="1" spc="-10" smtClean="0">
                <a:solidFill>
                  <a:srgbClr val="00B050"/>
                </a:solidFill>
                <a:latin typeface="Courier New"/>
                <a:cs typeface="Courier New"/>
              </a:rPr>
              <a:t>.h</a:t>
            </a:r>
            <a:r>
              <a:rPr sz="1600" b="1" spc="-10">
                <a:solidFill>
                  <a:srgbClr val="00B050"/>
                </a:solidFill>
                <a:latin typeface="Courier New"/>
                <a:cs typeface="Courier New"/>
              </a:rPr>
              <a:t>&gt; </a:t>
            </a:r>
            <a:r>
              <a:rPr sz="1600" b="1" spc="-107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n-US" sz="1600" b="1" spc="-1070" smtClean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1507490" algn="l">
              <a:lnSpc>
                <a:spcPct val="130000"/>
              </a:lnSpc>
              <a:spcBef>
                <a:spcPts val="0"/>
              </a:spcBef>
            </a:pPr>
            <a:r>
              <a:rPr sz="1600" b="1" spc="-5" smtClean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600" b="1" spc="-1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sz="1600" b="1" spc="-10" dirty="0">
                <a:solidFill>
                  <a:srgbClr val="002060"/>
                </a:solidFill>
                <a:latin typeface="Courier New"/>
                <a:cs typeface="Courier New"/>
              </a:rPr>
              <a:t>()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30000"/>
              </a:lnSpc>
              <a:spcBef>
                <a:spcPts val="0"/>
              </a:spcBef>
            </a:pPr>
            <a:r>
              <a:rPr sz="1600" b="1" dirty="0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87020" algn="l">
              <a:lnSpc>
                <a:spcPct val="130000"/>
              </a:lnSpc>
              <a:spcBef>
                <a:spcPts val="0"/>
              </a:spcBef>
            </a:pPr>
            <a:r>
              <a:rPr sz="1600" b="1" spc="-5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600" b="1" spc="-2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num,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sum</a:t>
            </a:r>
            <a:r>
              <a:rPr sz="1600" b="1" spc="-4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0;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87020" marR="5080" algn="l">
              <a:lnSpc>
                <a:spcPct val="130000"/>
              </a:lnSpc>
              <a:spcBef>
                <a:spcPts val="0"/>
              </a:spcBef>
            </a:pPr>
            <a:r>
              <a:rPr sz="1600" b="1" spc="-5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600" b="1" spc="-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pc="-10">
                <a:solidFill>
                  <a:srgbClr val="002060"/>
                </a:solidFill>
                <a:latin typeface="Courier New"/>
                <a:cs typeface="Courier New"/>
              </a:rPr>
              <a:t>i</a:t>
            </a: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 = 0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n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endParaRPr lang="en-US" sz="1600" b="1" spc="-5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56870" marR="5080" indent="-100965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cout&lt;&lt;“Nhap n: “;cin&gt;&gt;n</a:t>
            </a:r>
            <a:r>
              <a:rPr lang="en-US" sz="160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287020" algn="l">
              <a:lnSpc>
                <a:spcPct val="130000"/>
              </a:lnSpc>
              <a:spcBef>
                <a:spcPts val="0"/>
              </a:spcBef>
            </a:pPr>
            <a:r>
              <a:rPr lang="en-US" sz="1600" b="1" smtClean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mtClean="0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573088" marR="828040" algn="l">
              <a:lnSpc>
                <a:spcPct val="130000"/>
              </a:lnSpc>
              <a:spcBef>
                <a:spcPts val="0"/>
              </a:spcBef>
            </a:pP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   cin&gt;&gt;</a:t>
            </a:r>
            <a:r>
              <a:rPr lang="en-US" sz="1600" b="1" spc="-10">
                <a:solidFill>
                  <a:srgbClr val="002060"/>
                </a:solidFill>
                <a:latin typeface="Courier New"/>
                <a:cs typeface="Courier New"/>
              </a:rPr>
              <a:t>n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um; </a:t>
            </a:r>
            <a:endParaRPr lang="en-US" sz="1600" b="1" spc="-1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976313" marR="828040" algn="l">
              <a:lnSpc>
                <a:spcPct val="130000"/>
              </a:lnSpc>
              <a:spcBef>
                <a:spcPts val="0"/>
              </a:spcBef>
            </a:pPr>
            <a:r>
              <a:rPr sz="1600" b="1" spc="-106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pc="-1065" smtClean="0">
                <a:solidFill>
                  <a:srgbClr val="002060"/>
                </a:solidFill>
                <a:latin typeface="Courier New"/>
                <a:cs typeface="Courier New"/>
              </a:rPr>
              <a:t>      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sum</a:t>
            </a:r>
            <a:r>
              <a:rPr sz="1600" b="1" spc="-3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>
                <a:solidFill>
                  <a:srgbClr val="002060"/>
                </a:solidFill>
                <a:latin typeface="Courier New"/>
                <a:cs typeface="Courier New"/>
              </a:rPr>
              <a:t>+=</a:t>
            </a:r>
            <a:r>
              <a:rPr sz="1600" b="1" spc="-1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pc="-10">
                <a:solidFill>
                  <a:srgbClr val="002060"/>
                </a:solidFill>
                <a:latin typeface="Courier New"/>
                <a:cs typeface="Courier New"/>
              </a:rPr>
              <a:t>n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um;</a:t>
            </a:r>
            <a:endParaRPr lang="en-US" sz="1600" b="1" spc="-1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976313" marR="828040" algn="l">
              <a:lnSpc>
                <a:spcPct val="130000"/>
              </a:lnSpc>
              <a:spcBef>
                <a:spcPts val="0"/>
              </a:spcBef>
            </a:pP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i++;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87020" algn="l">
              <a:lnSpc>
                <a:spcPct val="130000"/>
              </a:lnSpc>
              <a:spcBef>
                <a:spcPts val="0"/>
              </a:spcBef>
            </a:pPr>
            <a:r>
              <a:rPr sz="1600" b="1" smtClean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mtClean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(i &lt; n);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87020" marR="142240" algn="l">
              <a:lnSpc>
                <a:spcPct val="130000"/>
              </a:lnSpc>
              <a:spcBef>
                <a:spcPts val="0"/>
              </a:spcBef>
            </a:pPr>
            <a:endParaRPr lang="en-US" sz="1600" b="1" spc="-10" smtClean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287020" marR="142240" algn="l">
              <a:lnSpc>
                <a:spcPct val="130000"/>
              </a:lnSpc>
              <a:spcBef>
                <a:spcPts val="0"/>
              </a:spcBef>
            </a:pPr>
            <a:r>
              <a:rPr lang="en-US" sz="1600" b="1" spc="-10" smtClean="0">
                <a:solidFill>
                  <a:srgbClr val="00B0F0"/>
                </a:solidFill>
                <a:latin typeface="Courier New"/>
                <a:cs typeface="Courier New"/>
              </a:rPr>
              <a:t>cout</a:t>
            </a: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&lt;&lt;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"Sum </a:t>
            </a:r>
            <a:r>
              <a:rPr sz="1600" b="1" spc="-5">
                <a:solidFill>
                  <a:srgbClr val="002060"/>
                </a:solidFill>
                <a:latin typeface="Courier New"/>
                <a:cs typeface="Courier New"/>
              </a:rPr>
              <a:t>is 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"</a:t>
            </a: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&lt;&lt;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sum</a:t>
            </a:r>
            <a:r>
              <a:rPr lang="en-US"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&lt;&lt;</a:t>
            </a:r>
            <a:r>
              <a:rPr lang="en-US" sz="1600" b="1" spc="-10" smtClean="0">
                <a:solidFill>
                  <a:srgbClr val="00B0F0"/>
                </a:solidFill>
                <a:latin typeface="Courier New"/>
                <a:cs typeface="Courier New"/>
              </a:rPr>
              <a:t>endl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sz="1600" b="1" spc="-107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endParaRPr lang="en-US" sz="1600" b="1" spc="-107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87020" marR="142240" algn="l">
              <a:lnSpc>
                <a:spcPct val="130000"/>
              </a:lnSpc>
              <a:spcBef>
                <a:spcPts val="0"/>
              </a:spcBef>
            </a:pPr>
            <a:r>
              <a:rPr sz="1600" b="1" spc="-10" smtClean="0">
                <a:solidFill>
                  <a:srgbClr val="FF0000"/>
                </a:solidFill>
                <a:latin typeface="Courier New"/>
                <a:cs typeface="Courier New"/>
              </a:rPr>
              <a:t>return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30000"/>
              </a:lnSpc>
              <a:spcBef>
                <a:spcPts val="0"/>
              </a:spcBef>
            </a:pPr>
            <a:r>
              <a:rPr sz="1600" b="1" smtClean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lang="en-US" sz="1600" b="1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30000"/>
              </a:lnSpc>
              <a:spcBef>
                <a:spcPts val="0"/>
              </a:spcBef>
            </a:pP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304800" y="1119188"/>
            <a:ext cx="4352925" cy="5495925"/>
          </a:xfrm>
          <a:custGeom>
            <a:avLst/>
            <a:gdLst/>
            <a:ahLst/>
            <a:cxnLst/>
            <a:rect l="l" t="t" r="r" b="b"/>
            <a:pathLst>
              <a:path w="4352925" h="5495925">
                <a:moveTo>
                  <a:pt x="4352544" y="0"/>
                </a:moveTo>
                <a:lnTo>
                  <a:pt x="0" y="0"/>
                </a:lnTo>
                <a:lnTo>
                  <a:pt x="0" y="5495544"/>
                </a:lnTo>
                <a:lnTo>
                  <a:pt x="4352544" y="5495544"/>
                </a:lnTo>
                <a:lnTo>
                  <a:pt x="4352544" y="5489447"/>
                </a:lnTo>
                <a:lnTo>
                  <a:pt x="9142" y="5489448"/>
                </a:lnTo>
                <a:lnTo>
                  <a:pt x="3048" y="5486400"/>
                </a:lnTo>
                <a:lnTo>
                  <a:pt x="9142" y="5486400"/>
                </a:lnTo>
                <a:lnTo>
                  <a:pt x="9142" y="9144"/>
                </a:lnTo>
                <a:lnTo>
                  <a:pt x="3048" y="9144"/>
                </a:lnTo>
                <a:lnTo>
                  <a:pt x="9142" y="3048"/>
                </a:lnTo>
                <a:lnTo>
                  <a:pt x="4352544" y="3048"/>
                </a:lnTo>
                <a:lnTo>
                  <a:pt x="4352544" y="0"/>
                </a:lnTo>
                <a:close/>
              </a:path>
              <a:path w="4352925" h="5495925">
                <a:moveTo>
                  <a:pt x="9142" y="5486400"/>
                </a:moveTo>
                <a:lnTo>
                  <a:pt x="3048" y="5486400"/>
                </a:lnTo>
                <a:lnTo>
                  <a:pt x="9142" y="5489448"/>
                </a:lnTo>
                <a:lnTo>
                  <a:pt x="9142" y="5486400"/>
                </a:lnTo>
                <a:close/>
              </a:path>
              <a:path w="4352925" h="5495925">
                <a:moveTo>
                  <a:pt x="4343400" y="5486400"/>
                </a:moveTo>
                <a:lnTo>
                  <a:pt x="9142" y="5486400"/>
                </a:lnTo>
                <a:lnTo>
                  <a:pt x="9142" y="5489448"/>
                </a:lnTo>
                <a:lnTo>
                  <a:pt x="4343400" y="5489448"/>
                </a:lnTo>
                <a:lnTo>
                  <a:pt x="4343400" y="5486400"/>
                </a:lnTo>
                <a:close/>
              </a:path>
              <a:path w="4352925" h="5495925">
                <a:moveTo>
                  <a:pt x="4343400" y="3048"/>
                </a:moveTo>
                <a:lnTo>
                  <a:pt x="4343400" y="5489448"/>
                </a:lnTo>
                <a:lnTo>
                  <a:pt x="4346448" y="5486400"/>
                </a:lnTo>
                <a:lnTo>
                  <a:pt x="4352544" y="5486400"/>
                </a:lnTo>
                <a:lnTo>
                  <a:pt x="4352544" y="9144"/>
                </a:lnTo>
                <a:lnTo>
                  <a:pt x="4346448" y="9144"/>
                </a:lnTo>
                <a:lnTo>
                  <a:pt x="4343400" y="3048"/>
                </a:lnTo>
                <a:close/>
              </a:path>
              <a:path w="4352925" h="5495925">
                <a:moveTo>
                  <a:pt x="4352544" y="5486400"/>
                </a:moveTo>
                <a:lnTo>
                  <a:pt x="4346448" y="5486400"/>
                </a:lnTo>
                <a:lnTo>
                  <a:pt x="4343400" y="5489448"/>
                </a:lnTo>
                <a:lnTo>
                  <a:pt x="4352544" y="5489447"/>
                </a:lnTo>
                <a:lnTo>
                  <a:pt x="4352544" y="5486400"/>
                </a:lnTo>
                <a:close/>
              </a:path>
              <a:path w="4352925" h="5495925">
                <a:moveTo>
                  <a:pt x="9142" y="3048"/>
                </a:moveTo>
                <a:lnTo>
                  <a:pt x="3048" y="9144"/>
                </a:lnTo>
                <a:lnTo>
                  <a:pt x="9142" y="9144"/>
                </a:lnTo>
                <a:lnTo>
                  <a:pt x="9142" y="3048"/>
                </a:lnTo>
                <a:close/>
              </a:path>
              <a:path w="4352925" h="5495925">
                <a:moveTo>
                  <a:pt x="4343400" y="3048"/>
                </a:moveTo>
                <a:lnTo>
                  <a:pt x="9142" y="3048"/>
                </a:lnTo>
                <a:lnTo>
                  <a:pt x="9142" y="9144"/>
                </a:lnTo>
                <a:lnTo>
                  <a:pt x="4343400" y="9144"/>
                </a:lnTo>
                <a:lnTo>
                  <a:pt x="4343400" y="3048"/>
                </a:lnTo>
                <a:close/>
              </a:path>
              <a:path w="4352925" h="5495925">
                <a:moveTo>
                  <a:pt x="4352544" y="3048"/>
                </a:moveTo>
                <a:lnTo>
                  <a:pt x="4343400" y="3048"/>
                </a:lnTo>
                <a:lnTo>
                  <a:pt x="4346448" y="9144"/>
                </a:lnTo>
                <a:lnTo>
                  <a:pt x="4352544" y="9144"/>
                </a:lnTo>
                <a:lnTo>
                  <a:pt x="43525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648" y="1119188"/>
            <a:ext cx="4594160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719580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B050"/>
                </a:solidFill>
                <a:latin typeface="Courier New"/>
                <a:cs typeface="Courier New"/>
              </a:rPr>
              <a:t>#include</a:t>
            </a:r>
            <a:r>
              <a:rPr lang="en-US" sz="1600" b="1" spc="-8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00B050"/>
                </a:solidFill>
                <a:latin typeface="Courier New"/>
                <a:cs typeface="Courier New"/>
              </a:rPr>
              <a:t>&lt;iostream.h&gt; </a:t>
            </a:r>
            <a:r>
              <a:rPr lang="en-US" sz="1600" b="1" spc="-944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</a:p>
          <a:p>
            <a:pPr marL="12700" marR="1719580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lang="en-US" sz="1600" b="1" spc="-2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()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56870" marR="886460" indent="-100965" algn="l">
              <a:lnSpc>
                <a:spcPct val="130000"/>
              </a:lnSpc>
              <a:spcBef>
                <a:spcPts val="0"/>
              </a:spcBef>
            </a:pPr>
            <a:r>
              <a:rPr lang="en-US" sz="1600" b="1" smtClean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num, sum = 0; </a:t>
            </a:r>
          </a:p>
          <a:p>
            <a:pPr marL="356870" marR="886460" indent="-100965" algn="l">
              <a:lnSpc>
                <a:spcPct val="130000"/>
              </a:lnSpc>
              <a:spcBef>
                <a:spcPts val="0"/>
              </a:spcBef>
            </a:pPr>
            <a:r>
              <a:rPr lang="en-US" sz="1600" b="1" smtClean="0">
                <a:solidFill>
                  <a:srgbClr val="00B0F0"/>
                </a:solidFill>
                <a:latin typeface="Courier New"/>
                <a:cs typeface="Courier New"/>
              </a:rPr>
              <a:t>int </a:t>
            </a:r>
            <a:r>
              <a:rPr lang="en-US" sz="1600" b="1" spc="5" smtClean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i = 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0, n;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56870" marR="5080" indent="-100965" algn="l">
              <a:lnSpc>
                <a:spcPct val="130000"/>
              </a:lnSpc>
              <a:spcBef>
                <a:spcPts val="0"/>
              </a:spcBef>
            </a:pPr>
            <a:r>
              <a:rPr lang="en-US" sz="1600" b="1" smtClean="0">
                <a:solidFill>
                  <a:srgbClr val="00B0F0"/>
                </a:solidFill>
                <a:latin typeface="Courier New"/>
                <a:cs typeface="Courier New"/>
              </a:rPr>
              <a:t>cout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&lt;&lt;“Nhap n: “;cin&gt;&gt;n</a:t>
            </a:r>
            <a:r>
              <a:rPr lang="en-US" sz="160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55904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lang="en-US" sz="1600" b="1" spc="-2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i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&lt;</a:t>
            </a:r>
            <a:r>
              <a:rPr lang="en-US" sz="1600" b="1" spc="-1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n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)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55904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500380" marR="737870" algn="l">
              <a:lnSpc>
                <a:spcPct val="130000"/>
              </a:lnSpc>
              <a:spcBef>
                <a:spcPts val="0"/>
              </a:spcBef>
            </a:pP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 cin&gt;&gt;num; </a:t>
            </a:r>
          </a:p>
          <a:p>
            <a:pPr marL="744538" marR="737870" algn="l">
              <a:lnSpc>
                <a:spcPct val="130000"/>
              </a:lnSpc>
              <a:spcBef>
                <a:spcPts val="0"/>
              </a:spcBef>
            </a:pPr>
            <a:r>
              <a:rPr lang="en-US" sz="1600" b="1" spc="-955" smtClean="0">
                <a:solidFill>
                  <a:srgbClr val="002060"/>
                </a:solidFill>
                <a:latin typeface="Courier New"/>
                <a:cs typeface="Courier New"/>
              </a:rPr>
              <a:t>   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sum 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+= 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num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lang="en-US" sz="1600" b="1" spc="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endParaRPr lang="en-US" sz="1600" b="1" spc="5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500380" marR="737870" algn="l">
              <a:lnSpc>
                <a:spcPct val="130000"/>
              </a:lnSpc>
              <a:spcBef>
                <a:spcPts val="0"/>
              </a:spcBef>
            </a:pP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 i++;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55904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55904" marR="8255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B0F0"/>
                </a:solidFill>
                <a:latin typeface="Courier New"/>
                <a:cs typeface="Courier New"/>
              </a:rPr>
              <a:t>c</a:t>
            </a:r>
            <a:r>
              <a:rPr lang="en-US" sz="1600" b="1" smtClean="0">
                <a:solidFill>
                  <a:srgbClr val="00B0F0"/>
                </a:solidFill>
                <a:latin typeface="Courier New"/>
                <a:cs typeface="Courier New"/>
              </a:rPr>
              <a:t>out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&lt;&lt;“Sum</a:t>
            </a:r>
            <a:r>
              <a:rPr lang="en-US" sz="1600" b="1" spc="-3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is</a:t>
            </a:r>
            <a:r>
              <a:rPr lang="en-US" sz="1600" b="1" spc="-2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“&lt;&lt;sum&lt;&lt;</a:t>
            </a:r>
            <a:r>
              <a:rPr lang="en-US" sz="1600" b="1" smtClean="0">
                <a:solidFill>
                  <a:srgbClr val="00B0F0"/>
                </a:solidFill>
                <a:latin typeface="Courier New"/>
                <a:cs typeface="Courier New"/>
              </a:rPr>
              <a:t>endl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lang="en-US" sz="1600" b="1" spc="-944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</a:p>
          <a:p>
            <a:pPr marL="255904" marR="8255" algn="l">
              <a:lnSpc>
                <a:spcPct val="130000"/>
              </a:lnSpc>
              <a:spcBef>
                <a:spcPts val="0"/>
              </a:spcBef>
            </a:pPr>
            <a:r>
              <a:rPr lang="en-US" sz="1600" b="1" smtClean="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lang="en-US" sz="1600" b="1" spc="-1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30000"/>
              </a:lnSpc>
              <a:spcBef>
                <a:spcPts val="0"/>
              </a:spcBef>
            </a:pPr>
            <a:r>
              <a:rPr lang="en-US" sz="1600" b="1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sz="1600"/>
          </a:p>
        </p:txBody>
      </p:sp>
      <p:sp>
        <p:nvSpPr>
          <p:cNvPr id="12" name="object 7"/>
          <p:cNvSpPr/>
          <p:nvPr/>
        </p:nvSpPr>
        <p:spPr>
          <a:xfrm>
            <a:off x="1207294" y="2379470"/>
            <a:ext cx="795338" cy="475049"/>
          </a:xfrm>
          <a:custGeom>
            <a:avLst/>
            <a:gdLst/>
            <a:ahLst/>
            <a:cxnLst/>
            <a:rect l="l" t="t" r="r" b="b"/>
            <a:pathLst>
              <a:path w="1381125" h="390525">
                <a:moveTo>
                  <a:pt x="758952" y="0"/>
                </a:moveTo>
                <a:lnTo>
                  <a:pt x="618744" y="0"/>
                </a:lnTo>
                <a:lnTo>
                  <a:pt x="551688" y="3048"/>
                </a:lnTo>
                <a:lnTo>
                  <a:pt x="362712" y="21336"/>
                </a:lnTo>
                <a:lnTo>
                  <a:pt x="304800" y="33527"/>
                </a:lnTo>
                <a:lnTo>
                  <a:pt x="252984" y="42672"/>
                </a:lnTo>
                <a:lnTo>
                  <a:pt x="179831" y="60960"/>
                </a:lnTo>
                <a:lnTo>
                  <a:pt x="158496" y="70103"/>
                </a:lnTo>
                <a:lnTo>
                  <a:pt x="140208" y="76200"/>
                </a:lnTo>
                <a:lnTo>
                  <a:pt x="118872" y="85344"/>
                </a:lnTo>
                <a:lnTo>
                  <a:pt x="100584" y="91439"/>
                </a:lnTo>
                <a:lnTo>
                  <a:pt x="70104" y="109727"/>
                </a:lnTo>
                <a:lnTo>
                  <a:pt x="54864" y="115824"/>
                </a:lnTo>
                <a:lnTo>
                  <a:pt x="42672" y="124968"/>
                </a:lnTo>
                <a:lnTo>
                  <a:pt x="33528" y="134112"/>
                </a:lnTo>
                <a:lnTo>
                  <a:pt x="21336" y="143256"/>
                </a:lnTo>
                <a:lnTo>
                  <a:pt x="15240" y="155448"/>
                </a:lnTo>
                <a:lnTo>
                  <a:pt x="3048" y="173736"/>
                </a:lnTo>
                <a:lnTo>
                  <a:pt x="0" y="182880"/>
                </a:lnTo>
                <a:lnTo>
                  <a:pt x="0" y="207263"/>
                </a:lnTo>
                <a:lnTo>
                  <a:pt x="3048" y="216408"/>
                </a:lnTo>
                <a:lnTo>
                  <a:pt x="9143" y="225551"/>
                </a:lnTo>
                <a:lnTo>
                  <a:pt x="15240" y="237744"/>
                </a:lnTo>
                <a:lnTo>
                  <a:pt x="21336" y="246887"/>
                </a:lnTo>
                <a:lnTo>
                  <a:pt x="33528" y="256032"/>
                </a:lnTo>
                <a:lnTo>
                  <a:pt x="42672" y="265175"/>
                </a:lnTo>
                <a:lnTo>
                  <a:pt x="54864" y="274320"/>
                </a:lnTo>
                <a:lnTo>
                  <a:pt x="70104" y="280415"/>
                </a:lnTo>
                <a:lnTo>
                  <a:pt x="100584" y="298703"/>
                </a:lnTo>
                <a:lnTo>
                  <a:pt x="118872" y="304800"/>
                </a:lnTo>
                <a:lnTo>
                  <a:pt x="140208" y="313944"/>
                </a:lnTo>
                <a:lnTo>
                  <a:pt x="158496" y="320039"/>
                </a:lnTo>
                <a:lnTo>
                  <a:pt x="252984" y="347472"/>
                </a:lnTo>
                <a:lnTo>
                  <a:pt x="304800" y="356615"/>
                </a:lnTo>
                <a:lnTo>
                  <a:pt x="423672" y="374903"/>
                </a:lnTo>
                <a:lnTo>
                  <a:pt x="551688" y="387096"/>
                </a:lnTo>
                <a:lnTo>
                  <a:pt x="618744" y="390144"/>
                </a:lnTo>
                <a:lnTo>
                  <a:pt x="762000" y="390144"/>
                </a:lnTo>
                <a:lnTo>
                  <a:pt x="829056" y="387096"/>
                </a:lnTo>
                <a:lnTo>
                  <a:pt x="896112" y="381000"/>
                </a:lnTo>
                <a:lnTo>
                  <a:pt x="618744" y="381000"/>
                </a:lnTo>
                <a:lnTo>
                  <a:pt x="551688" y="377951"/>
                </a:lnTo>
                <a:lnTo>
                  <a:pt x="423672" y="365760"/>
                </a:lnTo>
                <a:lnTo>
                  <a:pt x="362712" y="356615"/>
                </a:lnTo>
                <a:lnTo>
                  <a:pt x="256031" y="338327"/>
                </a:lnTo>
                <a:lnTo>
                  <a:pt x="182880" y="320039"/>
                </a:lnTo>
                <a:lnTo>
                  <a:pt x="161544" y="310896"/>
                </a:lnTo>
                <a:lnTo>
                  <a:pt x="143256" y="304800"/>
                </a:lnTo>
                <a:lnTo>
                  <a:pt x="121920" y="295656"/>
                </a:lnTo>
                <a:lnTo>
                  <a:pt x="106680" y="289560"/>
                </a:lnTo>
                <a:lnTo>
                  <a:pt x="88392" y="280415"/>
                </a:lnTo>
                <a:lnTo>
                  <a:pt x="73152" y="274320"/>
                </a:lnTo>
                <a:lnTo>
                  <a:pt x="48768" y="256032"/>
                </a:lnTo>
                <a:lnTo>
                  <a:pt x="30480" y="237744"/>
                </a:lnTo>
                <a:lnTo>
                  <a:pt x="21336" y="231648"/>
                </a:lnTo>
                <a:lnTo>
                  <a:pt x="15240" y="222503"/>
                </a:lnTo>
                <a:lnTo>
                  <a:pt x="9143" y="204215"/>
                </a:lnTo>
                <a:lnTo>
                  <a:pt x="9143" y="185927"/>
                </a:lnTo>
                <a:lnTo>
                  <a:pt x="15240" y="167639"/>
                </a:lnTo>
                <a:lnTo>
                  <a:pt x="21336" y="158496"/>
                </a:lnTo>
                <a:lnTo>
                  <a:pt x="30480" y="149351"/>
                </a:lnTo>
                <a:lnTo>
                  <a:pt x="39624" y="143256"/>
                </a:lnTo>
                <a:lnTo>
                  <a:pt x="48768" y="134112"/>
                </a:lnTo>
                <a:lnTo>
                  <a:pt x="73152" y="115824"/>
                </a:lnTo>
                <a:lnTo>
                  <a:pt x="88392" y="109727"/>
                </a:lnTo>
                <a:lnTo>
                  <a:pt x="124968" y="91439"/>
                </a:lnTo>
                <a:lnTo>
                  <a:pt x="161544" y="79248"/>
                </a:lnTo>
                <a:lnTo>
                  <a:pt x="182880" y="70103"/>
                </a:lnTo>
                <a:lnTo>
                  <a:pt x="256031" y="51815"/>
                </a:lnTo>
                <a:lnTo>
                  <a:pt x="362712" y="33527"/>
                </a:lnTo>
                <a:lnTo>
                  <a:pt x="423672" y="24384"/>
                </a:lnTo>
                <a:lnTo>
                  <a:pt x="551688" y="12192"/>
                </a:lnTo>
                <a:lnTo>
                  <a:pt x="621792" y="9144"/>
                </a:lnTo>
                <a:lnTo>
                  <a:pt x="896112" y="9144"/>
                </a:lnTo>
                <a:lnTo>
                  <a:pt x="829056" y="3048"/>
                </a:lnTo>
                <a:lnTo>
                  <a:pt x="758952" y="0"/>
                </a:lnTo>
                <a:close/>
              </a:path>
              <a:path w="1381125" h="390525">
                <a:moveTo>
                  <a:pt x="896112" y="9144"/>
                </a:moveTo>
                <a:lnTo>
                  <a:pt x="758952" y="9144"/>
                </a:lnTo>
                <a:lnTo>
                  <a:pt x="829056" y="12192"/>
                </a:lnTo>
                <a:lnTo>
                  <a:pt x="957072" y="24384"/>
                </a:lnTo>
                <a:lnTo>
                  <a:pt x="1018032" y="33527"/>
                </a:lnTo>
                <a:lnTo>
                  <a:pt x="1124712" y="51815"/>
                </a:lnTo>
                <a:lnTo>
                  <a:pt x="1197864" y="70103"/>
                </a:lnTo>
                <a:lnTo>
                  <a:pt x="1219200" y="79248"/>
                </a:lnTo>
                <a:lnTo>
                  <a:pt x="1255776" y="91439"/>
                </a:lnTo>
                <a:lnTo>
                  <a:pt x="1292352" y="109727"/>
                </a:lnTo>
                <a:lnTo>
                  <a:pt x="1307592" y="115824"/>
                </a:lnTo>
                <a:lnTo>
                  <a:pt x="1331976" y="134112"/>
                </a:lnTo>
                <a:lnTo>
                  <a:pt x="1341120" y="143256"/>
                </a:lnTo>
                <a:lnTo>
                  <a:pt x="1350264" y="149351"/>
                </a:lnTo>
                <a:lnTo>
                  <a:pt x="1359408" y="158496"/>
                </a:lnTo>
                <a:lnTo>
                  <a:pt x="1365503" y="167639"/>
                </a:lnTo>
                <a:lnTo>
                  <a:pt x="1362456" y="167639"/>
                </a:lnTo>
                <a:lnTo>
                  <a:pt x="1368552" y="176784"/>
                </a:lnTo>
                <a:lnTo>
                  <a:pt x="1371600" y="185927"/>
                </a:lnTo>
                <a:lnTo>
                  <a:pt x="1371600" y="204215"/>
                </a:lnTo>
                <a:lnTo>
                  <a:pt x="1368552" y="213360"/>
                </a:lnTo>
                <a:lnTo>
                  <a:pt x="1362456" y="222503"/>
                </a:lnTo>
                <a:lnTo>
                  <a:pt x="1365503" y="222503"/>
                </a:lnTo>
                <a:lnTo>
                  <a:pt x="1359408" y="231648"/>
                </a:lnTo>
                <a:lnTo>
                  <a:pt x="1350264" y="240792"/>
                </a:lnTo>
                <a:lnTo>
                  <a:pt x="1341120" y="246887"/>
                </a:lnTo>
                <a:lnTo>
                  <a:pt x="1331976" y="256032"/>
                </a:lnTo>
                <a:lnTo>
                  <a:pt x="1319784" y="265175"/>
                </a:lnTo>
                <a:lnTo>
                  <a:pt x="1304544" y="274320"/>
                </a:lnTo>
                <a:lnTo>
                  <a:pt x="1274064" y="289560"/>
                </a:lnTo>
                <a:lnTo>
                  <a:pt x="1255776" y="295656"/>
                </a:lnTo>
                <a:lnTo>
                  <a:pt x="1237488" y="304800"/>
                </a:lnTo>
                <a:lnTo>
                  <a:pt x="1219200" y="310896"/>
                </a:lnTo>
                <a:lnTo>
                  <a:pt x="1197864" y="320039"/>
                </a:lnTo>
                <a:lnTo>
                  <a:pt x="1124712" y="338327"/>
                </a:lnTo>
                <a:lnTo>
                  <a:pt x="1072896" y="347472"/>
                </a:lnTo>
                <a:lnTo>
                  <a:pt x="957072" y="365760"/>
                </a:lnTo>
                <a:lnTo>
                  <a:pt x="829056" y="377951"/>
                </a:lnTo>
                <a:lnTo>
                  <a:pt x="758952" y="381000"/>
                </a:lnTo>
                <a:lnTo>
                  <a:pt x="896112" y="381000"/>
                </a:lnTo>
                <a:lnTo>
                  <a:pt x="957072" y="374903"/>
                </a:lnTo>
                <a:lnTo>
                  <a:pt x="1075944" y="356615"/>
                </a:lnTo>
                <a:lnTo>
                  <a:pt x="1127760" y="347472"/>
                </a:lnTo>
                <a:lnTo>
                  <a:pt x="1200912" y="329184"/>
                </a:lnTo>
                <a:lnTo>
                  <a:pt x="1222248" y="320039"/>
                </a:lnTo>
                <a:lnTo>
                  <a:pt x="1240536" y="313944"/>
                </a:lnTo>
                <a:lnTo>
                  <a:pt x="1261872" y="304800"/>
                </a:lnTo>
                <a:lnTo>
                  <a:pt x="1280160" y="298703"/>
                </a:lnTo>
                <a:lnTo>
                  <a:pt x="1310639" y="280415"/>
                </a:lnTo>
                <a:lnTo>
                  <a:pt x="1325880" y="274320"/>
                </a:lnTo>
                <a:lnTo>
                  <a:pt x="1338072" y="265175"/>
                </a:lnTo>
                <a:lnTo>
                  <a:pt x="1347215" y="256032"/>
                </a:lnTo>
                <a:lnTo>
                  <a:pt x="1359408" y="246887"/>
                </a:lnTo>
                <a:lnTo>
                  <a:pt x="1365503" y="234696"/>
                </a:lnTo>
                <a:lnTo>
                  <a:pt x="1377696" y="216408"/>
                </a:lnTo>
                <a:lnTo>
                  <a:pt x="1380744" y="207263"/>
                </a:lnTo>
                <a:lnTo>
                  <a:pt x="1380744" y="182880"/>
                </a:lnTo>
                <a:lnTo>
                  <a:pt x="1377696" y="173736"/>
                </a:lnTo>
                <a:lnTo>
                  <a:pt x="1371600" y="164592"/>
                </a:lnTo>
                <a:lnTo>
                  <a:pt x="1365503" y="152400"/>
                </a:lnTo>
                <a:lnTo>
                  <a:pt x="1338072" y="124968"/>
                </a:lnTo>
                <a:lnTo>
                  <a:pt x="1325880" y="115824"/>
                </a:lnTo>
                <a:lnTo>
                  <a:pt x="1310639" y="109727"/>
                </a:lnTo>
                <a:lnTo>
                  <a:pt x="1280160" y="91439"/>
                </a:lnTo>
                <a:lnTo>
                  <a:pt x="1261872" y="85344"/>
                </a:lnTo>
                <a:lnTo>
                  <a:pt x="1240536" y="76200"/>
                </a:lnTo>
                <a:lnTo>
                  <a:pt x="1222248" y="70103"/>
                </a:lnTo>
                <a:lnTo>
                  <a:pt x="1197864" y="60960"/>
                </a:lnTo>
                <a:lnTo>
                  <a:pt x="1176527" y="54863"/>
                </a:lnTo>
                <a:lnTo>
                  <a:pt x="1127760" y="42672"/>
                </a:lnTo>
                <a:lnTo>
                  <a:pt x="1075944" y="33527"/>
                </a:lnTo>
                <a:lnTo>
                  <a:pt x="1018032" y="21336"/>
                </a:lnTo>
                <a:lnTo>
                  <a:pt x="896112" y="914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13" name="object 8"/>
          <p:cNvSpPr/>
          <p:nvPr/>
        </p:nvSpPr>
        <p:spPr>
          <a:xfrm>
            <a:off x="1473994" y="3010095"/>
            <a:ext cx="888206" cy="495106"/>
          </a:xfrm>
          <a:custGeom>
            <a:avLst/>
            <a:gdLst/>
            <a:ahLst/>
            <a:cxnLst/>
            <a:rect l="l" t="t" r="r" b="b"/>
            <a:pathLst>
              <a:path w="1381125" h="390525">
                <a:moveTo>
                  <a:pt x="9143" y="204216"/>
                </a:moveTo>
                <a:lnTo>
                  <a:pt x="0" y="207264"/>
                </a:lnTo>
                <a:lnTo>
                  <a:pt x="3047" y="216408"/>
                </a:lnTo>
                <a:lnTo>
                  <a:pt x="9143" y="225552"/>
                </a:lnTo>
                <a:lnTo>
                  <a:pt x="15238" y="237744"/>
                </a:lnTo>
                <a:lnTo>
                  <a:pt x="21335" y="246887"/>
                </a:lnTo>
                <a:lnTo>
                  <a:pt x="24384" y="246887"/>
                </a:lnTo>
                <a:lnTo>
                  <a:pt x="30479" y="240792"/>
                </a:lnTo>
                <a:lnTo>
                  <a:pt x="30479" y="237744"/>
                </a:lnTo>
                <a:lnTo>
                  <a:pt x="21335" y="231648"/>
                </a:lnTo>
                <a:lnTo>
                  <a:pt x="15238" y="222504"/>
                </a:lnTo>
                <a:lnTo>
                  <a:pt x="9143" y="204216"/>
                </a:lnTo>
                <a:close/>
              </a:path>
              <a:path w="1381125" h="390525">
                <a:moveTo>
                  <a:pt x="33528" y="134112"/>
                </a:moveTo>
                <a:lnTo>
                  <a:pt x="21335" y="143256"/>
                </a:lnTo>
                <a:lnTo>
                  <a:pt x="15238" y="155448"/>
                </a:lnTo>
                <a:lnTo>
                  <a:pt x="3047" y="173736"/>
                </a:lnTo>
                <a:lnTo>
                  <a:pt x="0" y="182880"/>
                </a:lnTo>
                <a:lnTo>
                  <a:pt x="0" y="204216"/>
                </a:lnTo>
                <a:lnTo>
                  <a:pt x="9143" y="204216"/>
                </a:lnTo>
                <a:lnTo>
                  <a:pt x="9143" y="185928"/>
                </a:lnTo>
                <a:lnTo>
                  <a:pt x="15238" y="167640"/>
                </a:lnTo>
                <a:lnTo>
                  <a:pt x="21335" y="158496"/>
                </a:lnTo>
                <a:lnTo>
                  <a:pt x="30479" y="149352"/>
                </a:lnTo>
                <a:lnTo>
                  <a:pt x="39623" y="143256"/>
                </a:lnTo>
                <a:lnTo>
                  <a:pt x="33528" y="134112"/>
                </a:lnTo>
                <a:close/>
              </a:path>
              <a:path w="1381125" h="390525">
                <a:moveTo>
                  <a:pt x="124967" y="82296"/>
                </a:moveTo>
                <a:lnTo>
                  <a:pt x="118872" y="85343"/>
                </a:lnTo>
                <a:lnTo>
                  <a:pt x="100584" y="91440"/>
                </a:lnTo>
                <a:lnTo>
                  <a:pt x="70103" y="109728"/>
                </a:lnTo>
                <a:lnTo>
                  <a:pt x="54863" y="115824"/>
                </a:lnTo>
                <a:lnTo>
                  <a:pt x="60959" y="124968"/>
                </a:lnTo>
                <a:lnTo>
                  <a:pt x="73151" y="115824"/>
                </a:lnTo>
                <a:lnTo>
                  <a:pt x="88391" y="109728"/>
                </a:lnTo>
                <a:lnTo>
                  <a:pt x="124967" y="91440"/>
                </a:lnTo>
                <a:lnTo>
                  <a:pt x="128015" y="91440"/>
                </a:lnTo>
                <a:lnTo>
                  <a:pt x="124967" y="82296"/>
                </a:lnTo>
                <a:close/>
              </a:path>
              <a:path w="1381125" h="390525">
                <a:moveTo>
                  <a:pt x="225551" y="51816"/>
                </a:moveTo>
                <a:lnTo>
                  <a:pt x="204215" y="54864"/>
                </a:lnTo>
                <a:lnTo>
                  <a:pt x="179831" y="60960"/>
                </a:lnTo>
                <a:lnTo>
                  <a:pt x="158495" y="70104"/>
                </a:lnTo>
                <a:lnTo>
                  <a:pt x="152400" y="73152"/>
                </a:lnTo>
                <a:lnTo>
                  <a:pt x="155447" y="82296"/>
                </a:lnTo>
                <a:lnTo>
                  <a:pt x="161544" y="79248"/>
                </a:lnTo>
                <a:lnTo>
                  <a:pt x="182879" y="70104"/>
                </a:lnTo>
                <a:lnTo>
                  <a:pt x="207263" y="64008"/>
                </a:lnTo>
                <a:lnTo>
                  <a:pt x="225551" y="60960"/>
                </a:lnTo>
                <a:lnTo>
                  <a:pt x="225551" y="51816"/>
                </a:lnTo>
                <a:close/>
              </a:path>
              <a:path w="1381125" h="390525">
                <a:moveTo>
                  <a:pt x="326135" y="27431"/>
                </a:moveTo>
                <a:lnTo>
                  <a:pt x="304800" y="33528"/>
                </a:lnTo>
                <a:lnTo>
                  <a:pt x="252984" y="42672"/>
                </a:lnTo>
                <a:lnTo>
                  <a:pt x="256031" y="51816"/>
                </a:lnTo>
                <a:lnTo>
                  <a:pt x="307847" y="42672"/>
                </a:lnTo>
                <a:lnTo>
                  <a:pt x="329184" y="39624"/>
                </a:lnTo>
                <a:lnTo>
                  <a:pt x="326135" y="27431"/>
                </a:lnTo>
                <a:close/>
              </a:path>
              <a:path w="1381125" h="390525">
                <a:moveTo>
                  <a:pt x="432816" y="15240"/>
                </a:moveTo>
                <a:lnTo>
                  <a:pt x="423672" y="15240"/>
                </a:lnTo>
                <a:lnTo>
                  <a:pt x="362711" y="21336"/>
                </a:lnTo>
                <a:lnTo>
                  <a:pt x="356616" y="24384"/>
                </a:lnTo>
                <a:lnTo>
                  <a:pt x="356616" y="33528"/>
                </a:lnTo>
                <a:lnTo>
                  <a:pt x="362711" y="33528"/>
                </a:lnTo>
                <a:lnTo>
                  <a:pt x="423672" y="24384"/>
                </a:lnTo>
                <a:lnTo>
                  <a:pt x="432816" y="24384"/>
                </a:lnTo>
                <a:lnTo>
                  <a:pt x="432816" y="15240"/>
                </a:lnTo>
                <a:close/>
              </a:path>
              <a:path w="1381125" h="390525">
                <a:moveTo>
                  <a:pt x="536447" y="6096"/>
                </a:moveTo>
                <a:lnTo>
                  <a:pt x="484631" y="9143"/>
                </a:lnTo>
                <a:lnTo>
                  <a:pt x="460247" y="12192"/>
                </a:lnTo>
                <a:lnTo>
                  <a:pt x="460247" y="21336"/>
                </a:lnTo>
                <a:lnTo>
                  <a:pt x="487679" y="18287"/>
                </a:lnTo>
                <a:lnTo>
                  <a:pt x="536447" y="15240"/>
                </a:lnTo>
                <a:lnTo>
                  <a:pt x="536447" y="6096"/>
                </a:lnTo>
                <a:close/>
              </a:path>
              <a:path w="1381125" h="390525">
                <a:moveTo>
                  <a:pt x="640079" y="0"/>
                </a:moveTo>
                <a:lnTo>
                  <a:pt x="618743" y="0"/>
                </a:lnTo>
                <a:lnTo>
                  <a:pt x="563879" y="3048"/>
                </a:lnTo>
                <a:lnTo>
                  <a:pt x="563879" y="12192"/>
                </a:lnTo>
                <a:lnTo>
                  <a:pt x="621791" y="9143"/>
                </a:lnTo>
                <a:lnTo>
                  <a:pt x="640079" y="9143"/>
                </a:lnTo>
                <a:lnTo>
                  <a:pt x="640079" y="0"/>
                </a:lnTo>
                <a:close/>
              </a:path>
              <a:path w="1381125" h="390525">
                <a:moveTo>
                  <a:pt x="746760" y="0"/>
                </a:moveTo>
                <a:lnTo>
                  <a:pt x="670560" y="0"/>
                </a:lnTo>
                <a:lnTo>
                  <a:pt x="670560" y="9143"/>
                </a:lnTo>
                <a:lnTo>
                  <a:pt x="746760" y="9143"/>
                </a:lnTo>
                <a:lnTo>
                  <a:pt x="746760" y="0"/>
                </a:lnTo>
                <a:close/>
              </a:path>
              <a:path w="1381125" h="390525">
                <a:moveTo>
                  <a:pt x="774191" y="0"/>
                </a:moveTo>
                <a:lnTo>
                  <a:pt x="774191" y="12192"/>
                </a:lnTo>
                <a:lnTo>
                  <a:pt x="829055" y="12192"/>
                </a:lnTo>
                <a:lnTo>
                  <a:pt x="850391" y="15240"/>
                </a:lnTo>
                <a:lnTo>
                  <a:pt x="850391" y="6096"/>
                </a:lnTo>
                <a:lnTo>
                  <a:pt x="829055" y="3048"/>
                </a:lnTo>
                <a:lnTo>
                  <a:pt x="774191" y="0"/>
                </a:lnTo>
                <a:close/>
              </a:path>
              <a:path w="1381125" h="390525">
                <a:moveTo>
                  <a:pt x="877823" y="6096"/>
                </a:moveTo>
                <a:lnTo>
                  <a:pt x="877823" y="15240"/>
                </a:lnTo>
                <a:lnTo>
                  <a:pt x="893064" y="18287"/>
                </a:lnTo>
                <a:lnTo>
                  <a:pt x="954023" y="24384"/>
                </a:lnTo>
                <a:lnTo>
                  <a:pt x="954023" y="15240"/>
                </a:lnTo>
                <a:lnTo>
                  <a:pt x="896111" y="9143"/>
                </a:lnTo>
                <a:lnTo>
                  <a:pt x="877823" y="6096"/>
                </a:lnTo>
                <a:close/>
              </a:path>
              <a:path w="1381125" h="390525">
                <a:moveTo>
                  <a:pt x="984504" y="18287"/>
                </a:moveTo>
                <a:lnTo>
                  <a:pt x="981455" y="27431"/>
                </a:lnTo>
                <a:lnTo>
                  <a:pt x="1018031" y="33528"/>
                </a:lnTo>
                <a:lnTo>
                  <a:pt x="1057655" y="39624"/>
                </a:lnTo>
                <a:lnTo>
                  <a:pt x="1060704" y="30480"/>
                </a:lnTo>
                <a:lnTo>
                  <a:pt x="1018031" y="21336"/>
                </a:lnTo>
                <a:lnTo>
                  <a:pt x="984504" y="18287"/>
                </a:lnTo>
                <a:close/>
              </a:path>
              <a:path w="1381125" h="390525">
                <a:moveTo>
                  <a:pt x="1088136" y="33528"/>
                </a:moveTo>
                <a:lnTo>
                  <a:pt x="1085087" y="45720"/>
                </a:lnTo>
                <a:lnTo>
                  <a:pt x="1124711" y="51816"/>
                </a:lnTo>
                <a:lnTo>
                  <a:pt x="1158240" y="60960"/>
                </a:lnTo>
                <a:lnTo>
                  <a:pt x="1161287" y="51816"/>
                </a:lnTo>
                <a:lnTo>
                  <a:pt x="1127760" y="42672"/>
                </a:lnTo>
                <a:lnTo>
                  <a:pt x="1088136" y="33528"/>
                </a:lnTo>
                <a:close/>
              </a:path>
              <a:path w="1381125" h="390525">
                <a:moveTo>
                  <a:pt x="1197864" y="60960"/>
                </a:moveTo>
                <a:lnTo>
                  <a:pt x="1188720" y="60960"/>
                </a:lnTo>
                <a:lnTo>
                  <a:pt x="1185672" y="70104"/>
                </a:lnTo>
                <a:lnTo>
                  <a:pt x="1197864" y="70104"/>
                </a:lnTo>
                <a:lnTo>
                  <a:pt x="1219199" y="79248"/>
                </a:lnTo>
                <a:lnTo>
                  <a:pt x="1255775" y="91440"/>
                </a:lnTo>
                <a:lnTo>
                  <a:pt x="1258823" y="94487"/>
                </a:lnTo>
                <a:lnTo>
                  <a:pt x="1261872" y="85343"/>
                </a:lnTo>
                <a:lnTo>
                  <a:pt x="1240536" y="76200"/>
                </a:lnTo>
                <a:lnTo>
                  <a:pt x="1222248" y="70104"/>
                </a:lnTo>
                <a:lnTo>
                  <a:pt x="1197864" y="60960"/>
                </a:lnTo>
                <a:close/>
              </a:path>
              <a:path w="1381125" h="390525">
                <a:moveTo>
                  <a:pt x="1289304" y="97536"/>
                </a:moveTo>
                <a:lnTo>
                  <a:pt x="1283208" y="103631"/>
                </a:lnTo>
                <a:lnTo>
                  <a:pt x="1292352" y="109728"/>
                </a:lnTo>
                <a:lnTo>
                  <a:pt x="1307592" y="115824"/>
                </a:lnTo>
                <a:lnTo>
                  <a:pt x="1331975" y="134112"/>
                </a:lnTo>
                <a:lnTo>
                  <a:pt x="1341120" y="143256"/>
                </a:lnTo>
                <a:lnTo>
                  <a:pt x="1347216" y="146304"/>
                </a:lnTo>
                <a:lnTo>
                  <a:pt x="1353311" y="140208"/>
                </a:lnTo>
                <a:lnTo>
                  <a:pt x="1338072" y="124968"/>
                </a:lnTo>
                <a:lnTo>
                  <a:pt x="1325880" y="115824"/>
                </a:lnTo>
                <a:lnTo>
                  <a:pt x="1310640" y="109728"/>
                </a:lnTo>
                <a:lnTo>
                  <a:pt x="1295399" y="100584"/>
                </a:lnTo>
                <a:lnTo>
                  <a:pt x="1289304" y="97536"/>
                </a:lnTo>
                <a:close/>
              </a:path>
              <a:path w="1381125" h="390525">
                <a:moveTo>
                  <a:pt x="1371599" y="161544"/>
                </a:moveTo>
                <a:lnTo>
                  <a:pt x="1362455" y="167640"/>
                </a:lnTo>
                <a:lnTo>
                  <a:pt x="1368552" y="176784"/>
                </a:lnTo>
                <a:lnTo>
                  <a:pt x="1371599" y="185928"/>
                </a:lnTo>
                <a:lnTo>
                  <a:pt x="1371599" y="204216"/>
                </a:lnTo>
                <a:lnTo>
                  <a:pt x="1368552" y="213360"/>
                </a:lnTo>
                <a:lnTo>
                  <a:pt x="1362455" y="222504"/>
                </a:lnTo>
                <a:lnTo>
                  <a:pt x="1365504" y="222504"/>
                </a:lnTo>
                <a:lnTo>
                  <a:pt x="1359408" y="231648"/>
                </a:lnTo>
                <a:lnTo>
                  <a:pt x="1356360" y="231648"/>
                </a:lnTo>
                <a:lnTo>
                  <a:pt x="1362455" y="237744"/>
                </a:lnTo>
                <a:lnTo>
                  <a:pt x="1365504" y="234696"/>
                </a:lnTo>
                <a:lnTo>
                  <a:pt x="1377696" y="216408"/>
                </a:lnTo>
                <a:lnTo>
                  <a:pt x="1380743" y="207264"/>
                </a:lnTo>
                <a:lnTo>
                  <a:pt x="1380743" y="182880"/>
                </a:lnTo>
                <a:lnTo>
                  <a:pt x="1377696" y="173736"/>
                </a:lnTo>
                <a:lnTo>
                  <a:pt x="1371599" y="164592"/>
                </a:lnTo>
                <a:lnTo>
                  <a:pt x="1371599" y="161544"/>
                </a:lnTo>
                <a:close/>
              </a:path>
              <a:path w="1381125" h="390525">
                <a:moveTo>
                  <a:pt x="1338072" y="252984"/>
                </a:moveTo>
                <a:lnTo>
                  <a:pt x="1331975" y="256031"/>
                </a:lnTo>
                <a:lnTo>
                  <a:pt x="1319784" y="265175"/>
                </a:lnTo>
                <a:lnTo>
                  <a:pt x="1304543" y="274320"/>
                </a:lnTo>
                <a:lnTo>
                  <a:pt x="1274064" y="289560"/>
                </a:lnTo>
                <a:lnTo>
                  <a:pt x="1277111" y="298704"/>
                </a:lnTo>
                <a:lnTo>
                  <a:pt x="1280160" y="298704"/>
                </a:lnTo>
                <a:lnTo>
                  <a:pt x="1310640" y="280416"/>
                </a:lnTo>
                <a:lnTo>
                  <a:pt x="1325880" y="274320"/>
                </a:lnTo>
                <a:lnTo>
                  <a:pt x="1338072" y="265175"/>
                </a:lnTo>
                <a:lnTo>
                  <a:pt x="1344167" y="259080"/>
                </a:lnTo>
                <a:lnTo>
                  <a:pt x="1338072" y="252984"/>
                </a:lnTo>
                <a:close/>
              </a:path>
              <a:path w="1381125" h="390525">
                <a:moveTo>
                  <a:pt x="1246631" y="301752"/>
                </a:moveTo>
                <a:lnTo>
                  <a:pt x="1219199" y="310896"/>
                </a:lnTo>
                <a:lnTo>
                  <a:pt x="1197864" y="320040"/>
                </a:lnTo>
                <a:lnTo>
                  <a:pt x="1173480" y="326136"/>
                </a:lnTo>
                <a:lnTo>
                  <a:pt x="1176528" y="335280"/>
                </a:lnTo>
                <a:lnTo>
                  <a:pt x="1200911" y="329184"/>
                </a:lnTo>
                <a:lnTo>
                  <a:pt x="1222248" y="320040"/>
                </a:lnTo>
                <a:lnTo>
                  <a:pt x="1249680" y="310896"/>
                </a:lnTo>
                <a:lnTo>
                  <a:pt x="1246631" y="301752"/>
                </a:lnTo>
                <a:close/>
              </a:path>
              <a:path w="1381125" h="390525">
                <a:moveTo>
                  <a:pt x="1146048" y="332231"/>
                </a:moveTo>
                <a:lnTo>
                  <a:pt x="1124711" y="338328"/>
                </a:lnTo>
                <a:lnTo>
                  <a:pt x="1072896" y="347472"/>
                </a:lnTo>
                <a:lnTo>
                  <a:pt x="1075943" y="356616"/>
                </a:lnTo>
                <a:lnTo>
                  <a:pt x="1127760" y="347472"/>
                </a:lnTo>
                <a:lnTo>
                  <a:pt x="1149096" y="341375"/>
                </a:lnTo>
                <a:lnTo>
                  <a:pt x="1146048" y="332231"/>
                </a:lnTo>
                <a:close/>
              </a:path>
              <a:path w="1381125" h="390525">
                <a:moveTo>
                  <a:pt x="1045464" y="353568"/>
                </a:moveTo>
                <a:lnTo>
                  <a:pt x="1014984" y="356616"/>
                </a:lnTo>
                <a:lnTo>
                  <a:pt x="969264" y="362712"/>
                </a:lnTo>
                <a:lnTo>
                  <a:pt x="972311" y="374904"/>
                </a:lnTo>
                <a:lnTo>
                  <a:pt x="1018031" y="365760"/>
                </a:lnTo>
                <a:lnTo>
                  <a:pt x="1045464" y="362712"/>
                </a:lnTo>
                <a:lnTo>
                  <a:pt x="1045464" y="353568"/>
                </a:lnTo>
                <a:close/>
              </a:path>
              <a:path w="1381125" h="390525">
                <a:moveTo>
                  <a:pt x="941831" y="365760"/>
                </a:moveTo>
                <a:lnTo>
                  <a:pt x="893064" y="371856"/>
                </a:lnTo>
                <a:lnTo>
                  <a:pt x="865631" y="374904"/>
                </a:lnTo>
                <a:lnTo>
                  <a:pt x="865631" y="384048"/>
                </a:lnTo>
                <a:lnTo>
                  <a:pt x="896111" y="381000"/>
                </a:lnTo>
                <a:lnTo>
                  <a:pt x="941831" y="377952"/>
                </a:lnTo>
                <a:lnTo>
                  <a:pt x="941831" y="365760"/>
                </a:lnTo>
                <a:close/>
              </a:path>
              <a:path w="1381125" h="390525">
                <a:moveTo>
                  <a:pt x="838199" y="374904"/>
                </a:moveTo>
                <a:lnTo>
                  <a:pt x="829055" y="377952"/>
                </a:lnTo>
                <a:lnTo>
                  <a:pt x="761999" y="381000"/>
                </a:lnTo>
                <a:lnTo>
                  <a:pt x="761999" y="390144"/>
                </a:lnTo>
                <a:lnTo>
                  <a:pt x="829055" y="387096"/>
                </a:lnTo>
                <a:lnTo>
                  <a:pt x="838199" y="387096"/>
                </a:lnTo>
                <a:lnTo>
                  <a:pt x="838199" y="374904"/>
                </a:lnTo>
                <a:close/>
              </a:path>
              <a:path w="1381125" h="390525">
                <a:moveTo>
                  <a:pt x="731520" y="381000"/>
                </a:moveTo>
                <a:lnTo>
                  <a:pt x="658367" y="381000"/>
                </a:lnTo>
                <a:lnTo>
                  <a:pt x="655320" y="390144"/>
                </a:lnTo>
                <a:lnTo>
                  <a:pt x="731520" y="390144"/>
                </a:lnTo>
                <a:lnTo>
                  <a:pt x="731520" y="381000"/>
                </a:lnTo>
                <a:close/>
              </a:path>
              <a:path w="1381125" h="390525">
                <a:moveTo>
                  <a:pt x="551688" y="377952"/>
                </a:moveTo>
                <a:lnTo>
                  <a:pt x="551688" y="387096"/>
                </a:lnTo>
                <a:lnTo>
                  <a:pt x="618743" y="390144"/>
                </a:lnTo>
                <a:lnTo>
                  <a:pt x="627887" y="390144"/>
                </a:lnTo>
                <a:lnTo>
                  <a:pt x="627887" y="381000"/>
                </a:lnTo>
                <a:lnTo>
                  <a:pt x="618743" y="381000"/>
                </a:lnTo>
                <a:lnTo>
                  <a:pt x="551688" y="377952"/>
                </a:lnTo>
                <a:close/>
              </a:path>
              <a:path w="1381125" h="390525">
                <a:moveTo>
                  <a:pt x="448056" y="368808"/>
                </a:moveTo>
                <a:lnTo>
                  <a:pt x="448056" y="377952"/>
                </a:lnTo>
                <a:lnTo>
                  <a:pt x="524256" y="384048"/>
                </a:lnTo>
                <a:lnTo>
                  <a:pt x="524256" y="374904"/>
                </a:lnTo>
                <a:lnTo>
                  <a:pt x="448056" y="368808"/>
                </a:lnTo>
                <a:close/>
              </a:path>
              <a:path w="1381125" h="390525">
                <a:moveTo>
                  <a:pt x="344423" y="353568"/>
                </a:moveTo>
                <a:lnTo>
                  <a:pt x="344423" y="362712"/>
                </a:lnTo>
                <a:lnTo>
                  <a:pt x="417575" y="374904"/>
                </a:lnTo>
                <a:lnTo>
                  <a:pt x="420623" y="365760"/>
                </a:lnTo>
                <a:lnTo>
                  <a:pt x="344423" y="353568"/>
                </a:lnTo>
                <a:close/>
              </a:path>
              <a:path w="1381125" h="390525">
                <a:moveTo>
                  <a:pt x="240791" y="335280"/>
                </a:moveTo>
                <a:lnTo>
                  <a:pt x="240791" y="344424"/>
                </a:lnTo>
                <a:lnTo>
                  <a:pt x="252984" y="347472"/>
                </a:lnTo>
                <a:lnTo>
                  <a:pt x="304800" y="356616"/>
                </a:lnTo>
                <a:lnTo>
                  <a:pt x="313944" y="359664"/>
                </a:lnTo>
                <a:lnTo>
                  <a:pt x="316991" y="350520"/>
                </a:lnTo>
                <a:lnTo>
                  <a:pt x="307847" y="347472"/>
                </a:lnTo>
                <a:lnTo>
                  <a:pt x="256031" y="338328"/>
                </a:lnTo>
                <a:lnTo>
                  <a:pt x="240791" y="335280"/>
                </a:lnTo>
                <a:close/>
              </a:path>
              <a:path w="1381125" h="390525">
                <a:moveTo>
                  <a:pt x="143256" y="304800"/>
                </a:moveTo>
                <a:lnTo>
                  <a:pt x="140207" y="313944"/>
                </a:lnTo>
                <a:lnTo>
                  <a:pt x="158495" y="320040"/>
                </a:lnTo>
                <a:lnTo>
                  <a:pt x="179831" y="329184"/>
                </a:lnTo>
                <a:lnTo>
                  <a:pt x="204215" y="335280"/>
                </a:lnTo>
                <a:lnTo>
                  <a:pt x="213359" y="335280"/>
                </a:lnTo>
                <a:lnTo>
                  <a:pt x="213359" y="326136"/>
                </a:lnTo>
                <a:lnTo>
                  <a:pt x="207263" y="326136"/>
                </a:lnTo>
                <a:lnTo>
                  <a:pt x="182879" y="320040"/>
                </a:lnTo>
                <a:lnTo>
                  <a:pt x="161544" y="310896"/>
                </a:lnTo>
                <a:lnTo>
                  <a:pt x="143256" y="304800"/>
                </a:lnTo>
                <a:close/>
              </a:path>
              <a:path w="1381125" h="390525">
                <a:moveTo>
                  <a:pt x="51815" y="259080"/>
                </a:moveTo>
                <a:lnTo>
                  <a:pt x="45719" y="265175"/>
                </a:lnTo>
                <a:lnTo>
                  <a:pt x="54863" y="274320"/>
                </a:lnTo>
                <a:lnTo>
                  <a:pt x="70103" y="280416"/>
                </a:lnTo>
                <a:lnTo>
                  <a:pt x="100584" y="298704"/>
                </a:lnTo>
                <a:lnTo>
                  <a:pt x="112775" y="301752"/>
                </a:lnTo>
                <a:lnTo>
                  <a:pt x="115823" y="292608"/>
                </a:lnTo>
                <a:lnTo>
                  <a:pt x="106679" y="289560"/>
                </a:lnTo>
                <a:lnTo>
                  <a:pt x="88391" y="280416"/>
                </a:lnTo>
                <a:lnTo>
                  <a:pt x="73151" y="274320"/>
                </a:lnTo>
                <a:lnTo>
                  <a:pt x="60959" y="265175"/>
                </a:lnTo>
                <a:lnTo>
                  <a:pt x="51815" y="25908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5569990" y="2309025"/>
            <a:ext cx="699602" cy="503129"/>
          </a:xfrm>
          <a:custGeom>
            <a:avLst/>
            <a:gdLst/>
            <a:ahLst/>
            <a:cxnLst/>
            <a:rect l="l" t="t" r="r" b="b"/>
            <a:pathLst>
              <a:path w="1000125" h="542925">
                <a:moveTo>
                  <a:pt x="551688" y="0"/>
                </a:moveTo>
                <a:lnTo>
                  <a:pt x="448055" y="0"/>
                </a:lnTo>
                <a:lnTo>
                  <a:pt x="350520" y="12192"/>
                </a:lnTo>
                <a:lnTo>
                  <a:pt x="304800" y="21336"/>
                </a:lnTo>
                <a:lnTo>
                  <a:pt x="262127" y="33527"/>
                </a:lnTo>
                <a:lnTo>
                  <a:pt x="222503" y="45720"/>
                </a:lnTo>
                <a:lnTo>
                  <a:pt x="182880" y="60960"/>
                </a:lnTo>
                <a:lnTo>
                  <a:pt x="146303" y="79248"/>
                </a:lnTo>
                <a:lnTo>
                  <a:pt x="85344" y="118872"/>
                </a:lnTo>
                <a:lnTo>
                  <a:pt x="39624" y="164592"/>
                </a:lnTo>
                <a:lnTo>
                  <a:pt x="15239" y="201168"/>
                </a:lnTo>
                <a:lnTo>
                  <a:pt x="3048" y="243839"/>
                </a:lnTo>
                <a:lnTo>
                  <a:pt x="0" y="256032"/>
                </a:lnTo>
                <a:lnTo>
                  <a:pt x="0" y="286512"/>
                </a:lnTo>
                <a:lnTo>
                  <a:pt x="3048" y="298703"/>
                </a:lnTo>
                <a:lnTo>
                  <a:pt x="6096" y="313944"/>
                </a:lnTo>
                <a:lnTo>
                  <a:pt x="21336" y="353568"/>
                </a:lnTo>
                <a:lnTo>
                  <a:pt x="60960" y="402336"/>
                </a:lnTo>
                <a:lnTo>
                  <a:pt x="115824" y="445008"/>
                </a:lnTo>
                <a:lnTo>
                  <a:pt x="182880" y="481584"/>
                </a:lnTo>
                <a:lnTo>
                  <a:pt x="222503" y="496824"/>
                </a:lnTo>
                <a:lnTo>
                  <a:pt x="262127" y="509015"/>
                </a:lnTo>
                <a:lnTo>
                  <a:pt x="304800" y="521208"/>
                </a:lnTo>
                <a:lnTo>
                  <a:pt x="350520" y="530351"/>
                </a:lnTo>
                <a:lnTo>
                  <a:pt x="448055" y="542544"/>
                </a:lnTo>
                <a:lnTo>
                  <a:pt x="551688" y="542544"/>
                </a:lnTo>
                <a:lnTo>
                  <a:pt x="624840" y="533400"/>
                </a:lnTo>
                <a:lnTo>
                  <a:pt x="499872" y="533400"/>
                </a:lnTo>
                <a:lnTo>
                  <a:pt x="399288" y="527303"/>
                </a:lnTo>
                <a:lnTo>
                  <a:pt x="353568" y="521208"/>
                </a:lnTo>
                <a:lnTo>
                  <a:pt x="307848" y="512063"/>
                </a:lnTo>
                <a:lnTo>
                  <a:pt x="265175" y="499872"/>
                </a:lnTo>
                <a:lnTo>
                  <a:pt x="225551" y="487680"/>
                </a:lnTo>
                <a:lnTo>
                  <a:pt x="185927" y="472439"/>
                </a:lnTo>
                <a:lnTo>
                  <a:pt x="118872" y="435863"/>
                </a:lnTo>
                <a:lnTo>
                  <a:pt x="67056" y="396239"/>
                </a:lnTo>
                <a:lnTo>
                  <a:pt x="30480" y="347472"/>
                </a:lnTo>
                <a:lnTo>
                  <a:pt x="12192" y="298703"/>
                </a:lnTo>
                <a:lnTo>
                  <a:pt x="9144" y="283463"/>
                </a:lnTo>
                <a:lnTo>
                  <a:pt x="9144" y="259080"/>
                </a:lnTo>
                <a:lnTo>
                  <a:pt x="18287" y="219456"/>
                </a:lnTo>
                <a:lnTo>
                  <a:pt x="67056" y="146303"/>
                </a:lnTo>
                <a:lnTo>
                  <a:pt x="121920" y="106680"/>
                </a:lnTo>
                <a:lnTo>
                  <a:pt x="152400" y="85344"/>
                </a:lnTo>
                <a:lnTo>
                  <a:pt x="225551" y="54863"/>
                </a:lnTo>
                <a:lnTo>
                  <a:pt x="265175" y="42672"/>
                </a:lnTo>
                <a:lnTo>
                  <a:pt x="307848" y="30480"/>
                </a:lnTo>
                <a:lnTo>
                  <a:pt x="353568" y="21336"/>
                </a:lnTo>
                <a:lnTo>
                  <a:pt x="448055" y="9144"/>
                </a:lnTo>
                <a:lnTo>
                  <a:pt x="623315" y="9144"/>
                </a:lnTo>
                <a:lnTo>
                  <a:pt x="551688" y="0"/>
                </a:lnTo>
                <a:close/>
              </a:path>
              <a:path w="1000125" h="542925">
                <a:moveTo>
                  <a:pt x="623315" y="9144"/>
                </a:moveTo>
                <a:lnTo>
                  <a:pt x="551688" y="9144"/>
                </a:lnTo>
                <a:lnTo>
                  <a:pt x="646176" y="21336"/>
                </a:lnTo>
                <a:lnTo>
                  <a:pt x="691896" y="30480"/>
                </a:lnTo>
                <a:lnTo>
                  <a:pt x="734568" y="42672"/>
                </a:lnTo>
                <a:lnTo>
                  <a:pt x="774192" y="54863"/>
                </a:lnTo>
                <a:lnTo>
                  <a:pt x="813816" y="70103"/>
                </a:lnTo>
                <a:lnTo>
                  <a:pt x="880872" y="106680"/>
                </a:lnTo>
                <a:lnTo>
                  <a:pt x="932688" y="146303"/>
                </a:lnTo>
                <a:lnTo>
                  <a:pt x="969264" y="195072"/>
                </a:lnTo>
                <a:lnTo>
                  <a:pt x="987551" y="243839"/>
                </a:lnTo>
                <a:lnTo>
                  <a:pt x="990600" y="259080"/>
                </a:lnTo>
                <a:lnTo>
                  <a:pt x="990600" y="283463"/>
                </a:lnTo>
                <a:lnTo>
                  <a:pt x="981455" y="323088"/>
                </a:lnTo>
                <a:lnTo>
                  <a:pt x="932688" y="396239"/>
                </a:lnTo>
                <a:lnTo>
                  <a:pt x="847344" y="454151"/>
                </a:lnTo>
                <a:lnTo>
                  <a:pt x="813816" y="472439"/>
                </a:lnTo>
                <a:lnTo>
                  <a:pt x="774192" y="487680"/>
                </a:lnTo>
                <a:lnTo>
                  <a:pt x="734568" y="499872"/>
                </a:lnTo>
                <a:lnTo>
                  <a:pt x="691896" y="512063"/>
                </a:lnTo>
                <a:lnTo>
                  <a:pt x="646176" y="521208"/>
                </a:lnTo>
                <a:lnTo>
                  <a:pt x="600455" y="527303"/>
                </a:lnTo>
                <a:lnTo>
                  <a:pt x="499872" y="533400"/>
                </a:lnTo>
                <a:lnTo>
                  <a:pt x="624840" y="533400"/>
                </a:lnTo>
                <a:lnTo>
                  <a:pt x="694944" y="521208"/>
                </a:lnTo>
                <a:lnTo>
                  <a:pt x="737616" y="509015"/>
                </a:lnTo>
                <a:lnTo>
                  <a:pt x="777240" y="496824"/>
                </a:lnTo>
                <a:lnTo>
                  <a:pt x="816864" y="481584"/>
                </a:lnTo>
                <a:lnTo>
                  <a:pt x="853440" y="463296"/>
                </a:lnTo>
                <a:lnTo>
                  <a:pt x="914400" y="423672"/>
                </a:lnTo>
                <a:lnTo>
                  <a:pt x="960120" y="377951"/>
                </a:lnTo>
                <a:lnTo>
                  <a:pt x="984503" y="338327"/>
                </a:lnTo>
                <a:lnTo>
                  <a:pt x="990600" y="326136"/>
                </a:lnTo>
                <a:lnTo>
                  <a:pt x="993648" y="313944"/>
                </a:lnTo>
                <a:lnTo>
                  <a:pt x="996696" y="298703"/>
                </a:lnTo>
                <a:lnTo>
                  <a:pt x="999744" y="286512"/>
                </a:lnTo>
                <a:lnTo>
                  <a:pt x="999744" y="256032"/>
                </a:lnTo>
                <a:lnTo>
                  <a:pt x="996696" y="243839"/>
                </a:lnTo>
                <a:lnTo>
                  <a:pt x="993648" y="228600"/>
                </a:lnTo>
                <a:lnTo>
                  <a:pt x="990600" y="216408"/>
                </a:lnTo>
                <a:lnTo>
                  <a:pt x="984503" y="201168"/>
                </a:lnTo>
                <a:lnTo>
                  <a:pt x="975359" y="188975"/>
                </a:lnTo>
                <a:lnTo>
                  <a:pt x="960120" y="164592"/>
                </a:lnTo>
                <a:lnTo>
                  <a:pt x="914400" y="118872"/>
                </a:lnTo>
                <a:lnTo>
                  <a:pt x="853440" y="79248"/>
                </a:lnTo>
                <a:lnTo>
                  <a:pt x="816864" y="60960"/>
                </a:lnTo>
                <a:lnTo>
                  <a:pt x="777240" y="45720"/>
                </a:lnTo>
                <a:lnTo>
                  <a:pt x="737616" y="33527"/>
                </a:lnTo>
                <a:lnTo>
                  <a:pt x="694944" y="21336"/>
                </a:lnTo>
                <a:lnTo>
                  <a:pt x="646176" y="12192"/>
                </a:lnTo>
                <a:lnTo>
                  <a:pt x="623315" y="914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6065047" y="4267200"/>
            <a:ext cx="939162" cy="533399"/>
          </a:xfrm>
          <a:custGeom>
            <a:avLst/>
            <a:gdLst/>
            <a:ahLst/>
            <a:cxnLst/>
            <a:rect l="l" t="t" r="r" b="b"/>
            <a:pathLst>
              <a:path w="1000125" h="619125">
                <a:moveTo>
                  <a:pt x="9144" y="323088"/>
                </a:moveTo>
                <a:lnTo>
                  <a:pt x="9144" y="326136"/>
                </a:lnTo>
                <a:lnTo>
                  <a:pt x="0" y="326136"/>
                </a:lnTo>
                <a:lnTo>
                  <a:pt x="6096" y="356615"/>
                </a:lnTo>
                <a:lnTo>
                  <a:pt x="6096" y="359663"/>
                </a:lnTo>
                <a:lnTo>
                  <a:pt x="15239" y="356615"/>
                </a:lnTo>
                <a:lnTo>
                  <a:pt x="15239" y="353568"/>
                </a:lnTo>
                <a:lnTo>
                  <a:pt x="9753" y="326136"/>
                </a:lnTo>
                <a:lnTo>
                  <a:pt x="9144" y="326136"/>
                </a:lnTo>
                <a:lnTo>
                  <a:pt x="9144" y="323088"/>
                </a:lnTo>
                <a:close/>
              </a:path>
              <a:path w="1000125" h="619125">
                <a:moveTo>
                  <a:pt x="9144" y="246887"/>
                </a:moveTo>
                <a:lnTo>
                  <a:pt x="0" y="292608"/>
                </a:lnTo>
                <a:lnTo>
                  <a:pt x="0" y="326136"/>
                </a:lnTo>
                <a:lnTo>
                  <a:pt x="9144" y="323088"/>
                </a:lnTo>
                <a:lnTo>
                  <a:pt x="9144" y="292608"/>
                </a:lnTo>
                <a:lnTo>
                  <a:pt x="12192" y="277368"/>
                </a:lnTo>
                <a:lnTo>
                  <a:pt x="15239" y="265175"/>
                </a:lnTo>
                <a:lnTo>
                  <a:pt x="18287" y="249936"/>
                </a:lnTo>
                <a:lnTo>
                  <a:pt x="9144" y="246887"/>
                </a:lnTo>
                <a:close/>
              </a:path>
              <a:path w="1000125" h="619125">
                <a:moveTo>
                  <a:pt x="64008" y="158496"/>
                </a:moveTo>
                <a:lnTo>
                  <a:pt x="60960" y="161544"/>
                </a:lnTo>
                <a:lnTo>
                  <a:pt x="39624" y="188975"/>
                </a:lnTo>
                <a:lnTo>
                  <a:pt x="21336" y="216408"/>
                </a:lnTo>
                <a:lnTo>
                  <a:pt x="21336" y="222503"/>
                </a:lnTo>
                <a:lnTo>
                  <a:pt x="30480" y="225551"/>
                </a:lnTo>
                <a:lnTo>
                  <a:pt x="30480" y="219456"/>
                </a:lnTo>
                <a:lnTo>
                  <a:pt x="48768" y="192024"/>
                </a:lnTo>
                <a:lnTo>
                  <a:pt x="67056" y="167639"/>
                </a:lnTo>
                <a:lnTo>
                  <a:pt x="70103" y="164592"/>
                </a:lnTo>
                <a:lnTo>
                  <a:pt x="64008" y="158496"/>
                </a:lnTo>
                <a:close/>
              </a:path>
              <a:path w="1000125" h="619125">
                <a:moveTo>
                  <a:pt x="146303" y="91439"/>
                </a:moveTo>
                <a:lnTo>
                  <a:pt x="85344" y="134112"/>
                </a:lnTo>
                <a:lnTo>
                  <a:pt x="85344" y="137160"/>
                </a:lnTo>
                <a:lnTo>
                  <a:pt x="91439" y="143256"/>
                </a:lnTo>
                <a:lnTo>
                  <a:pt x="121920" y="118872"/>
                </a:lnTo>
                <a:lnTo>
                  <a:pt x="152400" y="97536"/>
                </a:lnTo>
                <a:lnTo>
                  <a:pt x="146303" y="91439"/>
                </a:lnTo>
                <a:close/>
              </a:path>
              <a:path w="1000125" h="619125">
                <a:moveTo>
                  <a:pt x="240792" y="45720"/>
                </a:moveTo>
                <a:lnTo>
                  <a:pt x="222503" y="51815"/>
                </a:lnTo>
                <a:lnTo>
                  <a:pt x="182880" y="70103"/>
                </a:lnTo>
                <a:lnTo>
                  <a:pt x="170687" y="76200"/>
                </a:lnTo>
                <a:lnTo>
                  <a:pt x="176784" y="85344"/>
                </a:lnTo>
                <a:lnTo>
                  <a:pt x="185927" y="79248"/>
                </a:lnTo>
                <a:lnTo>
                  <a:pt x="225551" y="60960"/>
                </a:lnTo>
                <a:lnTo>
                  <a:pt x="243839" y="54863"/>
                </a:lnTo>
                <a:lnTo>
                  <a:pt x="240792" y="45720"/>
                </a:lnTo>
                <a:close/>
              </a:path>
              <a:path w="1000125" h="619125">
                <a:moveTo>
                  <a:pt x="341375" y="15239"/>
                </a:moveTo>
                <a:lnTo>
                  <a:pt x="268224" y="33527"/>
                </a:lnTo>
                <a:lnTo>
                  <a:pt x="271272" y="42672"/>
                </a:lnTo>
                <a:lnTo>
                  <a:pt x="344424" y="24384"/>
                </a:lnTo>
                <a:lnTo>
                  <a:pt x="341375" y="15239"/>
                </a:lnTo>
                <a:close/>
              </a:path>
              <a:path w="1000125" h="619125">
                <a:moveTo>
                  <a:pt x="448056" y="0"/>
                </a:moveTo>
                <a:lnTo>
                  <a:pt x="399288" y="6096"/>
                </a:lnTo>
                <a:lnTo>
                  <a:pt x="371856" y="9144"/>
                </a:lnTo>
                <a:lnTo>
                  <a:pt x="371856" y="21336"/>
                </a:lnTo>
                <a:lnTo>
                  <a:pt x="399288" y="15239"/>
                </a:lnTo>
                <a:lnTo>
                  <a:pt x="448056" y="12192"/>
                </a:lnTo>
                <a:lnTo>
                  <a:pt x="448056" y="0"/>
                </a:lnTo>
                <a:close/>
              </a:path>
              <a:path w="1000125" h="619125">
                <a:moveTo>
                  <a:pt x="551688" y="0"/>
                </a:moveTo>
                <a:lnTo>
                  <a:pt x="475488" y="0"/>
                </a:lnTo>
                <a:lnTo>
                  <a:pt x="475488" y="9144"/>
                </a:lnTo>
                <a:lnTo>
                  <a:pt x="499872" y="9144"/>
                </a:lnTo>
                <a:lnTo>
                  <a:pt x="551688" y="12192"/>
                </a:lnTo>
                <a:lnTo>
                  <a:pt x="551688" y="0"/>
                </a:lnTo>
                <a:close/>
              </a:path>
              <a:path w="1000125" h="619125">
                <a:moveTo>
                  <a:pt x="579120" y="3048"/>
                </a:moveTo>
                <a:lnTo>
                  <a:pt x="579120" y="12192"/>
                </a:lnTo>
                <a:lnTo>
                  <a:pt x="600456" y="15239"/>
                </a:lnTo>
                <a:lnTo>
                  <a:pt x="646176" y="24384"/>
                </a:lnTo>
                <a:lnTo>
                  <a:pt x="655320" y="24384"/>
                </a:lnTo>
                <a:lnTo>
                  <a:pt x="655320" y="15239"/>
                </a:lnTo>
                <a:lnTo>
                  <a:pt x="649224" y="12192"/>
                </a:lnTo>
                <a:lnTo>
                  <a:pt x="600456" y="6096"/>
                </a:lnTo>
                <a:lnTo>
                  <a:pt x="579120" y="3048"/>
                </a:lnTo>
                <a:close/>
              </a:path>
              <a:path w="1000125" h="619125">
                <a:moveTo>
                  <a:pt x="685800" y="21336"/>
                </a:moveTo>
                <a:lnTo>
                  <a:pt x="682751" y="30480"/>
                </a:lnTo>
                <a:lnTo>
                  <a:pt x="691896" y="33527"/>
                </a:lnTo>
                <a:lnTo>
                  <a:pt x="755903" y="51815"/>
                </a:lnTo>
                <a:lnTo>
                  <a:pt x="758951" y="45720"/>
                </a:lnTo>
                <a:lnTo>
                  <a:pt x="737615" y="36575"/>
                </a:lnTo>
                <a:lnTo>
                  <a:pt x="694944" y="24384"/>
                </a:lnTo>
                <a:lnTo>
                  <a:pt x="685800" y="21336"/>
                </a:lnTo>
                <a:close/>
              </a:path>
              <a:path w="1000125" h="619125">
                <a:moveTo>
                  <a:pt x="783336" y="54863"/>
                </a:moveTo>
                <a:lnTo>
                  <a:pt x="780288" y="64008"/>
                </a:lnTo>
                <a:lnTo>
                  <a:pt x="813815" y="79248"/>
                </a:lnTo>
                <a:lnTo>
                  <a:pt x="847344" y="97536"/>
                </a:lnTo>
                <a:lnTo>
                  <a:pt x="853439" y="91439"/>
                </a:lnTo>
                <a:lnTo>
                  <a:pt x="853439" y="88392"/>
                </a:lnTo>
                <a:lnTo>
                  <a:pt x="816863" y="70103"/>
                </a:lnTo>
                <a:lnTo>
                  <a:pt x="783336" y="54863"/>
                </a:lnTo>
                <a:close/>
              </a:path>
              <a:path w="1000125" h="619125">
                <a:moveTo>
                  <a:pt x="877824" y="106680"/>
                </a:moveTo>
                <a:lnTo>
                  <a:pt x="871727" y="112775"/>
                </a:lnTo>
                <a:lnTo>
                  <a:pt x="877824" y="118872"/>
                </a:lnTo>
                <a:lnTo>
                  <a:pt x="908303" y="143256"/>
                </a:lnTo>
                <a:lnTo>
                  <a:pt x="926592" y="164592"/>
                </a:lnTo>
                <a:lnTo>
                  <a:pt x="935736" y="155448"/>
                </a:lnTo>
                <a:lnTo>
                  <a:pt x="914400" y="134112"/>
                </a:lnTo>
                <a:lnTo>
                  <a:pt x="883920" y="112775"/>
                </a:lnTo>
                <a:lnTo>
                  <a:pt x="877824" y="106680"/>
                </a:lnTo>
                <a:close/>
              </a:path>
              <a:path w="1000125" h="619125">
                <a:moveTo>
                  <a:pt x="954024" y="179832"/>
                </a:moveTo>
                <a:lnTo>
                  <a:pt x="944880" y="185927"/>
                </a:lnTo>
                <a:lnTo>
                  <a:pt x="969263" y="222503"/>
                </a:lnTo>
                <a:lnTo>
                  <a:pt x="975360" y="234696"/>
                </a:lnTo>
                <a:lnTo>
                  <a:pt x="981456" y="249936"/>
                </a:lnTo>
                <a:lnTo>
                  <a:pt x="990600" y="246887"/>
                </a:lnTo>
                <a:lnTo>
                  <a:pt x="978408" y="216408"/>
                </a:lnTo>
                <a:lnTo>
                  <a:pt x="954024" y="179832"/>
                </a:lnTo>
                <a:close/>
              </a:path>
              <a:path w="1000125" h="619125">
                <a:moveTo>
                  <a:pt x="996696" y="274320"/>
                </a:moveTo>
                <a:lnTo>
                  <a:pt x="987551" y="277368"/>
                </a:lnTo>
                <a:lnTo>
                  <a:pt x="987551" y="280415"/>
                </a:lnTo>
                <a:lnTo>
                  <a:pt x="990600" y="295656"/>
                </a:lnTo>
                <a:lnTo>
                  <a:pt x="990600" y="326136"/>
                </a:lnTo>
                <a:lnTo>
                  <a:pt x="987551" y="341375"/>
                </a:lnTo>
                <a:lnTo>
                  <a:pt x="984503" y="350520"/>
                </a:lnTo>
                <a:lnTo>
                  <a:pt x="993648" y="353568"/>
                </a:lnTo>
                <a:lnTo>
                  <a:pt x="996696" y="341375"/>
                </a:lnTo>
                <a:lnTo>
                  <a:pt x="999744" y="326136"/>
                </a:lnTo>
                <a:lnTo>
                  <a:pt x="999744" y="292608"/>
                </a:lnTo>
                <a:lnTo>
                  <a:pt x="996696" y="277368"/>
                </a:lnTo>
                <a:lnTo>
                  <a:pt x="996696" y="274320"/>
                </a:lnTo>
                <a:close/>
              </a:path>
              <a:path w="1000125" h="619125">
                <a:moveTo>
                  <a:pt x="978408" y="377951"/>
                </a:moveTo>
                <a:lnTo>
                  <a:pt x="975360" y="384048"/>
                </a:lnTo>
                <a:lnTo>
                  <a:pt x="969263" y="399288"/>
                </a:lnTo>
                <a:lnTo>
                  <a:pt x="950976" y="426720"/>
                </a:lnTo>
                <a:lnTo>
                  <a:pt x="938784" y="441960"/>
                </a:lnTo>
                <a:lnTo>
                  <a:pt x="947927" y="448056"/>
                </a:lnTo>
                <a:lnTo>
                  <a:pt x="978408" y="402336"/>
                </a:lnTo>
                <a:lnTo>
                  <a:pt x="984503" y="387096"/>
                </a:lnTo>
                <a:lnTo>
                  <a:pt x="987551" y="381000"/>
                </a:lnTo>
                <a:lnTo>
                  <a:pt x="978408" y="377951"/>
                </a:lnTo>
                <a:close/>
              </a:path>
              <a:path w="1000125" h="619125">
                <a:moveTo>
                  <a:pt x="920496" y="463296"/>
                </a:moveTo>
                <a:lnTo>
                  <a:pt x="908303" y="475488"/>
                </a:lnTo>
                <a:lnTo>
                  <a:pt x="862584" y="512063"/>
                </a:lnTo>
                <a:lnTo>
                  <a:pt x="868680" y="518160"/>
                </a:lnTo>
                <a:lnTo>
                  <a:pt x="883920" y="505968"/>
                </a:lnTo>
                <a:lnTo>
                  <a:pt x="914400" y="484632"/>
                </a:lnTo>
                <a:lnTo>
                  <a:pt x="926592" y="469392"/>
                </a:lnTo>
                <a:lnTo>
                  <a:pt x="920496" y="463296"/>
                </a:lnTo>
                <a:close/>
              </a:path>
              <a:path w="1000125" h="619125">
                <a:moveTo>
                  <a:pt x="838200" y="524256"/>
                </a:moveTo>
                <a:lnTo>
                  <a:pt x="813815" y="539496"/>
                </a:lnTo>
                <a:lnTo>
                  <a:pt x="774192" y="557784"/>
                </a:lnTo>
                <a:lnTo>
                  <a:pt x="771144" y="557784"/>
                </a:lnTo>
                <a:lnTo>
                  <a:pt x="774192" y="566928"/>
                </a:lnTo>
                <a:lnTo>
                  <a:pt x="777239" y="566928"/>
                </a:lnTo>
                <a:lnTo>
                  <a:pt x="816863" y="548639"/>
                </a:lnTo>
                <a:lnTo>
                  <a:pt x="844296" y="533400"/>
                </a:lnTo>
                <a:lnTo>
                  <a:pt x="838200" y="524256"/>
                </a:lnTo>
                <a:close/>
              </a:path>
              <a:path w="1000125" h="619125">
                <a:moveTo>
                  <a:pt x="743712" y="569976"/>
                </a:moveTo>
                <a:lnTo>
                  <a:pt x="734568" y="573024"/>
                </a:lnTo>
                <a:lnTo>
                  <a:pt x="670560" y="591312"/>
                </a:lnTo>
                <a:lnTo>
                  <a:pt x="673608" y="600456"/>
                </a:lnTo>
                <a:lnTo>
                  <a:pt x="737615" y="582168"/>
                </a:lnTo>
                <a:lnTo>
                  <a:pt x="746760" y="579120"/>
                </a:lnTo>
                <a:lnTo>
                  <a:pt x="743712" y="569976"/>
                </a:lnTo>
                <a:close/>
              </a:path>
              <a:path w="1000125" h="619125">
                <a:moveTo>
                  <a:pt x="643127" y="597408"/>
                </a:moveTo>
                <a:lnTo>
                  <a:pt x="597408" y="603504"/>
                </a:lnTo>
                <a:lnTo>
                  <a:pt x="569976" y="606552"/>
                </a:lnTo>
                <a:lnTo>
                  <a:pt x="569976" y="615696"/>
                </a:lnTo>
                <a:lnTo>
                  <a:pt x="600456" y="612648"/>
                </a:lnTo>
                <a:lnTo>
                  <a:pt x="646176" y="606552"/>
                </a:lnTo>
                <a:lnTo>
                  <a:pt x="643127" y="597408"/>
                </a:lnTo>
                <a:close/>
              </a:path>
              <a:path w="1000125" h="619125">
                <a:moveTo>
                  <a:pt x="542544" y="606552"/>
                </a:moveTo>
                <a:lnTo>
                  <a:pt x="499872" y="609600"/>
                </a:lnTo>
                <a:lnTo>
                  <a:pt x="466344" y="609600"/>
                </a:lnTo>
                <a:lnTo>
                  <a:pt x="466344" y="618744"/>
                </a:lnTo>
                <a:lnTo>
                  <a:pt x="542544" y="618744"/>
                </a:lnTo>
                <a:lnTo>
                  <a:pt x="542544" y="606552"/>
                </a:lnTo>
                <a:close/>
              </a:path>
              <a:path w="1000125" h="619125">
                <a:moveTo>
                  <a:pt x="362712" y="597408"/>
                </a:moveTo>
                <a:lnTo>
                  <a:pt x="359663" y="606552"/>
                </a:lnTo>
                <a:lnTo>
                  <a:pt x="399288" y="612648"/>
                </a:lnTo>
                <a:lnTo>
                  <a:pt x="435863" y="615696"/>
                </a:lnTo>
                <a:lnTo>
                  <a:pt x="435863" y="606552"/>
                </a:lnTo>
                <a:lnTo>
                  <a:pt x="399288" y="603504"/>
                </a:lnTo>
                <a:lnTo>
                  <a:pt x="362712" y="597408"/>
                </a:lnTo>
                <a:close/>
              </a:path>
              <a:path w="1000125" h="619125">
                <a:moveTo>
                  <a:pt x="262127" y="569976"/>
                </a:moveTo>
                <a:lnTo>
                  <a:pt x="259080" y="579120"/>
                </a:lnTo>
                <a:lnTo>
                  <a:pt x="262127" y="582168"/>
                </a:lnTo>
                <a:lnTo>
                  <a:pt x="304800" y="594360"/>
                </a:lnTo>
                <a:lnTo>
                  <a:pt x="332232" y="600456"/>
                </a:lnTo>
                <a:lnTo>
                  <a:pt x="335280" y="591312"/>
                </a:lnTo>
                <a:lnTo>
                  <a:pt x="307848" y="585216"/>
                </a:lnTo>
                <a:lnTo>
                  <a:pt x="265175" y="573024"/>
                </a:lnTo>
                <a:lnTo>
                  <a:pt x="262127" y="569976"/>
                </a:lnTo>
                <a:close/>
              </a:path>
              <a:path w="1000125" h="619125">
                <a:moveTo>
                  <a:pt x="167639" y="527303"/>
                </a:moveTo>
                <a:lnTo>
                  <a:pt x="161544" y="536448"/>
                </a:lnTo>
                <a:lnTo>
                  <a:pt x="182880" y="548639"/>
                </a:lnTo>
                <a:lnTo>
                  <a:pt x="222503" y="566928"/>
                </a:lnTo>
                <a:lnTo>
                  <a:pt x="231648" y="569976"/>
                </a:lnTo>
                <a:lnTo>
                  <a:pt x="234696" y="560832"/>
                </a:lnTo>
                <a:lnTo>
                  <a:pt x="225551" y="557784"/>
                </a:lnTo>
                <a:lnTo>
                  <a:pt x="185927" y="539496"/>
                </a:lnTo>
                <a:lnTo>
                  <a:pt x="167639" y="527303"/>
                </a:lnTo>
                <a:close/>
              </a:path>
              <a:path w="1000125" h="619125">
                <a:moveTo>
                  <a:pt x="82296" y="466344"/>
                </a:moveTo>
                <a:lnTo>
                  <a:pt x="76200" y="475488"/>
                </a:lnTo>
                <a:lnTo>
                  <a:pt x="85344" y="484632"/>
                </a:lnTo>
                <a:lnTo>
                  <a:pt x="115824" y="505968"/>
                </a:lnTo>
                <a:lnTo>
                  <a:pt x="137160" y="521208"/>
                </a:lnTo>
                <a:lnTo>
                  <a:pt x="143256" y="515112"/>
                </a:lnTo>
                <a:lnTo>
                  <a:pt x="118872" y="499872"/>
                </a:lnTo>
                <a:lnTo>
                  <a:pt x="91439" y="475488"/>
                </a:lnTo>
                <a:lnTo>
                  <a:pt x="82296" y="466344"/>
                </a:lnTo>
                <a:close/>
              </a:path>
              <a:path w="1000125" h="619125">
                <a:moveTo>
                  <a:pt x="24384" y="384048"/>
                </a:moveTo>
                <a:lnTo>
                  <a:pt x="15239" y="387096"/>
                </a:lnTo>
                <a:lnTo>
                  <a:pt x="21336" y="402336"/>
                </a:lnTo>
                <a:lnTo>
                  <a:pt x="39624" y="429768"/>
                </a:lnTo>
                <a:lnTo>
                  <a:pt x="57912" y="454151"/>
                </a:lnTo>
                <a:lnTo>
                  <a:pt x="64008" y="448056"/>
                </a:lnTo>
                <a:lnTo>
                  <a:pt x="45720" y="423672"/>
                </a:lnTo>
                <a:lnTo>
                  <a:pt x="30480" y="396239"/>
                </a:lnTo>
                <a:lnTo>
                  <a:pt x="24384" y="384048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14" name="object 7"/>
          <p:cNvSpPr/>
          <p:nvPr/>
        </p:nvSpPr>
        <p:spPr>
          <a:xfrm>
            <a:off x="1076325" y="4228012"/>
            <a:ext cx="795338" cy="475049"/>
          </a:xfrm>
          <a:custGeom>
            <a:avLst/>
            <a:gdLst/>
            <a:ahLst/>
            <a:cxnLst/>
            <a:rect l="l" t="t" r="r" b="b"/>
            <a:pathLst>
              <a:path w="1381125" h="390525">
                <a:moveTo>
                  <a:pt x="758952" y="0"/>
                </a:moveTo>
                <a:lnTo>
                  <a:pt x="618744" y="0"/>
                </a:lnTo>
                <a:lnTo>
                  <a:pt x="551688" y="3048"/>
                </a:lnTo>
                <a:lnTo>
                  <a:pt x="362712" y="21336"/>
                </a:lnTo>
                <a:lnTo>
                  <a:pt x="304800" y="33527"/>
                </a:lnTo>
                <a:lnTo>
                  <a:pt x="252984" y="42672"/>
                </a:lnTo>
                <a:lnTo>
                  <a:pt x="179831" y="60960"/>
                </a:lnTo>
                <a:lnTo>
                  <a:pt x="158496" y="70103"/>
                </a:lnTo>
                <a:lnTo>
                  <a:pt x="140208" y="76200"/>
                </a:lnTo>
                <a:lnTo>
                  <a:pt x="118872" y="85344"/>
                </a:lnTo>
                <a:lnTo>
                  <a:pt x="100584" y="91439"/>
                </a:lnTo>
                <a:lnTo>
                  <a:pt x="70104" y="109727"/>
                </a:lnTo>
                <a:lnTo>
                  <a:pt x="54864" y="115824"/>
                </a:lnTo>
                <a:lnTo>
                  <a:pt x="42672" y="124968"/>
                </a:lnTo>
                <a:lnTo>
                  <a:pt x="33528" y="134112"/>
                </a:lnTo>
                <a:lnTo>
                  <a:pt x="21336" y="143256"/>
                </a:lnTo>
                <a:lnTo>
                  <a:pt x="15240" y="155448"/>
                </a:lnTo>
                <a:lnTo>
                  <a:pt x="3048" y="173736"/>
                </a:lnTo>
                <a:lnTo>
                  <a:pt x="0" y="182880"/>
                </a:lnTo>
                <a:lnTo>
                  <a:pt x="0" y="207263"/>
                </a:lnTo>
                <a:lnTo>
                  <a:pt x="3048" y="216408"/>
                </a:lnTo>
                <a:lnTo>
                  <a:pt x="9143" y="225551"/>
                </a:lnTo>
                <a:lnTo>
                  <a:pt x="15240" y="237744"/>
                </a:lnTo>
                <a:lnTo>
                  <a:pt x="21336" y="246887"/>
                </a:lnTo>
                <a:lnTo>
                  <a:pt x="33528" y="256032"/>
                </a:lnTo>
                <a:lnTo>
                  <a:pt x="42672" y="265175"/>
                </a:lnTo>
                <a:lnTo>
                  <a:pt x="54864" y="274320"/>
                </a:lnTo>
                <a:lnTo>
                  <a:pt x="70104" y="280415"/>
                </a:lnTo>
                <a:lnTo>
                  <a:pt x="100584" y="298703"/>
                </a:lnTo>
                <a:lnTo>
                  <a:pt x="118872" y="304800"/>
                </a:lnTo>
                <a:lnTo>
                  <a:pt x="140208" y="313944"/>
                </a:lnTo>
                <a:lnTo>
                  <a:pt x="158496" y="320039"/>
                </a:lnTo>
                <a:lnTo>
                  <a:pt x="252984" y="347472"/>
                </a:lnTo>
                <a:lnTo>
                  <a:pt x="304800" y="356615"/>
                </a:lnTo>
                <a:lnTo>
                  <a:pt x="423672" y="374903"/>
                </a:lnTo>
                <a:lnTo>
                  <a:pt x="551688" y="387096"/>
                </a:lnTo>
                <a:lnTo>
                  <a:pt x="618744" y="390144"/>
                </a:lnTo>
                <a:lnTo>
                  <a:pt x="762000" y="390144"/>
                </a:lnTo>
                <a:lnTo>
                  <a:pt x="829056" y="387096"/>
                </a:lnTo>
                <a:lnTo>
                  <a:pt x="896112" y="381000"/>
                </a:lnTo>
                <a:lnTo>
                  <a:pt x="618744" y="381000"/>
                </a:lnTo>
                <a:lnTo>
                  <a:pt x="551688" y="377951"/>
                </a:lnTo>
                <a:lnTo>
                  <a:pt x="423672" y="365760"/>
                </a:lnTo>
                <a:lnTo>
                  <a:pt x="362712" y="356615"/>
                </a:lnTo>
                <a:lnTo>
                  <a:pt x="256031" y="338327"/>
                </a:lnTo>
                <a:lnTo>
                  <a:pt x="182880" y="320039"/>
                </a:lnTo>
                <a:lnTo>
                  <a:pt x="161544" y="310896"/>
                </a:lnTo>
                <a:lnTo>
                  <a:pt x="143256" y="304800"/>
                </a:lnTo>
                <a:lnTo>
                  <a:pt x="121920" y="295656"/>
                </a:lnTo>
                <a:lnTo>
                  <a:pt x="106680" y="289560"/>
                </a:lnTo>
                <a:lnTo>
                  <a:pt x="88392" y="280415"/>
                </a:lnTo>
                <a:lnTo>
                  <a:pt x="73152" y="274320"/>
                </a:lnTo>
                <a:lnTo>
                  <a:pt x="48768" y="256032"/>
                </a:lnTo>
                <a:lnTo>
                  <a:pt x="30480" y="237744"/>
                </a:lnTo>
                <a:lnTo>
                  <a:pt x="21336" y="231648"/>
                </a:lnTo>
                <a:lnTo>
                  <a:pt x="15240" y="222503"/>
                </a:lnTo>
                <a:lnTo>
                  <a:pt x="9143" y="204215"/>
                </a:lnTo>
                <a:lnTo>
                  <a:pt x="9143" y="185927"/>
                </a:lnTo>
                <a:lnTo>
                  <a:pt x="15240" y="167639"/>
                </a:lnTo>
                <a:lnTo>
                  <a:pt x="21336" y="158496"/>
                </a:lnTo>
                <a:lnTo>
                  <a:pt x="30480" y="149351"/>
                </a:lnTo>
                <a:lnTo>
                  <a:pt x="39624" y="143256"/>
                </a:lnTo>
                <a:lnTo>
                  <a:pt x="48768" y="134112"/>
                </a:lnTo>
                <a:lnTo>
                  <a:pt x="73152" y="115824"/>
                </a:lnTo>
                <a:lnTo>
                  <a:pt x="88392" y="109727"/>
                </a:lnTo>
                <a:lnTo>
                  <a:pt x="124968" y="91439"/>
                </a:lnTo>
                <a:lnTo>
                  <a:pt x="161544" y="79248"/>
                </a:lnTo>
                <a:lnTo>
                  <a:pt x="182880" y="70103"/>
                </a:lnTo>
                <a:lnTo>
                  <a:pt x="256031" y="51815"/>
                </a:lnTo>
                <a:lnTo>
                  <a:pt x="362712" y="33527"/>
                </a:lnTo>
                <a:lnTo>
                  <a:pt x="423672" y="24384"/>
                </a:lnTo>
                <a:lnTo>
                  <a:pt x="551688" y="12192"/>
                </a:lnTo>
                <a:lnTo>
                  <a:pt x="621792" y="9144"/>
                </a:lnTo>
                <a:lnTo>
                  <a:pt x="896112" y="9144"/>
                </a:lnTo>
                <a:lnTo>
                  <a:pt x="829056" y="3048"/>
                </a:lnTo>
                <a:lnTo>
                  <a:pt x="758952" y="0"/>
                </a:lnTo>
                <a:close/>
              </a:path>
              <a:path w="1381125" h="390525">
                <a:moveTo>
                  <a:pt x="896112" y="9144"/>
                </a:moveTo>
                <a:lnTo>
                  <a:pt x="758952" y="9144"/>
                </a:lnTo>
                <a:lnTo>
                  <a:pt x="829056" y="12192"/>
                </a:lnTo>
                <a:lnTo>
                  <a:pt x="957072" y="24384"/>
                </a:lnTo>
                <a:lnTo>
                  <a:pt x="1018032" y="33527"/>
                </a:lnTo>
                <a:lnTo>
                  <a:pt x="1124712" y="51815"/>
                </a:lnTo>
                <a:lnTo>
                  <a:pt x="1197864" y="70103"/>
                </a:lnTo>
                <a:lnTo>
                  <a:pt x="1219200" y="79248"/>
                </a:lnTo>
                <a:lnTo>
                  <a:pt x="1255776" y="91439"/>
                </a:lnTo>
                <a:lnTo>
                  <a:pt x="1292352" y="109727"/>
                </a:lnTo>
                <a:lnTo>
                  <a:pt x="1307592" y="115824"/>
                </a:lnTo>
                <a:lnTo>
                  <a:pt x="1331976" y="134112"/>
                </a:lnTo>
                <a:lnTo>
                  <a:pt x="1341120" y="143256"/>
                </a:lnTo>
                <a:lnTo>
                  <a:pt x="1350264" y="149351"/>
                </a:lnTo>
                <a:lnTo>
                  <a:pt x="1359408" y="158496"/>
                </a:lnTo>
                <a:lnTo>
                  <a:pt x="1365503" y="167639"/>
                </a:lnTo>
                <a:lnTo>
                  <a:pt x="1362456" y="167639"/>
                </a:lnTo>
                <a:lnTo>
                  <a:pt x="1368552" y="176784"/>
                </a:lnTo>
                <a:lnTo>
                  <a:pt x="1371600" y="185927"/>
                </a:lnTo>
                <a:lnTo>
                  <a:pt x="1371600" y="204215"/>
                </a:lnTo>
                <a:lnTo>
                  <a:pt x="1368552" y="213360"/>
                </a:lnTo>
                <a:lnTo>
                  <a:pt x="1362456" y="222503"/>
                </a:lnTo>
                <a:lnTo>
                  <a:pt x="1365503" y="222503"/>
                </a:lnTo>
                <a:lnTo>
                  <a:pt x="1359408" y="231648"/>
                </a:lnTo>
                <a:lnTo>
                  <a:pt x="1350264" y="240792"/>
                </a:lnTo>
                <a:lnTo>
                  <a:pt x="1341120" y="246887"/>
                </a:lnTo>
                <a:lnTo>
                  <a:pt x="1331976" y="256032"/>
                </a:lnTo>
                <a:lnTo>
                  <a:pt x="1319784" y="265175"/>
                </a:lnTo>
                <a:lnTo>
                  <a:pt x="1304544" y="274320"/>
                </a:lnTo>
                <a:lnTo>
                  <a:pt x="1274064" y="289560"/>
                </a:lnTo>
                <a:lnTo>
                  <a:pt x="1255776" y="295656"/>
                </a:lnTo>
                <a:lnTo>
                  <a:pt x="1237488" y="304800"/>
                </a:lnTo>
                <a:lnTo>
                  <a:pt x="1219200" y="310896"/>
                </a:lnTo>
                <a:lnTo>
                  <a:pt x="1197864" y="320039"/>
                </a:lnTo>
                <a:lnTo>
                  <a:pt x="1124712" y="338327"/>
                </a:lnTo>
                <a:lnTo>
                  <a:pt x="1072896" y="347472"/>
                </a:lnTo>
                <a:lnTo>
                  <a:pt x="957072" y="365760"/>
                </a:lnTo>
                <a:lnTo>
                  <a:pt x="829056" y="377951"/>
                </a:lnTo>
                <a:lnTo>
                  <a:pt x="758952" y="381000"/>
                </a:lnTo>
                <a:lnTo>
                  <a:pt x="896112" y="381000"/>
                </a:lnTo>
                <a:lnTo>
                  <a:pt x="957072" y="374903"/>
                </a:lnTo>
                <a:lnTo>
                  <a:pt x="1075944" y="356615"/>
                </a:lnTo>
                <a:lnTo>
                  <a:pt x="1127760" y="347472"/>
                </a:lnTo>
                <a:lnTo>
                  <a:pt x="1200912" y="329184"/>
                </a:lnTo>
                <a:lnTo>
                  <a:pt x="1222248" y="320039"/>
                </a:lnTo>
                <a:lnTo>
                  <a:pt x="1240536" y="313944"/>
                </a:lnTo>
                <a:lnTo>
                  <a:pt x="1261872" y="304800"/>
                </a:lnTo>
                <a:lnTo>
                  <a:pt x="1280160" y="298703"/>
                </a:lnTo>
                <a:lnTo>
                  <a:pt x="1310639" y="280415"/>
                </a:lnTo>
                <a:lnTo>
                  <a:pt x="1325880" y="274320"/>
                </a:lnTo>
                <a:lnTo>
                  <a:pt x="1338072" y="265175"/>
                </a:lnTo>
                <a:lnTo>
                  <a:pt x="1347215" y="256032"/>
                </a:lnTo>
                <a:lnTo>
                  <a:pt x="1359408" y="246887"/>
                </a:lnTo>
                <a:lnTo>
                  <a:pt x="1365503" y="234696"/>
                </a:lnTo>
                <a:lnTo>
                  <a:pt x="1377696" y="216408"/>
                </a:lnTo>
                <a:lnTo>
                  <a:pt x="1380744" y="207263"/>
                </a:lnTo>
                <a:lnTo>
                  <a:pt x="1380744" y="182880"/>
                </a:lnTo>
                <a:lnTo>
                  <a:pt x="1377696" y="173736"/>
                </a:lnTo>
                <a:lnTo>
                  <a:pt x="1371600" y="164592"/>
                </a:lnTo>
                <a:lnTo>
                  <a:pt x="1365503" y="152400"/>
                </a:lnTo>
                <a:lnTo>
                  <a:pt x="1338072" y="124968"/>
                </a:lnTo>
                <a:lnTo>
                  <a:pt x="1325880" y="115824"/>
                </a:lnTo>
                <a:lnTo>
                  <a:pt x="1310639" y="109727"/>
                </a:lnTo>
                <a:lnTo>
                  <a:pt x="1280160" y="91439"/>
                </a:lnTo>
                <a:lnTo>
                  <a:pt x="1261872" y="85344"/>
                </a:lnTo>
                <a:lnTo>
                  <a:pt x="1240536" y="76200"/>
                </a:lnTo>
                <a:lnTo>
                  <a:pt x="1222248" y="70103"/>
                </a:lnTo>
                <a:lnTo>
                  <a:pt x="1197864" y="60960"/>
                </a:lnTo>
                <a:lnTo>
                  <a:pt x="1176527" y="54863"/>
                </a:lnTo>
                <a:lnTo>
                  <a:pt x="1127760" y="42672"/>
                </a:lnTo>
                <a:lnTo>
                  <a:pt x="1075944" y="33527"/>
                </a:lnTo>
                <a:lnTo>
                  <a:pt x="1018032" y="21336"/>
                </a:lnTo>
                <a:lnTo>
                  <a:pt x="896112" y="914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17" name="object 10"/>
          <p:cNvSpPr/>
          <p:nvPr/>
        </p:nvSpPr>
        <p:spPr>
          <a:xfrm>
            <a:off x="5569990" y="3902686"/>
            <a:ext cx="699602" cy="503129"/>
          </a:xfrm>
          <a:custGeom>
            <a:avLst/>
            <a:gdLst/>
            <a:ahLst/>
            <a:cxnLst/>
            <a:rect l="l" t="t" r="r" b="b"/>
            <a:pathLst>
              <a:path w="1000125" h="542925">
                <a:moveTo>
                  <a:pt x="551688" y="0"/>
                </a:moveTo>
                <a:lnTo>
                  <a:pt x="448055" y="0"/>
                </a:lnTo>
                <a:lnTo>
                  <a:pt x="350520" y="12192"/>
                </a:lnTo>
                <a:lnTo>
                  <a:pt x="304800" y="21336"/>
                </a:lnTo>
                <a:lnTo>
                  <a:pt x="262127" y="33527"/>
                </a:lnTo>
                <a:lnTo>
                  <a:pt x="222503" y="45720"/>
                </a:lnTo>
                <a:lnTo>
                  <a:pt x="182880" y="60960"/>
                </a:lnTo>
                <a:lnTo>
                  <a:pt x="146303" y="79248"/>
                </a:lnTo>
                <a:lnTo>
                  <a:pt x="85344" y="118872"/>
                </a:lnTo>
                <a:lnTo>
                  <a:pt x="39624" y="164592"/>
                </a:lnTo>
                <a:lnTo>
                  <a:pt x="15239" y="201168"/>
                </a:lnTo>
                <a:lnTo>
                  <a:pt x="3048" y="243839"/>
                </a:lnTo>
                <a:lnTo>
                  <a:pt x="0" y="256032"/>
                </a:lnTo>
                <a:lnTo>
                  <a:pt x="0" y="286512"/>
                </a:lnTo>
                <a:lnTo>
                  <a:pt x="3048" y="298703"/>
                </a:lnTo>
                <a:lnTo>
                  <a:pt x="6096" y="313944"/>
                </a:lnTo>
                <a:lnTo>
                  <a:pt x="21336" y="353568"/>
                </a:lnTo>
                <a:lnTo>
                  <a:pt x="60960" y="402336"/>
                </a:lnTo>
                <a:lnTo>
                  <a:pt x="115824" y="445008"/>
                </a:lnTo>
                <a:lnTo>
                  <a:pt x="182880" y="481584"/>
                </a:lnTo>
                <a:lnTo>
                  <a:pt x="222503" y="496824"/>
                </a:lnTo>
                <a:lnTo>
                  <a:pt x="262127" y="509015"/>
                </a:lnTo>
                <a:lnTo>
                  <a:pt x="304800" y="521208"/>
                </a:lnTo>
                <a:lnTo>
                  <a:pt x="350520" y="530351"/>
                </a:lnTo>
                <a:lnTo>
                  <a:pt x="448055" y="542544"/>
                </a:lnTo>
                <a:lnTo>
                  <a:pt x="551688" y="542544"/>
                </a:lnTo>
                <a:lnTo>
                  <a:pt x="624840" y="533400"/>
                </a:lnTo>
                <a:lnTo>
                  <a:pt x="499872" y="533400"/>
                </a:lnTo>
                <a:lnTo>
                  <a:pt x="399288" y="527303"/>
                </a:lnTo>
                <a:lnTo>
                  <a:pt x="353568" y="521208"/>
                </a:lnTo>
                <a:lnTo>
                  <a:pt x="307848" y="512063"/>
                </a:lnTo>
                <a:lnTo>
                  <a:pt x="265175" y="499872"/>
                </a:lnTo>
                <a:lnTo>
                  <a:pt x="225551" y="487680"/>
                </a:lnTo>
                <a:lnTo>
                  <a:pt x="185927" y="472439"/>
                </a:lnTo>
                <a:lnTo>
                  <a:pt x="118872" y="435863"/>
                </a:lnTo>
                <a:lnTo>
                  <a:pt x="67056" y="396239"/>
                </a:lnTo>
                <a:lnTo>
                  <a:pt x="30480" y="347472"/>
                </a:lnTo>
                <a:lnTo>
                  <a:pt x="12192" y="298703"/>
                </a:lnTo>
                <a:lnTo>
                  <a:pt x="9144" y="283463"/>
                </a:lnTo>
                <a:lnTo>
                  <a:pt x="9144" y="259080"/>
                </a:lnTo>
                <a:lnTo>
                  <a:pt x="18287" y="219456"/>
                </a:lnTo>
                <a:lnTo>
                  <a:pt x="67056" y="146303"/>
                </a:lnTo>
                <a:lnTo>
                  <a:pt x="121920" y="106680"/>
                </a:lnTo>
                <a:lnTo>
                  <a:pt x="152400" y="85344"/>
                </a:lnTo>
                <a:lnTo>
                  <a:pt x="225551" y="54863"/>
                </a:lnTo>
                <a:lnTo>
                  <a:pt x="265175" y="42672"/>
                </a:lnTo>
                <a:lnTo>
                  <a:pt x="307848" y="30480"/>
                </a:lnTo>
                <a:lnTo>
                  <a:pt x="353568" y="21336"/>
                </a:lnTo>
                <a:lnTo>
                  <a:pt x="448055" y="9144"/>
                </a:lnTo>
                <a:lnTo>
                  <a:pt x="623315" y="9144"/>
                </a:lnTo>
                <a:lnTo>
                  <a:pt x="551688" y="0"/>
                </a:lnTo>
                <a:close/>
              </a:path>
              <a:path w="1000125" h="542925">
                <a:moveTo>
                  <a:pt x="623315" y="9144"/>
                </a:moveTo>
                <a:lnTo>
                  <a:pt x="551688" y="9144"/>
                </a:lnTo>
                <a:lnTo>
                  <a:pt x="646176" y="21336"/>
                </a:lnTo>
                <a:lnTo>
                  <a:pt x="691896" y="30480"/>
                </a:lnTo>
                <a:lnTo>
                  <a:pt x="734568" y="42672"/>
                </a:lnTo>
                <a:lnTo>
                  <a:pt x="774192" y="54863"/>
                </a:lnTo>
                <a:lnTo>
                  <a:pt x="813816" y="70103"/>
                </a:lnTo>
                <a:lnTo>
                  <a:pt x="880872" y="106680"/>
                </a:lnTo>
                <a:lnTo>
                  <a:pt x="932688" y="146303"/>
                </a:lnTo>
                <a:lnTo>
                  <a:pt x="969264" y="195072"/>
                </a:lnTo>
                <a:lnTo>
                  <a:pt x="987551" y="243839"/>
                </a:lnTo>
                <a:lnTo>
                  <a:pt x="990600" y="259080"/>
                </a:lnTo>
                <a:lnTo>
                  <a:pt x="990600" y="283463"/>
                </a:lnTo>
                <a:lnTo>
                  <a:pt x="981455" y="323088"/>
                </a:lnTo>
                <a:lnTo>
                  <a:pt x="932688" y="396239"/>
                </a:lnTo>
                <a:lnTo>
                  <a:pt x="847344" y="454151"/>
                </a:lnTo>
                <a:lnTo>
                  <a:pt x="813816" y="472439"/>
                </a:lnTo>
                <a:lnTo>
                  <a:pt x="774192" y="487680"/>
                </a:lnTo>
                <a:lnTo>
                  <a:pt x="734568" y="499872"/>
                </a:lnTo>
                <a:lnTo>
                  <a:pt x="691896" y="512063"/>
                </a:lnTo>
                <a:lnTo>
                  <a:pt x="646176" y="521208"/>
                </a:lnTo>
                <a:lnTo>
                  <a:pt x="600455" y="527303"/>
                </a:lnTo>
                <a:lnTo>
                  <a:pt x="499872" y="533400"/>
                </a:lnTo>
                <a:lnTo>
                  <a:pt x="624840" y="533400"/>
                </a:lnTo>
                <a:lnTo>
                  <a:pt x="694944" y="521208"/>
                </a:lnTo>
                <a:lnTo>
                  <a:pt x="737616" y="509015"/>
                </a:lnTo>
                <a:lnTo>
                  <a:pt x="777240" y="496824"/>
                </a:lnTo>
                <a:lnTo>
                  <a:pt x="816864" y="481584"/>
                </a:lnTo>
                <a:lnTo>
                  <a:pt x="853440" y="463296"/>
                </a:lnTo>
                <a:lnTo>
                  <a:pt x="914400" y="423672"/>
                </a:lnTo>
                <a:lnTo>
                  <a:pt x="960120" y="377951"/>
                </a:lnTo>
                <a:lnTo>
                  <a:pt x="984503" y="338327"/>
                </a:lnTo>
                <a:lnTo>
                  <a:pt x="990600" y="326136"/>
                </a:lnTo>
                <a:lnTo>
                  <a:pt x="993648" y="313944"/>
                </a:lnTo>
                <a:lnTo>
                  <a:pt x="996696" y="298703"/>
                </a:lnTo>
                <a:lnTo>
                  <a:pt x="999744" y="286512"/>
                </a:lnTo>
                <a:lnTo>
                  <a:pt x="999744" y="256032"/>
                </a:lnTo>
                <a:lnTo>
                  <a:pt x="996696" y="243839"/>
                </a:lnTo>
                <a:lnTo>
                  <a:pt x="993648" y="228600"/>
                </a:lnTo>
                <a:lnTo>
                  <a:pt x="990600" y="216408"/>
                </a:lnTo>
                <a:lnTo>
                  <a:pt x="984503" y="201168"/>
                </a:lnTo>
                <a:lnTo>
                  <a:pt x="975359" y="188975"/>
                </a:lnTo>
                <a:lnTo>
                  <a:pt x="960120" y="164592"/>
                </a:lnTo>
                <a:lnTo>
                  <a:pt x="914400" y="118872"/>
                </a:lnTo>
                <a:lnTo>
                  <a:pt x="853440" y="79248"/>
                </a:lnTo>
                <a:lnTo>
                  <a:pt x="816864" y="60960"/>
                </a:lnTo>
                <a:lnTo>
                  <a:pt x="777240" y="45720"/>
                </a:lnTo>
                <a:lnTo>
                  <a:pt x="737616" y="33527"/>
                </a:lnTo>
                <a:lnTo>
                  <a:pt x="694944" y="21336"/>
                </a:lnTo>
                <a:lnTo>
                  <a:pt x="646176" y="12192"/>
                </a:lnTo>
                <a:lnTo>
                  <a:pt x="623315" y="914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1,2,3,4,5,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1,2,4,5,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Báo lỗi cú pháp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1,2,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373" y="2165133"/>
            <a:ext cx="3693796" cy="21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404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1,2,3,4,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1,2,4,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Báo lỗi cú pháp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1,2,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660" y="2299340"/>
            <a:ext cx="3393308" cy="21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472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0,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1,2,3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Lặp vĩnh viễn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Báo lỗi cú pháp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6" y="2103320"/>
            <a:ext cx="3269188" cy="24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457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3,2,1,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Lặp vĩnh viễn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Lỗi cú pháp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1,2,3,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066250"/>
            <a:ext cx="3304021" cy="25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8159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1,2,3,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3,2,1,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Báo lỗi cú pháp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Lặp vĩnh viễn</a:t>
            </a:r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047200"/>
            <a:ext cx="3196124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319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hỏi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lý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thuyết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371600"/>
            <a:ext cx="8004356" cy="4572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smtClean="0"/>
              <a:t>Nêu cú pháp câu lệnh </a:t>
            </a:r>
            <a:r>
              <a:rPr lang="en-US" smtClean="0"/>
              <a:t>do … while</a:t>
            </a:r>
            <a:r>
              <a:rPr smtClean="0"/>
              <a:t>? </a:t>
            </a:r>
            <a:r>
              <a:rPr lang="en-US" smtClean="0"/>
              <a:t>Cho ví dụ.</a:t>
            </a:r>
            <a:endParaRPr dirty="0"/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smtClean="0"/>
              <a:t>Phân </a:t>
            </a:r>
            <a:r>
              <a:rPr lang="en-US" smtClean="0"/>
              <a:t>biệt lệnh </a:t>
            </a:r>
            <a:r>
              <a:rPr lang="en-US" smtClean="0"/>
              <a:t>break </a:t>
            </a:r>
            <a:r>
              <a:rPr lang="en-US" smtClean="0"/>
              <a:t>và lệnh </a:t>
            </a:r>
            <a:r>
              <a:rPr lang="en-US" smtClean="0"/>
              <a:t>continue. Cho ví dụ minh họa.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88088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336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76546" y="999510"/>
                <a:ext cx="8110254" cy="5553690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>
                <a:normAutofit/>
              </a:bodyPr>
              <a:lstStyle/>
              <a:p>
                <a:pPr marL="0" indent="0" algn="just" defTabSz="886968">
                  <a:lnSpc>
                    <a:spcPct val="150000"/>
                  </a:lnSpc>
                  <a:spcBef>
                    <a:spcPts val="0"/>
                  </a:spcBef>
                  <a:buNone/>
                  <a:defRPr sz="2716"/>
                </a:pPr>
                <a:r>
                  <a:rPr lang="vi-VN" sz="2400" smtClean="0"/>
                  <a:t>Viết chương trình C++ thực hiện các công việc sau</a:t>
                </a:r>
                <a:r>
                  <a:rPr lang="en-US" sz="2400" smtClean="0"/>
                  <a:t> dùng lệnh do … while</a:t>
                </a:r>
                <a:r>
                  <a:rPr lang="vi-VN" sz="2400" smtClean="0"/>
                  <a:t>:</a:t>
                </a:r>
                <a:endParaRPr lang="vi-VN" sz="2400" dirty="0"/>
              </a:p>
              <a:p>
                <a:pPr marL="514350" indent="-51435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  <a:defRPr sz="2716"/>
                </a:pPr>
                <a:r>
                  <a:rPr lang="vi-VN" sz="2400" smtClean="0"/>
                  <a:t>Tính tổng S </a:t>
                </a:r>
                <a14:m>
                  <m:oMath xmlns:m="http://schemas.openxmlformats.org/officeDocument/2006/math">
                    <m:r>
                      <a:rPr lang="vi-VN" sz="24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40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40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40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40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ar-AE" sz="2400" i="0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ar-AE" sz="2400" smtClean="0"/>
              </a:p>
              <a:p>
                <a:pPr marL="514350" indent="-51435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  <a:defRPr sz="2716"/>
                </a:pPr>
                <a:r>
                  <a:rPr lang="en-US" sz="2400" smtClean="0"/>
                  <a:t>Tính tích P = 1*3*5* … * (2n-1)</a:t>
                </a:r>
              </a:p>
              <a:p>
                <a:pPr marL="514350" indent="-51435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  <a:defRPr sz="2716"/>
                </a:pPr>
                <a:r>
                  <a:rPr lang="en-US" sz="2400" smtClean="0"/>
                  <a:t>Nhập vào một số thực cho đến khi số 0 được nhập vào:</a:t>
                </a:r>
              </a:p>
              <a:p>
                <a:pPr marL="852488" indent="-514350" algn="just" defTabSz="886968">
                  <a:lnSpc>
                    <a:spcPct val="150000"/>
                  </a:lnSpc>
                  <a:spcBef>
                    <a:spcPts val="0"/>
                  </a:spcBef>
                  <a:buAutoNum type="alphaLcParenR"/>
                  <a:defRPr sz="2716"/>
                </a:pPr>
                <a:r>
                  <a:rPr lang="en-US" sz="2400" smtClean="0"/>
                  <a:t>Đếm số phần tử đã nhập, không kể số 0</a:t>
                </a:r>
              </a:p>
              <a:p>
                <a:pPr marL="852488" indent="-514350" algn="just" defTabSz="886968">
                  <a:lnSpc>
                    <a:spcPct val="150000"/>
                  </a:lnSpc>
                  <a:spcBef>
                    <a:spcPts val="0"/>
                  </a:spcBef>
                  <a:buAutoNum type="alphaLcParenR"/>
                  <a:defRPr sz="2716"/>
                </a:pPr>
                <a:r>
                  <a:rPr lang="en-US" sz="2400" smtClean="0"/>
                  <a:t>Tính trung bình cộng các phần tử đã nhập</a:t>
                </a:r>
              </a:p>
              <a:p>
                <a:pPr marL="852488" indent="-514350" algn="just" defTabSz="886968">
                  <a:lnSpc>
                    <a:spcPct val="150000"/>
                  </a:lnSpc>
                  <a:spcBef>
                    <a:spcPts val="0"/>
                  </a:spcBef>
                  <a:buAutoNum type="alphaLcParenR"/>
                  <a:defRPr sz="2716"/>
                </a:pPr>
                <a:r>
                  <a:rPr lang="en-US" sz="2400" smtClean="0"/>
                  <a:t>Trong đó có bao nhiêu phần tử âm</a:t>
                </a:r>
              </a:p>
              <a:p>
                <a:pPr marL="514350" indent="-51435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4"/>
                  <a:defRPr sz="2716"/>
                </a:pPr>
                <a:endParaRPr lang="en-US" sz="2400" smtClean="0"/>
              </a:p>
            </p:txBody>
          </p:sp>
        </mc:Choice>
        <mc:Fallback xmlns="">
          <p:sp>
            <p:nvSpPr>
              <p:cNvPr id="6" name="Shape 13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76546" y="999510"/>
                <a:ext cx="8110254" cy="5553690"/>
              </a:xfrm>
              <a:prstGeom prst="rect">
                <a:avLst/>
              </a:prstGeom>
              <a:blipFill>
                <a:blip r:embed="rId2"/>
                <a:stretch>
                  <a:fillRect l="-1203" r="-1128"/>
                </a:stretch>
              </a:blipFill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990654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p:sp>
        <p:nvSpPr>
          <p:cNvPr id="6" name="Shape 1336"/>
          <p:cNvSpPr>
            <a:spLocks noGrp="1"/>
          </p:cNvSpPr>
          <p:nvPr>
            <p:ph type="body" idx="4294967295"/>
          </p:nvPr>
        </p:nvSpPr>
        <p:spPr>
          <a:xfrm>
            <a:off x="576546" y="999510"/>
            <a:ext cx="8110254" cy="55536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 algn="just" defTabSz="886968">
              <a:lnSpc>
                <a:spcPct val="150000"/>
              </a:lnSpc>
              <a:spcBef>
                <a:spcPts val="0"/>
              </a:spcBef>
              <a:buNone/>
              <a:defRPr sz="2716"/>
            </a:pPr>
            <a:r>
              <a:rPr lang="vi-VN" sz="2400" smtClean="0"/>
              <a:t>Viết chương trình C++ thực hiện các công việc sau</a:t>
            </a:r>
            <a:r>
              <a:rPr lang="en-US" sz="2400" smtClean="0"/>
              <a:t> dùng lệnh do … while</a:t>
            </a:r>
            <a:r>
              <a:rPr lang="vi-VN" sz="2400" smtClean="0"/>
              <a:t>:</a:t>
            </a:r>
            <a:endParaRPr lang="vi-VN" sz="2400" dirty="0"/>
          </a:p>
          <a:p>
            <a:pPr marL="514350" indent="-51435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  <a:defRPr sz="2716"/>
            </a:pPr>
            <a:r>
              <a:rPr lang="en-US" sz="2400" smtClean="0"/>
              <a:t>Nhập vào một ký tự cho đến khi dấu * được nhập vào:</a:t>
            </a:r>
          </a:p>
          <a:p>
            <a:pPr marL="852488" indent="-514350" algn="just" defTabSz="886968">
              <a:lnSpc>
                <a:spcPct val="150000"/>
              </a:lnSpc>
              <a:spcBef>
                <a:spcPts val="0"/>
              </a:spcBef>
              <a:buAutoNum type="alphaLcParenR"/>
              <a:defRPr sz="2716"/>
            </a:pPr>
            <a:r>
              <a:rPr lang="en-US" sz="2400" smtClean="0"/>
              <a:t>Đếm số ký tự đã nhập, không kể dấu *</a:t>
            </a:r>
          </a:p>
          <a:p>
            <a:pPr marL="852488" indent="-514350" algn="just" defTabSz="886968">
              <a:lnSpc>
                <a:spcPct val="150000"/>
              </a:lnSpc>
              <a:spcBef>
                <a:spcPts val="0"/>
              </a:spcBef>
              <a:buAutoNum type="alphaLcParenR"/>
              <a:defRPr sz="2716"/>
            </a:pPr>
            <a:r>
              <a:rPr lang="en-US" sz="2400" smtClean="0"/>
              <a:t>Trong đó có bao nhiêu ký tự ‘k’</a:t>
            </a:r>
          </a:p>
          <a:p>
            <a:pPr marL="457200" indent="-45720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  <a:defRPr sz="2716"/>
            </a:pPr>
            <a:r>
              <a:rPr lang="en-US" sz="2400" smtClean="0"/>
              <a:t>Nhập vào 2 số nguyên dương p, q. Tìm và in ra màn hình UCLN và BCNN của p và q.</a:t>
            </a:r>
          </a:p>
          <a:p>
            <a:pPr marL="514350" indent="-51435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  <a:defRPr sz="2716"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19733671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336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76546" y="999510"/>
                <a:ext cx="8110254" cy="5553690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>
                <a:normAutofit/>
              </a:bodyPr>
              <a:lstStyle/>
              <a:p>
                <a:pPr marL="0" indent="0" algn="just" defTabSz="886968">
                  <a:lnSpc>
                    <a:spcPct val="150000"/>
                  </a:lnSpc>
                  <a:spcBef>
                    <a:spcPts val="0"/>
                  </a:spcBef>
                  <a:buNone/>
                  <a:defRPr sz="2716"/>
                </a:pPr>
                <a:r>
                  <a:rPr lang="vi-VN" sz="2400" smtClean="0"/>
                  <a:t>Viết chương trình C++ thực hiện các công việc sau</a:t>
                </a:r>
                <a:r>
                  <a:rPr lang="en-US" sz="2400" smtClean="0"/>
                  <a:t> dùng lệnh do … while</a:t>
                </a:r>
                <a:r>
                  <a:rPr lang="vi-VN" sz="2400" smtClean="0"/>
                  <a:t>:</a:t>
                </a:r>
                <a:endParaRPr lang="vi-VN" sz="2400" dirty="0"/>
              </a:p>
              <a:p>
                <a:pPr marL="514350" indent="-51435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6"/>
                  <a:defRPr sz="2716"/>
                </a:pPr>
                <a:r>
                  <a:rPr lang="en-US" sz="2400" smtClean="0"/>
                  <a:t>Viết chương trình nhập vào một số thực a (a&lt;2). Tìm số n nhỏ nhất sao cho</a:t>
                </a:r>
              </a:p>
              <a:p>
                <a:pPr marL="0" indent="0" algn="just" defTabSz="886968">
                  <a:lnSpc>
                    <a:spcPct val="150000"/>
                  </a:lnSpc>
                  <a:spcBef>
                    <a:spcPts val="0"/>
                  </a:spcBef>
                  <a:buNone/>
                  <a:defRPr sz="2716"/>
                </a:pPr>
                <a:r>
                  <a:rPr lang="en-US" sz="2400" smtClean="0"/>
                  <a:t>		</a:t>
                </a:r>
                <a:r>
                  <a:rPr lang="vi-VN" sz="2400" smtClean="0"/>
                  <a:t>S 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ar-AE" sz="240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smtClean="0"/>
                  <a:t> &gt; a</a:t>
                </a:r>
              </a:p>
              <a:p>
                <a:pPr marL="0" indent="0" algn="just" defTabSz="886968">
                  <a:lnSpc>
                    <a:spcPct val="150000"/>
                  </a:lnSpc>
                  <a:spcBef>
                    <a:spcPts val="0"/>
                  </a:spcBef>
                  <a:buNone/>
                  <a:defRPr sz="2716"/>
                </a:pPr>
                <a:r>
                  <a:rPr lang="en-US" sz="2400" smtClean="0"/>
                  <a:t>Với n tìm được hãy in ra S</a:t>
                </a:r>
              </a:p>
              <a:p>
                <a:pPr marL="514350" indent="-51435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4"/>
                  <a:defRPr sz="2716"/>
                </a:pPr>
                <a:endParaRPr lang="en-US" sz="2400" smtClean="0"/>
              </a:p>
            </p:txBody>
          </p:sp>
        </mc:Choice>
        <mc:Fallback xmlns="">
          <p:sp>
            <p:nvSpPr>
              <p:cNvPr id="6" name="Shape 13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76546" y="999510"/>
                <a:ext cx="8110254" cy="5553690"/>
              </a:xfrm>
              <a:prstGeom prst="rect">
                <a:avLst/>
              </a:prstGeom>
              <a:blipFill>
                <a:blip r:embed="rId2"/>
                <a:stretch>
                  <a:fillRect l="-1203" r="-1128"/>
                </a:stretch>
              </a:blipFill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281078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153400" cy="563563"/>
          </a:xfrm>
        </p:spPr>
        <p:txBody>
          <a:bodyPr/>
          <a:lstStyle/>
          <a:p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dirty="0"/>
              <a:t>5</a:t>
            </a:r>
            <a:r>
              <a:rPr lang="en-US" b="1" smtClean="0"/>
              <a:t> – Câu lệnh lặp</a:t>
            </a:r>
            <a:endParaRPr lang="en-US" b="1" dirty="0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gray">
          <a:xfrm>
            <a:off x="1953719" y="2669194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gray">
          <a:xfrm rot="3419336">
            <a:off x="1669556" y="20929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gray">
          <a:xfrm>
            <a:off x="2387188" y="3204892"/>
            <a:ext cx="476874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2800" b="1" smtClean="0">
                <a:solidFill>
                  <a:schemeClr val="tx2"/>
                </a:solidFill>
                <a:latin typeface="+mn-lt"/>
              </a:rPr>
              <a:t> Lệnh while</a:t>
            </a:r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gray">
          <a:xfrm>
            <a:off x="1595792" y="2135794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5</a:t>
            </a:r>
            <a:r>
              <a:rPr lang="en-US" sz="2400" b="1" smtClean="0">
                <a:solidFill>
                  <a:srgbClr val="FFFFFF"/>
                </a:solidFill>
              </a:rPr>
              <a:t>.1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gray">
          <a:xfrm>
            <a:off x="1953719" y="382788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gray">
          <a:xfrm rot="3419336">
            <a:off x="1669556" y="32516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gray">
          <a:xfrm>
            <a:off x="1595792" y="3294482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5</a:t>
            </a:r>
            <a:r>
              <a:rPr lang="en-US" sz="2400" b="1" smtClean="0">
                <a:solidFill>
                  <a:srgbClr val="FFFFFF"/>
                </a:solidFill>
              </a:rPr>
              <a:t>.2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gray">
          <a:xfrm>
            <a:off x="1955307" y="4962571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gray">
          <a:xfrm rot="3419336">
            <a:off x="1669556" y="438789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gray">
          <a:xfrm>
            <a:off x="1595792" y="4430758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5</a:t>
            </a:r>
            <a:r>
              <a:rPr lang="en-US" sz="2400" b="1" smtClean="0">
                <a:solidFill>
                  <a:srgbClr val="FFFFFF"/>
                </a:solidFill>
              </a:rPr>
              <a:t>.3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gray">
          <a:xfrm>
            <a:off x="2513097" y="4405604"/>
            <a:ext cx="35044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b="1" smtClean="0">
                <a:solidFill>
                  <a:schemeClr val="tx2"/>
                </a:solidFill>
                <a:latin typeface="+mn-lt"/>
              </a:rPr>
              <a:t>Lệnh do … while</a:t>
            </a:r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3B08D919-B9F7-4532-A6DF-0637E33C4F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5519" y="2050742"/>
            <a:ext cx="406641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2800" b="1" smtClean="0">
                <a:solidFill>
                  <a:schemeClr val="tx2"/>
                </a:solidFill>
                <a:latin typeface="+mn-lt"/>
              </a:rPr>
              <a:t>Lệnh for</a:t>
            </a:r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gray">
          <a:xfrm>
            <a:off x="2513097" y="4402514"/>
            <a:ext cx="35044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b="1" smtClean="0">
                <a:solidFill>
                  <a:srgbClr val="FF0000"/>
                </a:solidFill>
                <a:latin typeface="+mn-lt"/>
              </a:rPr>
              <a:t>Lệnh do … while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/>
      <p:bldP spid="44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5.3 Lệnh do … while</a:t>
            </a:r>
            <a:endParaRPr lang="en-US" b="1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Shape 64"/>
          <p:cNvSpPr txBox="1">
            <a:spLocks/>
          </p:cNvSpPr>
          <p:nvPr/>
        </p:nvSpPr>
        <p:spPr bwMode="auto">
          <a:xfrm>
            <a:off x="480770" y="998676"/>
            <a:ext cx="4929430" cy="52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>
                <a:solidFill>
                  <a:schemeClr val="accent2"/>
                </a:solidFill>
              </a:defRPr>
            </a:pPr>
            <a:r>
              <a:rPr lang="en-US" sz="2400" b="1" smtClean="0">
                <a:solidFill>
                  <a:srgbClr val="00B050"/>
                </a:solidFill>
              </a:rPr>
              <a:t>Cú pháp</a:t>
            </a:r>
            <a:r>
              <a:rPr lang="en-US" sz="2400" b="1" smtClean="0">
                <a:solidFill>
                  <a:srgbClr val="666666"/>
                </a:solidFill>
              </a:rPr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pP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endParaRPr lang="en-US" b="1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pPr>
            <a:r>
              <a:rPr lang="en-US" b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pP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while</a:t>
            </a:r>
            <a:r>
              <a:rPr lang="en-US" b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90000"/>
              <a:buFontTx/>
              <a:buChar char="-"/>
              <a:defRPr>
                <a:solidFill>
                  <a:schemeClr val="accent2"/>
                </a:solidFill>
              </a:defRPr>
            </a:pPr>
            <a:r>
              <a:rPr lang="en-US">
                <a:solidFill>
                  <a:srgbClr val="002060"/>
                </a:solidFill>
              </a:rPr>
              <a:t>Vòng lặp </a:t>
            </a:r>
            <a:r>
              <a:rPr lang="en-US" smtClean="0">
                <a:solidFill>
                  <a:srgbClr val="002060"/>
                </a:solidFill>
              </a:rPr>
              <a:t>do … while </a:t>
            </a:r>
            <a:r>
              <a:rPr lang="en-US">
                <a:solidFill>
                  <a:srgbClr val="002060"/>
                </a:solidFill>
              </a:rPr>
              <a:t>không tự động khởi tạo giá trị biến điều </a:t>
            </a:r>
            <a:r>
              <a:rPr lang="en-US" smtClean="0">
                <a:solidFill>
                  <a:srgbClr val="002060"/>
                </a:solidFill>
              </a:rPr>
              <a:t>khiển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ct val="90000"/>
              <a:buFontTx/>
              <a:buChar char="-"/>
              <a:defRPr>
                <a:solidFill>
                  <a:schemeClr val="accent2"/>
                </a:solidFill>
              </a:defRPr>
            </a:pPr>
            <a:r>
              <a:rPr lang="en-US" smtClean="0">
                <a:solidFill>
                  <a:srgbClr val="002060"/>
                </a:solidFill>
              </a:rPr>
              <a:t>Và </a:t>
            </a:r>
            <a:r>
              <a:rPr lang="en-US">
                <a:solidFill>
                  <a:srgbClr val="002060"/>
                </a:solidFill>
              </a:rPr>
              <a:t>không tự động tăng giá trị của biến điều khiển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ct val="90000"/>
              <a:buFontTx/>
              <a:buChar char="-"/>
              <a:defRPr>
                <a:solidFill>
                  <a:schemeClr val="accent2"/>
                </a:solidFill>
              </a:defRPr>
            </a:pPr>
            <a:r>
              <a:rPr lang="en-US" sz="2900">
                <a:solidFill>
                  <a:srgbClr val="002060"/>
                </a:solidFill>
              </a:rPr>
              <a:t>D</a:t>
            </a:r>
            <a:r>
              <a:rPr lang="en-US" sz="2900" smtClean="0">
                <a:solidFill>
                  <a:srgbClr val="002060"/>
                </a:solidFill>
              </a:rPr>
              <a:t>ùng cho vòng lặp không biết trước số lần lặp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pPr>
            <a:endParaRPr lang="vi-VN" sz="2400" b="1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12" y="1676400"/>
            <a:ext cx="27241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600950" cy="563563"/>
          </a:xfrm>
        </p:spPr>
        <p:txBody>
          <a:bodyPr/>
          <a:lstStyle/>
          <a:p>
            <a:r>
              <a:rPr lang="en-US" b="1" smtClean="0"/>
              <a:t>5.3 Lệnh do … while</a:t>
            </a:r>
            <a:endParaRPr lang="en-US" b="1" dirty="0"/>
          </a:p>
        </p:txBody>
      </p:sp>
      <p:sp>
        <p:nvSpPr>
          <p:cNvPr id="28" name="Shape 72"/>
          <p:cNvSpPr txBox="1">
            <a:spLocks/>
          </p:cNvSpPr>
          <p:nvPr/>
        </p:nvSpPr>
        <p:spPr bwMode="auto">
          <a:xfrm>
            <a:off x="457200" y="944563"/>
            <a:ext cx="8571854" cy="57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0" algn="just">
              <a:lnSpc>
                <a:spcPct val="130000"/>
              </a:lnSpc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pPr>
            <a:r>
              <a:rPr lang="en-US" sz="2400" b="1">
                <a:solidFill>
                  <a:srgbClr val="00B050"/>
                </a:solidFill>
              </a:rPr>
              <a:t>Ví </a:t>
            </a:r>
            <a:r>
              <a:rPr lang="en-US" sz="2400" b="1" smtClean="0">
                <a:solidFill>
                  <a:srgbClr val="00B050"/>
                </a:solidFill>
              </a:rPr>
              <a:t>dụ</a:t>
            </a:r>
            <a:r>
              <a:rPr lang="en-US" sz="2400" smtClean="0">
                <a:solidFill>
                  <a:srgbClr val="00B050"/>
                </a:solidFill>
              </a:rPr>
              <a:t>: </a:t>
            </a:r>
            <a:r>
              <a:rPr lang="en-US" sz="2400" smtClean="0">
                <a:solidFill>
                  <a:srgbClr val="002060"/>
                </a:solidFill>
              </a:rPr>
              <a:t>Tính tổng S = 1 + 2 + 3 + … + n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67086" y="1382804"/>
            <a:ext cx="5010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&lt;iostream.h&gt;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9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i, n;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S = 0;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&lt;&lt;“Nhap n= “; </a:t>
            </a:r>
            <a:r>
              <a:rPr lang="en-US" sz="19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&gt;&gt;n;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 = 1;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S + i;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i++;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9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9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&lt;= n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&lt;&lt;“Tong la “&lt;&lt;S&lt;&lt;</a:t>
            </a:r>
            <a:r>
              <a:rPr lang="en-US" sz="19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2" indent="-3429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defRPr>
                <a:solidFill>
                  <a:schemeClr val="accent2"/>
                </a:solidFill>
              </a:defRPr>
            </a:pPr>
            <a:r>
              <a:rPr lang="en-US" sz="19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800" y="1606968"/>
            <a:ext cx="3485463" cy="4694938"/>
            <a:chOff x="4023099" y="1025498"/>
            <a:chExt cx="4571917" cy="5443954"/>
          </a:xfrm>
        </p:grpSpPr>
        <p:grpSp>
          <p:nvGrpSpPr>
            <p:cNvPr id="8" name="Group 7"/>
            <p:cNvGrpSpPr/>
            <p:nvPr/>
          </p:nvGrpSpPr>
          <p:grpSpPr>
            <a:xfrm>
              <a:off x="4731262" y="1063598"/>
              <a:ext cx="1752600" cy="628289"/>
              <a:chOff x="1371600" y="1752600"/>
              <a:chExt cx="1752600" cy="685800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1371600" y="1752600"/>
                <a:ext cx="1752600" cy="685800"/>
              </a:xfrm>
              <a:prstGeom prst="ellipse">
                <a:avLst/>
              </a:prstGeom>
              <a:solidFill>
                <a:srgbClr val="FF339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415" tIns="34208" rIns="68415" bIns="34208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684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normalizeH="0" baseline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62100" y="1895445"/>
                <a:ext cx="1371601" cy="46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mtClean="0"/>
                  <a:t>Bắt đầu</a:t>
                </a:r>
                <a:endParaRPr lang="en-US" sz="1800" b="1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820622" y="5841163"/>
              <a:ext cx="1752600" cy="628289"/>
              <a:chOff x="1562100" y="4495800"/>
              <a:chExt cx="1752600" cy="685800"/>
            </a:xfrm>
            <a:solidFill>
              <a:srgbClr val="FF3399"/>
            </a:solidFill>
          </p:grpSpPr>
          <p:sp>
            <p:nvSpPr>
              <p:cNvPr id="40" name="Oval 39"/>
              <p:cNvSpPr/>
              <p:nvPr/>
            </p:nvSpPr>
            <p:spPr bwMode="auto">
              <a:xfrm>
                <a:off x="1562100" y="4495800"/>
                <a:ext cx="1752600" cy="6858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415" tIns="34208" rIns="68415" bIns="34208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684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normalizeH="0" baseline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89954" y="4599415"/>
                <a:ext cx="1515562" cy="46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mtClean="0"/>
                  <a:t>Kết thúc</a:t>
                </a:r>
                <a:endParaRPr lang="en-US" sz="1800" b="1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 bwMode="auto">
            <a:xfrm>
              <a:off x="5623706" y="1691243"/>
              <a:ext cx="0" cy="28675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7693048" y="5434740"/>
              <a:ext cx="0" cy="419503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4713507" y="1982246"/>
              <a:ext cx="1826541" cy="451273"/>
              <a:chOff x="1353845" y="2895600"/>
              <a:chExt cx="1826541" cy="492581"/>
            </a:xfrm>
          </p:grpSpPr>
          <p:sp>
            <p:nvSpPr>
              <p:cNvPr id="38" name="Parallelogram 37"/>
              <p:cNvSpPr/>
              <p:nvPr/>
            </p:nvSpPr>
            <p:spPr bwMode="auto">
              <a:xfrm>
                <a:off x="1353845" y="2895600"/>
                <a:ext cx="1826541" cy="483031"/>
              </a:xfrm>
              <a:prstGeom prst="parallelogram">
                <a:avLst/>
              </a:prstGeom>
              <a:solidFill>
                <a:srgbClr val="63C4D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415" tIns="34208" rIns="68415" bIns="34208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684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562100" y="2920727"/>
                <a:ext cx="1387744" cy="46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mtClean="0"/>
                  <a:t>Nhập n</a:t>
                </a:r>
                <a:endParaRPr lang="en-US" sz="1800" b="1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11176" y="5005144"/>
              <a:ext cx="1387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/>
                <a:t>PT co n</a:t>
              </a:r>
              <a:r>
                <a:rPr lang="en-US" sz="2000" b="1" baseline="-25000" smtClean="0"/>
                <a:t>o </a:t>
              </a:r>
              <a:r>
                <a:rPr lang="en-US" sz="2000" b="1" smtClean="0"/>
                <a:t>x =-b/a</a:t>
              </a:r>
              <a:endParaRPr lang="en-US" sz="2000" b="1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6540048" y="1025498"/>
              <a:ext cx="0" cy="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5" name="Group 14"/>
            <p:cNvGrpSpPr/>
            <p:nvPr/>
          </p:nvGrpSpPr>
          <p:grpSpPr>
            <a:xfrm>
              <a:off x="4440826" y="4146477"/>
              <a:ext cx="2324100" cy="774471"/>
              <a:chOff x="3143250" y="3303586"/>
              <a:chExt cx="2324100" cy="774471"/>
            </a:xfrm>
          </p:grpSpPr>
          <p:sp>
            <p:nvSpPr>
              <p:cNvPr id="36" name="Diamond 35"/>
              <p:cNvSpPr/>
              <p:nvPr/>
            </p:nvSpPr>
            <p:spPr bwMode="auto">
              <a:xfrm>
                <a:off x="3143250" y="3303586"/>
                <a:ext cx="2324100" cy="774471"/>
              </a:xfrm>
              <a:prstGeom prst="diamond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415" tIns="34208" rIns="68415" bIns="34208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684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429000" y="3397806"/>
                <a:ext cx="1808785" cy="4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/>
                  <a:t>i</a:t>
                </a:r>
                <a:r>
                  <a:rPr lang="en-US" sz="1800" b="1" smtClean="0"/>
                  <a:t> &lt;= n?</a:t>
                </a:r>
                <a:endParaRPr lang="en-US" sz="1800" b="1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 bwMode="auto">
            <a:xfrm>
              <a:off x="5617970" y="2424771"/>
              <a:ext cx="0" cy="34687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023099" y="6028710"/>
              <a:ext cx="157977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060264" y="4525935"/>
              <a:ext cx="44230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6721267" y="4540685"/>
              <a:ext cx="975655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623706" y="5841163"/>
              <a:ext cx="0" cy="2122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696922" y="4561870"/>
              <a:ext cx="0" cy="419503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768475" y="4986093"/>
              <a:ext cx="1826541" cy="451273"/>
              <a:chOff x="1315745" y="2895600"/>
              <a:chExt cx="1826541" cy="492581"/>
            </a:xfrm>
          </p:grpSpPr>
          <p:sp>
            <p:nvSpPr>
              <p:cNvPr id="34" name="Parallelogram 33"/>
              <p:cNvSpPr/>
              <p:nvPr/>
            </p:nvSpPr>
            <p:spPr bwMode="auto">
              <a:xfrm>
                <a:off x="1315745" y="2895600"/>
                <a:ext cx="1826541" cy="483031"/>
              </a:xfrm>
              <a:prstGeom prst="parallelogram">
                <a:avLst/>
              </a:prstGeom>
              <a:solidFill>
                <a:srgbClr val="63C4D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415" tIns="34208" rIns="68415" bIns="34208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684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62100" y="2920727"/>
                <a:ext cx="1387744" cy="46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mtClean="0"/>
                  <a:t>In S</a:t>
                </a:r>
                <a:endParaRPr lang="en-US" sz="1800" b="1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 bwMode="auto">
            <a:xfrm flipV="1">
              <a:off x="4046816" y="4525935"/>
              <a:ext cx="13448" cy="150806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Shape 72"/>
            <p:cNvSpPr txBox="1">
              <a:spLocks/>
            </p:cNvSpPr>
            <p:nvPr/>
          </p:nvSpPr>
          <p:spPr bwMode="auto">
            <a:xfrm>
              <a:off x="4807364" y="4810894"/>
              <a:ext cx="776462" cy="36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algn="just">
                <a:lnSpc>
                  <a:spcPct val="130000"/>
                </a:lnSpc>
                <a:spcBef>
                  <a:spcPts val="0"/>
                </a:spcBef>
                <a:buNone/>
                <a:defRPr>
                  <a:solidFill>
                    <a:schemeClr val="accent2"/>
                  </a:solidFill>
                </a:defRPr>
              </a:pPr>
              <a:r>
                <a:rPr lang="en-US" sz="1800" smtClean="0">
                  <a:solidFill>
                    <a:srgbClr val="00B050"/>
                  </a:solidFill>
                </a:rPr>
                <a:t>đúng</a:t>
              </a:r>
              <a:endParaRPr lang="en-US" sz="1800" b="1" smtClean="0">
                <a:solidFill>
                  <a:srgbClr val="666666"/>
                </a:solidFill>
              </a:endParaRPr>
            </a:p>
          </p:txBody>
        </p:sp>
        <p:sp>
          <p:nvSpPr>
            <p:cNvPr id="25" name="Shape 72"/>
            <p:cNvSpPr txBox="1">
              <a:spLocks/>
            </p:cNvSpPr>
            <p:nvPr/>
          </p:nvSpPr>
          <p:spPr bwMode="auto">
            <a:xfrm>
              <a:off x="6867160" y="4203145"/>
              <a:ext cx="556655" cy="347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7500" lnSpcReduction="20000"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algn="just">
                <a:lnSpc>
                  <a:spcPct val="130000"/>
                </a:lnSpc>
                <a:spcBef>
                  <a:spcPts val="0"/>
                </a:spcBef>
                <a:buNone/>
                <a:defRPr>
                  <a:solidFill>
                    <a:schemeClr val="accent2"/>
                  </a:solidFill>
                </a:defRPr>
              </a:pPr>
              <a:r>
                <a:rPr lang="en-US" sz="2400" smtClean="0">
                  <a:solidFill>
                    <a:srgbClr val="00B050"/>
                  </a:solidFill>
                </a:rPr>
                <a:t>sai</a:t>
              </a:r>
              <a:endParaRPr lang="en-US" sz="2400" b="1" smtClean="0">
                <a:solidFill>
                  <a:srgbClr val="66666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68398" y="2752731"/>
              <a:ext cx="1752599" cy="428254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smtClean="0"/>
                <a:t>S = 0;</a:t>
              </a:r>
              <a:endParaRPr lang="en-US" sz="1800" b="1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5583826" y="3170014"/>
              <a:ext cx="0" cy="28675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4" idx="3"/>
            </p:cNvCxnSpPr>
            <p:nvPr/>
          </p:nvCxnSpPr>
          <p:spPr bwMode="auto">
            <a:xfrm flipH="1">
              <a:off x="5583826" y="4925394"/>
              <a:ext cx="20830" cy="6929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31262" y="3441567"/>
              <a:ext cx="1752599" cy="428254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smtClean="0"/>
                <a:t>i = 1;</a:t>
              </a:r>
              <a:endParaRPr lang="en-US" sz="1800" b="1"/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5598920" y="3876474"/>
              <a:ext cx="0" cy="28675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29444" y="5109802"/>
              <a:ext cx="1752599" cy="749445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smtClean="0"/>
                <a:t>S = S + i;</a:t>
              </a:r>
            </a:p>
            <a:p>
              <a:r>
                <a:rPr lang="en-US" sz="1800" b="1"/>
                <a:t>i</a:t>
              </a:r>
              <a:r>
                <a:rPr lang="en-US" sz="1800" b="1" smtClean="0"/>
                <a:t> = i +1</a:t>
              </a:r>
              <a:endParaRPr lang="en-US" sz="1800" b="1"/>
            </a:p>
          </p:txBody>
        </p:sp>
      </p:grpSp>
      <p:cxnSp>
        <p:nvCxnSpPr>
          <p:cNvPr id="3" name="Straight Arrow Connector 2"/>
          <p:cNvCxnSpPr>
            <a:stCxn id="38" idx="2"/>
          </p:cNvCxnSpPr>
          <p:nvPr/>
        </p:nvCxnSpPr>
        <p:spPr bwMode="auto">
          <a:xfrm>
            <a:off x="2175925" y="2622900"/>
            <a:ext cx="2319875" cy="8335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</p:cNvCxnSpPr>
          <p:nvPr/>
        </p:nvCxnSpPr>
        <p:spPr bwMode="auto">
          <a:xfrm flipV="1">
            <a:off x="2209107" y="2971800"/>
            <a:ext cx="2286693" cy="309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</p:cNvCxnSpPr>
          <p:nvPr/>
        </p:nvCxnSpPr>
        <p:spPr bwMode="auto">
          <a:xfrm flipV="1">
            <a:off x="2180796" y="3810000"/>
            <a:ext cx="2162604" cy="652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</p:cNvCxnSpPr>
          <p:nvPr/>
        </p:nvCxnSpPr>
        <p:spPr bwMode="auto">
          <a:xfrm>
            <a:off x="2220057" y="4564465"/>
            <a:ext cx="2732943" cy="9564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</p:cNvCxnSpPr>
          <p:nvPr/>
        </p:nvCxnSpPr>
        <p:spPr bwMode="auto">
          <a:xfrm flipV="1">
            <a:off x="2179410" y="4966456"/>
            <a:ext cx="2773590" cy="4860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>
            <a:off x="3690410" y="5344312"/>
            <a:ext cx="1052717" cy="5072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1400" cy="563563"/>
          </a:xfrm>
        </p:spPr>
        <p:txBody>
          <a:bodyPr/>
          <a:lstStyle/>
          <a:p>
            <a:r>
              <a:rPr lang="en-US" b="1" smtClean="0"/>
              <a:t>5.3 Lệnh do … while</a:t>
            </a:r>
            <a:endParaRPr lang="en-US" b="1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086" y="1000477"/>
            <a:ext cx="8097864" cy="539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spc="-5" smtClean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Ví dụ: </a:t>
            </a:r>
            <a:r>
              <a:rPr lang="en-US" sz="2000" spc="-5" smtClean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Viết chương trình tính tổng S = 2 + 4 + 6 + … + 2n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spc="-5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2200" spc="-5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iostream.h&gt;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spc="-5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5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spc="-5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2,n;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spc="-5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0;</a:t>
            </a:r>
            <a:endParaRPr lang="en-US" sz="2200" spc="-5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spc="-5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Nhap vao so n: </a:t>
            </a: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en-US" sz="2200" spc="-5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spc="-5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spc="-5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200" b="1" spc="-5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= S + i;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 = i + 2;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spc="-5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spc="-5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(i&lt;=2*n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spc="-5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spc="-5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&lt;&lt;“Tong S = “&lt;&lt;S&lt;&lt;</a:t>
            </a:r>
            <a:r>
              <a:rPr lang="en-US" sz="2200" spc="-5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2200" spc="-5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spc="-5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</a:t>
            </a: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-342900"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200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1400" cy="563563"/>
          </a:xfrm>
        </p:spPr>
        <p:txBody>
          <a:bodyPr/>
          <a:lstStyle/>
          <a:p>
            <a:r>
              <a:rPr lang="en-US" b="1" smtClean="0"/>
              <a:t>Lệnh break và continue</a:t>
            </a:r>
            <a:endParaRPr lang="en-US" b="1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Shape 633"/>
          <p:cNvSpPr txBox="1">
            <a:spLocks/>
          </p:cNvSpPr>
          <p:nvPr/>
        </p:nvSpPr>
        <p:spPr bwMode="auto">
          <a:xfrm>
            <a:off x="677636" y="1164776"/>
            <a:ext cx="785676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vi-VN" sz="2400" b="1" kern="0" smtClean="0">
                <a:ea typeface="Courier New"/>
                <a:cs typeface="Courier New"/>
                <a:sym typeface="Courier New"/>
              </a:rPr>
              <a:t>break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  <a:defRPr sz="2600"/>
            </a:pPr>
            <a:r>
              <a:rPr lang="vi-VN" sz="2400" kern="0" smtClean="0">
                <a:latin typeface="+mn-lt"/>
              </a:rPr>
              <a:t>Thoát ngay ra khỏi các cấu trúc </a:t>
            </a:r>
            <a:r>
              <a:rPr lang="vi-VN" sz="2400" b="1" kern="0" smtClean="0">
                <a:latin typeface="+mn-lt"/>
                <a:ea typeface="Courier New"/>
                <a:cs typeface="Courier New"/>
                <a:sym typeface="Courier New"/>
              </a:rPr>
              <a:t>while</a:t>
            </a:r>
            <a:r>
              <a:rPr lang="vi-VN" sz="2400" kern="0" smtClean="0">
                <a:latin typeface="+mn-lt"/>
              </a:rPr>
              <a:t>, </a:t>
            </a:r>
            <a:r>
              <a:rPr lang="vi-VN" sz="2400" b="1" kern="0" smtClean="0">
                <a:latin typeface="+mn-lt"/>
                <a:ea typeface="Courier New"/>
                <a:cs typeface="Courier New"/>
                <a:sym typeface="Courier New"/>
              </a:rPr>
              <a:t>for</a:t>
            </a:r>
            <a:r>
              <a:rPr lang="vi-VN" sz="2400" kern="0" smtClean="0">
                <a:latin typeface="+mn-lt"/>
              </a:rPr>
              <a:t>, </a:t>
            </a:r>
            <a:r>
              <a:rPr lang="vi-VN" sz="2400" b="1" kern="0" smtClean="0">
                <a:latin typeface="+mn-lt"/>
                <a:ea typeface="Courier New"/>
                <a:cs typeface="Courier New"/>
                <a:sym typeface="Courier New"/>
              </a:rPr>
              <a:t>do/while</a:t>
            </a:r>
            <a:r>
              <a:rPr lang="vi-VN" sz="2400" kern="0" smtClean="0">
                <a:latin typeface="+mn-lt"/>
              </a:rPr>
              <a:t>, </a:t>
            </a:r>
            <a:r>
              <a:rPr lang="vi-VN" sz="2400" b="1" kern="0" smtClean="0">
                <a:latin typeface="+mn-lt"/>
                <a:ea typeface="Courier New"/>
                <a:cs typeface="Courier New"/>
                <a:sym typeface="Courier New"/>
              </a:rPr>
              <a:t>switch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  <a:defRPr sz="2600"/>
            </a:pPr>
            <a:r>
              <a:rPr lang="vi-VN" sz="2400" kern="0" smtClean="0">
                <a:latin typeface="+mn-lt"/>
              </a:rPr>
              <a:t>Chương trình tiếp tục chạy tại lệnh đầu tiên ngay sau cấu trúc</a:t>
            </a:r>
            <a:endParaRPr lang="vi-VN" sz="2400" b="1" kern="0" smtClean="0">
              <a:latin typeface="+mn-lt"/>
              <a:ea typeface="Courier New"/>
              <a:cs typeface="Courier New"/>
              <a:sym typeface="Courier New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■"/>
            </a:pPr>
            <a:r>
              <a:rPr lang="vi-VN" sz="2400" kern="0" smtClean="0"/>
              <a:t>thường được sử dụng để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  <a:defRPr sz="2600"/>
            </a:pPr>
            <a:r>
              <a:rPr lang="vi-VN" sz="2400" kern="0" smtClean="0">
                <a:latin typeface="+mn-lt"/>
              </a:rPr>
              <a:t>Thoát khỏi vòng lặp sớm hơn bình thường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  <a:defRPr sz="2600"/>
            </a:pPr>
            <a:r>
              <a:rPr lang="vi-VN" sz="2400" kern="0" smtClean="0">
                <a:latin typeface="+mn-lt"/>
              </a:rPr>
              <a:t>bỏ qua phần còn lại của </a:t>
            </a:r>
            <a:r>
              <a:rPr lang="vi-VN" sz="2400" b="1" kern="0" smtClean="0">
                <a:latin typeface="+mn-lt"/>
                <a:ea typeface="Courier New"/>
                <a:cs typeface="Courier New"/>
                <a:sym typeface="Courier New"/>
              </a:rPr>
              <a:t>switch</a:t>
            </a:r>
            <a:endParaRPr lang="vi-VN" sz="2400" b="1" kern="0">
              <a:latin typeface="+mn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84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1400" cy="563563"/>
          </a:xfrm>
        </p:spPr>
        <p:txBody>
          <a:bodyPr/>
          <a:lstStyle/>
          <a:p>
            <a:r>
              <a:rPr lang="en-US" b="1" smtClean="0"/>
              <a:t>Lệnh break và continue</a:t>
            </a:r>
            <a:endParaRPr lang="en-US" b="1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Shape 636"/>
          <p:cNvSpPr txBox="1">
            <a:spLocks/>
          </p:cNvSpPr>
          <p:nvPr/>
        </p:nvSpPr>
        <p:spPr bwMode="auto">
          <a:xfrm>
            <a:off x="457200" y="1006476"/>
            <a:ext cx="70866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FontTx/>
              <a:buAutoNum type="arabicPeriod"/>
              <a:defRPr sz="1400">
                <a:solidFill>
                  <a:srgbClr val="0000FF"/>
                </a:solidFill>
              </a:defRPr>
            </a:pPr>
            <a:r>
              <a:rPr lang="en-US" sz="1400" kern="0" smtClean="0">
                <a:solidFill>
                  <a:srgbClr val="0000FF"/>
                </a:solidFill>
              </a:rPr>
              <a:t>#include</a:t>
            </a:r>
            <a:r>
              <a:rPr lang="en-US" sz="1400" kern="0" smtClean="0">
                <a:solidFill>
                  <a:srgbClr val="000000"/>
                </a:solidFill>
              </a:rPr>
              <a:t> &lt;iostream.h&gt;</a:t>
            </a:r>
            <a:endParaRPr lang="en-US" sz="1400" kern="0" smtClean="0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       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3      </a:t>
            </a:r>
            <a:r>
              <a:rPr lang="en-US" sz="14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ham than chuong trinh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4      </a:t>
            </a:r>
            <a:r>
              <a:rPr lang="en-US" sz="14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5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6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7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4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8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9    </a:t>
            </a:r>
            <a:r>
              <a:rPr lang="en-US" sz="14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// lap 10 lan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10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4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x = </a:t>
            </a:r>
            <a:r>
              <a:rPr lang="en-US" sz="14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x &lt;= </a:t>
            </a:r>
            <a:r>
              <a:rPr lang="en-US" sz="14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x++ ) {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11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12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4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x == </a:t>
            </a:r>
            <a:r>
              <a:rPr lang="en-US" sz="14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13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4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</a:t>
            </a:r>
            <a:r>
              <a:rPr lang="en-US" sz="14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14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15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cout &lt;&lt; x &lt;&lt;</a:t>
            </a:r>
            <a:r>
              <a:rPr lang="en-US" sz="14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 " "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16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17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r>
              <a:rPr lang="en-US" sz="14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ket thuc vong for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18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/>
            </a:pPr>
            <a:r>
              <a:rPr lang="en-US" sz="1400" kern="0" smtClean="0"/>
              <a:t>19    cout &lt;&lt; </a:t>
            </a:r>
            <a:r>
              <a:rPr lang="en-US" sz="1400" kern="0" smtClean="0">
                <a:solidFill>
                  <a:srgbClr val="0099FF"/>
                </a:solidFill>
              </a:rPr>
              <a:t>"\nBroke out of loop when x became "</a:t>
            </a:r>
            <a:r>
              <a:rPr lang="en-US" sz="1400" kern="0" smtClean="0"/>
              <a:t> &lt;&lt; x &lt;&lt; endl;</a:t>
            </a:r>
            <a:endParaRPr lang="en-US" sz="1400" kern="0" smtClean="0">
              <a:latin typeface="Courier"/>
              <a:ea typeface="Courier"/>
              <a:cs typeface="Courier"/>
              <a:sym typeface="Courier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21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4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22   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23    </a:t>
            </a:r>
            <a:r>
              <a:rPr lang="en-US" sz="14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4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ket thuc ham main</a:t>
            </a:r>
            <a:endParaRPr lang="en-US" sz="1400" kern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639"/>
          <p:cNvGrpSpPr/>
          <p:nvPr/>
        </p:nvGrpSpPr>
        <p:grpSpPr>
          <a:xfrm>
            <a:off x="1524000" y="2743199"/>
            <a:ext cx="4114800" cy="838201"/>
            <a:chOff x="0" y="0"/>
            <a:chExt cx="4114799" cy="838199"/>
          </a:xfrm>
        </p:grpSpPr>
        <p:sp>
          <p:nvSpPr>
            <p:cNvPr id="9" name="Shape 637"/>
            <p:cNvSpPr/>
            <p:nvPr/>
          </p:nvSpPr>
          <p:spPr>
            <a:xfrm>
              <a:off x="1447800" y="0"/>
              <a:ext cx="2667000" cy="583665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Thoát khỏi vòng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t> khi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break</a:t>
              </a:r>
              <a:r>
                <a:t> được thực thi.</a:t>
              </a:r>
            </a:p>
          </p:txBody>
        </p:sp>
        <p:sp>
          <p:nvSpPr>
            <p:cNvPr id="10" name="Shape 638"/>
            <p:cNvSpPr/>
            <p:nvPr/>
          </p:nvSpPr>
          <p:spPr>
            <a:xfrm flipH="1">
              <a:off x="0" y="152400"/>
              <a:ext cx="1447800" cy="685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" name="Group 642"/>
          <p:cNvGrpSpPr/>
          <p:nvPr/>
        </p:nvGrpSpPr>
        <p:grpSpPr>
          <a:xfrm>
            <a:off x="3924301" y="5851526"/>
            <a:ext cx="3429000" cy="838200"/>
            <a:chOff x="0" y="0"/>
            <a:chExt cx="3429000" cy="838200"/>
          </a:xfrm>
        </p:grpSpPr>
        <p:sp>
          <p:nvSpPr>
            <p:cNvPr id="12" name="Shape 640"/>
            <p:cNvSpPr/>
            <p:nvPr/>
          </p:nvSpPr>
          <p:spPr>
            <a:xfrm>
              <a:off x="0" y="0"/>
              <a:ext cx="3429000" cy="838200"/>
            </a:xfrm>
            <a:prstGeom prst="rect">
              <a:avLst/>
            </a:prstGeom>
            <a:solidFill>
              <a:srgbClr val="9900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4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3" name="Shape 641"/>
            <p:cNvSpPr/>
            <p:nvPr/>
          </p:nvSpPr>
          <p:spPr>
            <a:xfrm>
              <a:off x="0" y="0"/>
              <a:ext cx="3429000" cy="579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1 2 3 4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Broke out of loop when x became 5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6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1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1400" cy="563563"/>
          </a:xfrm>
        </p:spPr>
        <p:txBody>
          <a:bodyPr/>
          <a:lstStyle/>
          <a:p>
            <a:r>
              <a:rPr lang="en-US" b="1" smtClean="0"/>
              <a:t>Lệnh break và continue</a:t>
            </a:r>
            <a:endParaRPr lang="en-US" b="1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Shape 646"/>
          <p:cNvSpPr txBox="1">
            <a:spLocks/>
          </p:cNvSpPr>
          <p:nvPr/>
        </p:nvSpPr>
        <p:spPr bwMode="auto">
          <a:xfrm>
            <a:off x="710293" y="1143000"/>
            <a:ext cx="803365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vi-VN" b="1" kern="0" smtClean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 sz="2600"/>
            </a:pPr>
            <a:r>
              <a:rPr lang="vi-VN" sz="2600" kern="0" smtClean="0"/>
              <a:t>được dùng trong </a:t>
            </a:r>
            <a:r>
              <a:rPr lang="vi-VN" sz="2600" b="1" kern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vi-VN" sz="2600" kern="0" smtClean="0"/>
              <a:t>, </a:t>
            </a:r>
            <a:r>
              <a:rPr lang="vi-VN" sz="2600" b="1" kern="0" smtClean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vi-VN" sz="2600" kern="0" smtClean="0"/>
              <a:t>, </a:t>
            </a:r>
            <a:r>
              <a:rPr lang="vi-VN" sz="2600" b="1" kern="0" smtClean="0"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 sz="2600"/>
            </a:pPr>
            <a:r>
              <a:rPr lang="vi-VN" sz="2600" kern="0" smtClean="0"/>
              <a:t>bỏ qua phần còn lại của thân vòng lặp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 sz="2600"/>
            </a:pPr>
            <a:r>
              <a:rPr lang="vi-VN" sz="2600" kern="0" smtClean="0"/>
              <a:t>chạy tiếp lần lặp tiếp theo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■"/>
            </a:pPr>
            <a:r>
              <a:rPr lang="vi-VN" kern="0" smtClean="0"/>
              <a:t>với các vòng </a:t>
            </a:r>
            <a:r>
              <a:rPr lang="vi-VN" b="1" kern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vi-VN" kern="0" smtClean="0"/>
              <a:t> và </a:t>
            </a:r>
            <a:r>
              <a:rPr lang="vi-VN" b="1" kern="0" smtClean="0"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 sz="2600"/>
            </a:pPr>
            <a:r>
              <a:rPr lang="vi-VN" sz="2600" kern="0" smtClean="0"/>
              <a:t>thực hiện kiểm tra điều kiện lặp ngay sau lệnh </a:t>
            </a:r>
            <a:r>
              <a:rPr lang="vi-VN" sz="2600" b="1" kern="0" smtClean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■"/>
            </a:pPr>
            <a:r>
              <a:rPr lang="vi-VN" kern="0" smtClean="0"/>
              <a:t>với vòng</a:t>
            </a:r>
            <a:r>
              <a:rPr lang="vi-VN" b="1" kern="0" smtClean="0">
                <a:latin typeface="Courier New"/>
                <a:ea typeface="Courier New"/>
                <a:cs typeface="Courier New"/>
                <a:sym typeface="Courier New"/>
              </a:rPr>
              <a:t> for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 sz="2600"/>
            </a:pPr>
            <a:r>
              <a:rPr lang="vi-VN" sz="2600" kern="0" smtClean="0"/>
              <a:t>biểu thức tăng/giảm biến đếm được thực hiện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 sz="2600"/>
            </a:pPr>
            <a:r>
              <a:rPr lang="vi-VN" sz="2600" kern="0" smtClean="0"/>
              <a:t>sau đó, điều kiện lặp được kiểm tra</a:t>
            </a:r>
            <a:endParaRPr lang="vi-VN" sz="2600" kern="0"/>
          </a:p>
        </p:txBody>
      </p:sp>
    </p:spTree>
    <p:extLst>
      <p:ext uri="{BB962C8B-B14F-4D97-AF65-F5344CB8AC3E}">
        <p14:creationId xmlns:p14="http://schemas.microsoft.com/office/powerpoint/2010/main" val="259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1400" cy="563563"/>
          </a:xfrm>
        </p:spPr>
        <p:txBody>
          <a:bodyPr/>
          <a:lstStyle/>
          <a:p>
            <a:r>
              <a:rPr lang="en-US" b="1" smtClean="0"/>
              <a:t>Lệnh break và continue</a:t>
            </a:r>
            <a:endParaRPr lang="en-US" b="1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Shape 649"/>
          <p:cNvSpPr txBox="1">
            <a:spLocks/>
          </p:cNvSpPr>
          <p:nvPr/>
        </p:nvSpPr>
        <p:spPr bwMode="auto">
          <a:xfrm>
            <a:off x="587829" y="957263"/>
            <a:ext cx="7391400" cy="590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         </a:t>
            </a:r>
            <a:r>
              <a:rPr lang="en-US" sz="13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&lt;iostream.h&gt;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     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3     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function main begins program execution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4      </a:t>
            </a:r>
            <a:r>
              <a:rPr lang="en-US" sz="13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5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6   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// loop 10 times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7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3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en-US" sz="13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13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x &lt;= </a:t>
            </a:r>
            <a:r>
              <a:rPr lang="en-US" sz="13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x++ ) {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8   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9   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   // if x is 5, continue with next iteration of loop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10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3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x == </a:t>
            </a:r>
            <a:r>
              <a:rPr lang="en-US" sz="13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11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3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// skip remaining code in loop body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12   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13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cout &lt;&lt; x &lt;&lt; </a:t>
            </a:r>
            <a:r>
              <a:rPr lang="en-US" sz="13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display value of x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14   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15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for structure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16   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17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cout &lt;&lt; </a:t>
            </a:r>
            <a:r>
              <a:rPr lang="en-US" sz="13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"\nUsed continue to skip printing the value 5"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18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&lt;&lt; endl;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19   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20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300" kern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kern="0" smtClean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// indicate successful termination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21   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300" kern="0" smtClean="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rPr>
              <a:t>22    </a:t>
            </a:r>
            <a:r>
              <a:rPr lang="en-US" sz="1300" kern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300" kern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function main</a:t>
            </a:r>
            <a:endParaRPr lang="en-US" sz="1300" kern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652"/>
          <p:cNvGrpSpPr/>
          <p:nvPr/>
        </p:nvGrpSpPr>
        <p:grpSpPr>
          <a:xfrm>
            <a:off x="1447800" y="1828799"/>
            <a:ext cx="4800600" cy="1295402"/>
            <a:chOff x="0" y="0"/>
            <a:chExt cx="4800599" cy="1295400"/>
          </a:xfrm>
        </p:grpSpPr>
        <p:sp>
          <p:nvSpPr>
            <p:cNvPr id="9" name="Shape 650"/>
            <p:cNvSpPr/>
            <p:nvPr/>
          </p:nvSpPr>
          <p:spPr>
            <a:xfrm>
              <a:off x="1689100" y="-1"/>
              <a:ext cx="3111500" cy="566600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Bỏ qua phần còn lại của thân vòng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t>, nhảy đến lần lặp tiếp theo.</a:t>
              </a:r>
            </a:p>
          </p:txBody>
        </p:sp>
        <p:sp>
          <p:nvSpPr>
            <p:cNvPr id="10" name="Shape 651"/>
            <p:cNvSpPr/>
            <p:nvPr/>
          </p:nvSpPr>
          <p:spPr>
            <a:xfrm flipH="1">
              <a:off x="0" y="235527"/>
              <a:ext cx="1689101" cy="10598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" name="Group 655"/>
          <p:cNvGrpSpPr/>
          <p:nvPr/>
        </p:nvGrpSpPr>
        <p:grpSpPr>
          <a:xfrm>
            <a:off x="3581400" y="6032500"/>
            <a:ext cx="4114800" cy="838200"/>
            <a:chOff x="-1219200" y="5194300"/>
            <a:chExt cx="4114800" cy="838200"/>
          </a:xfrm>
        </p:grpSpPr>
        <p:sp>
          <p:nvSpPr>
            <p:cNvPr id="12" name="Shape 653"/>
            <p:cNvSpPr/>
            <p:nvPr/>
          </p:nvSpPr>
          <p:spPr>
            <a:xfrm>
              <a:off x="-1219200" y="5194300"/>
              <a:ext cx="4114800" cy="838200"/>
            </a:xfrm>
            <a:prstGeom prst="rect">
              <a:avLst/>
            </a:prstGeom>
            <a:solidFill>
              <a:srgbClr val="9900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400"/>
                </a:spcBef>
                <a:defRPr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3" name="Shape 654"/>
            <p:cNvSpPr/>
            <p:nvPr/>
          </p:nvSpPr>
          <p:spPr>
            <a:xfrm>
              <a:off x="-1219200" y="5277803"/>
              <a:ext cx="4114800" cy="579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1 2 3 4 6 7 8 9 10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Used continue to skip printing the value 5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3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11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50648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D&quot;],&quot;ActivityId&quot;:&quot;mcq20211030153751158794&quot;,&quot;IaMcqCompetition&quot;:true,&quot;IsAnonymous&quot;:false,&quot;AutoAdvance&quot;:false,&quot;IsCompetitionMode&quot;:tru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B&quot;],&quot;ActivityId&quot;:&quot;mcq20211030153805855536&quot;,&quot;IaMcqCompetition&quot;:true,&quot;IsAnonymous&quot;:false,&quot;AutoAdvance&quot;:false,&quot;IsCompetitionMode&quot;:tru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A&quot;],&quot;ActivityId&quot;:&quot;mcq2021103015381347329&quot;,&quot;IaMcqCompetition&quot;:true,&quot;IsAnonymous&quot;:false,&quot;AutoAdvance&quot;:false,&quot;IsCompetitionMode&quot;:tru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C&quot;],&quot;ActivityId&quot;:&quot;mcq20211030153819678633&quot;,&quot;IaMcqCompetition&quot;:true,&quot;IsAnonymous&quot;:false,&quot;AutoAdvance&quot;:false,&quot;IsCompetitionMode&quot;:tru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B&quot;],&quot;ActivityId&quot;:&quot;&quot;,&quot;IaMcqCompetition&quot;:true,&quot;IsAnonymous&quot;:false,&quot;AutoAdvance&quot;:false,&quot;IsCompetitionMode&quot;:true}"/>
</p:tagLst>
</file>

<file path=ppt/theme/theme1.xml><?xml version="1.0" encoding="utf-8"?>
<a:theme xmlns:a="http://schemas.openxmlformats.org/drawingml/2006/main" name="cdb2004146l">
  <a:themeElements>
    <a:clrScheme name="cdb2004146l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cdb2004146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8415" tIns="34208" rIns="68415" bIns="34208" numCol="1" anchor="t" anchorCtr="0" compatLnSpc="1">
        <a:prstTxWarp prst="textNoShape">
          <a:avLst/>
        </a:prstTxWarp>
        <a:spAutoFit/>
      </a:bodyPr>
      <a:lstStyle>
        <a:defPPr marL="0" marR="0" indent="0" algn="ctr" defTabSz="6842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8415" tIns="34208" rIns="68415" bIns="34208" numCol="1" anchor="t" anchorCtr="0" compatLnSpc="1">
        <a:prstTxWarp prst="textNoShape">
          <a:avLst/>
        </a:prstTxWarp>
        <a:spAutoFit/>
      </a:bodyPr>
      <a:lstStyle>
        <a:defPPr marL="0" marR="0" indent="0" algn="ctr" defTabSz="6842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6l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26241</TotalTime>
  <Words>1151</Words>
  <Application>Microsoft Office PowerPoint</Application>
  <PresentationFormat>On-screen Show (4:3)</PresentationFormat>
  <Paragraphs>249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AvantGarde</vt:lpstr>
      <vt:lpstr>Cambria Math</vt:lpstr>
      <vt:lpstr>Courier</vt:lpstr>
      <vt:lpstr>Courier New</vt:lpstr>
      <vt:lpstr>Gulim</vt:lpstr>
      <vt:lpstr>Times New Roman</vt:lpstr>
      <vt:lpstr>Verdana</vt:lpstr>
      <vt:lpstr>Wingdings</vt:lpstr>
      <vt:lpstr>cdb2004146l</vt:lpstr>
      <vt:lpstr>PowerPoint Presentation</vt:lpstr>
      <vt:lpstr>Chương 5 – Câu lệnh lặp</vt:lpstr>
      <vt:lpstr>5.3 Lệnh do … while</vt:lpstr>
      <vt:lpstr>5.3 Lệnh do … while</vt:lpstr>
      <vt:lpstr>5.3 Lệnh do … while</vt:lpstr>
      <vt:lpstr>Lệnh break và continue</vt:lpstr>
      <vt:lpstr>Lệnh break và continue</vt:lpstr>
      <vt:lpstr>Lệnh break và continue</vt:lpstr>
      <vt:lpstr>Lệnh break và continue</vt:lpstr>
      <vt:lpstr>So sánh while và do …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VPN</dc:title>
  <dc:creator>LATDAT</dc:creator>
  <cp:lastModifiedBy>dell</cp:lastModifiedBy>
  <cp:revision>1595</cp:revision>
  <dcterms:created xsi:type="dcterms:W3CDTF">2011-02-25T01:16:23Z</dcterms:created>
  <dcterms:modified xsi:type="dcterms:W3CDTF">2021-10-30T15:49:15Z</dcterms:modified>
</cp:coreProperties>
</file>