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446" r:id="rId5"/>
    <p:sldId id="447" r:id="rId6"/>
    <p:sldId id="427" r:id="rId7"/>
    <p:sldId id="441" r:id="rId8"/>
    <p:sldId id="434" r:id="rId9"/>
    <p:sldId id="443" r:id="rId10"/>
    <p:sldId id="433" r:id="rId11"/>
    <p:sldId id="452" r:id="rId12"/>
    <p:sldId id="426" r:id="rId13"/>
    <p:sldId id="453" r:id="rId14"/>
    <p:sldId id="445" r:id="rId15"/>
    <p:sldId id="4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20" y="2823292"/>
            <a:ext cx="11174819" cy="1056499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sz="4400" b="1" dirty="0"/>
              <a:t>PHONGVU.VN</a:t>
            </a:r>
            <a:br>
              <a:rPr lang="en-US" b="1" dirty="0"/>
            </a:br>
            <a:r>
              <a:rPr lang="en-US" b="1" dirty="0"/>
              <a:t>KIỂM THỬ ỨNG DỤNG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31F65-4836-78E9-BEF6-4A6219645C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301" y="5817754"/>
            <a:ext cx="2969431" cy="903768"/>
          </a:xfrm>
        </p:spPr>
        <p:txBody>
          <a:bodyPr/>
          <a:lstStyle/>
          <a:p>
            <a:r>
              <a:rPr lang="en-US" sz="800" dirty="0"/>
              <a:t>THÀNH VIÊN NHÓM: </a:t>
            </a:r>
          </a:p>
          <a:p>
            <a:r>
              <a:rPr lang="en-US" sz="800" dirty="0"/>
              <a:t>LÊ KHÁNH TOÀN, PHẠM TRUNG NGUYÊN, LÊ CÔNG NGHĨA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3D31-208F-3BCB-BA75-BB438BE8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4200259" cy="589661"/>
          </a:xfrm>
        </p:spPr>
        <p:txBody>
          <a:bodyPr>
            <a:normAutofit fontScale="90000"/>
          </a:bodyPr>
          <a:lstStyle/>
          <a:p>
            <a:r>
              <a:rPr lang="en-US" dirty="0"/>
              <a:t>RUNNER + </a:t>
            </a:r>
            <a:r>
              <a:rPr lang="en-US" dirty="0" err="1"/>
              <a:t>newman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B4F18-508C-9253-4730-796CC2D4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1" y="1504061"/>
            <a:ext cx="7671362" cy="50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0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>
            <a:normAutofit/>
          </a:bodyPr>
          <a:lstStyle/>
          <a:p>
            <a:r>
              <a:rPr lang="en-US" dirty="0"/>
              <a:t>JMETER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40000"/>
            <a:ext cx="6591300" cy="3403600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25E75-CEBD-E50E-7B3B-7CBB1703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23" y="1004397"/>
            <a:ext cx="8286572" cy="46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ED2B8-F72C-96ED-9015-1987B9A9C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" t="23302" r="41612" b="17259"/>
          <a:stretch/>
        </p:blipFill>
        <p:spPr>
          <a:xfrm>
            <a:off x="1444239" y="1135092"/>
            <a:ext cx="8836352" cy="517170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553B66F-2C15-0FAB-5C85-75F76978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961" y="40422"/>
            <a:ext cx="4850450" cy="1021564"/>
          </a:xfrm>
        </p:spPr>
        <p:txBody>
          <a:bodyPr>
            <a:normAutofit fontScale="90000"/>
          </a:bodyPr>
          <a:lstStyle/>
          <a:p>
            <a:r>
              <a:rPr lang="en-US" dirty="0"/>
              <a:t>PHÂN CHIA CÔNG VIỆC</a:t>
            </a:r>
          </a:p>
        </p:txBody>
      </p:sp>
    </p:spTree>
    <p:extLst>
      <p:ext uri="{BB962C8B-B14F-4D97-AF65-F5344CB8AC3E}">
        <p14:creationId xmlns:p14="http://schemas.microsoft.com/office/powerpoint/2010/main" val="426077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97" y="2977115"/>
            <a:ext cx="4080618" cy="903767"/>
          </a:xfrm>
        </p:spPr>
        <p:txBody>
          <a:bodyPr/>
          <a:lstStyle/>
          <a:p>
            <a:r>
              <a:rPr lang="en-US" dirty="0"/>
              <a:t>MANUAL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07A4E-1D3B-995E-3A50-74022033D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858" y="1264778"/>
            <a:ext cx="1942742" cy="427290"/>
          </a:xfrm>
        </p:spPr>
        <p:txBody>
          <a:bodyPr/>
          <a:lstStyle/>
          <a:p>
            <a:r>
              <a:rPr lang="en-US" sz="2800" dirty="0"/>
              <a:t>UNIT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4EE8A-C227-0D10-B9EA-982EAE63DEFA}"/>
              </a:ext>
            </a:extLst>
          </p:cNvPr>
          <p:cNvCxnSpPr/>
          <p:nvPr/>
        </p:nvCxnSpPr>
        <p:spPr>
          <a:xfrm flipV="1">
            <a:off x="3794333" y="1555335"/>
            <a:ext cx="2110811" cy="187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0BAADE-3D51-B1E6-BA72-4589CBC7046E}"/>
              </a:ext>
            </a:extLst>
          </p:cNvPr>
          <p:cNvCxnSpPr/>
          <p:nvPr/>
        </p:nvCxnSpPr>
        <p:spPr>
          <a:xfrm flipV="1">
            <a:off x="3794333" y="2777383"/>
            <a:ext cx="2384276" cy="65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85EC52-6C84-2738-CECA-F4E3C6D508F3}"/>
              </a:ext>
            </a:extLst>
          </p:cNvPr>
          <p:cNvSpPr txBox="1">
            <a:spLocks/>
          </p:cNvSpPr>
          <p:nvPr/>
        </p:nvSpPr>
        <p:spPr>
          <a:xfrm>
            <a:off x="6271191" y="2507835"/>
            <a:ext cx="3573564" cy="4272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INTERGRATION TEST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FAF866-FF11-286E-7958-F90D0C26B8A8}"/>
              </a:ext>
            </a:extLst>
          </p:cNvPr>
          <p:cNvCxnSpPr/>
          <p:nvPr/>
        </p:nvCxnSpPr>
        <p:spPr>
          <a:xfrm>
            <a:off x="3794333" y="3428999"/>
            <a:ext cx="2384276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7BEA68A-473D-2ED1-4C16-EBA0B0A2DDA1}"/>
              </a:ext>
            </a:extLst>
          </p:cNvPr>
          <p:cNvSpPr txBox="1">
            <a:spLocks/>
          </p:cNvSpPr>
          <p:nvPr/>
        </p:nvSpPr>
        <p:spPr>
          <a:xfrm>
            <a:off x="6346679" y="3913999"/>
            <a:ext cx="2293120" cy="4272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SYSTEM TEST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E374BF-352D-3F27-4EB7-770663BECB64}"/>
              </a:ext>
            </a:extLst>
          </p:cNvPr>
          <p:cNvCxnSpPr/>
          <p:nvPr/>
        </p:nvCxnSpPr>
        <p:spPr>
          <a:xfrm>
            <a:off x="3794333" y="3428999"/>
            <a:ext cx="2476858" cy="19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55145CC-747B-04E0-C45E-13651286D729}"/>
              </a:ext>
            </a:extLst>
          </p:cNvPr>
          <p:cNvSpPr txBox="1">
            <a:spLocks/>
          </p:cNvSpPr>
          <p:nvPr/>
        </p:nvSpPr>
        <p:spPr>
          <a:xfrm>
            <a:off x="6413621" y="5229315"/>
            <a:ext cx="1942742" cy="4272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JUNIT5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r>
              <a:rPr lang="en-US" sz="1800" dirty="0" err="1">
                <a:effectLst/>
                <a:latin typeface="Segoe UI" panose="020B0502040204020203" pitchFamily="34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tổng</a:t>
            </a:r>
            <a:r>
              <a:rPr lang="en-US" sz="1800" dirty="0">
                <a:effectLst/>
                <a:latin typeface="Segoe UI" panose="020B0502040204020203" pitchFamily="34" charset="0"/>
              </a:rPr>
              <a:t> 18 unit test,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chức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năng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đơn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lẻ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website phongvu.vn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ED559-C05B-6E17-C8AD-FED0D10A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12" y="1145137"/>
            <a:ext cx="8266988" cy="47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5" y="2382137"/>
            <a:ext cx="3471444" cy="1897167"/>
          </a:xfrm>
        </p:spPr>
        <p:txBody>
          <a:bodyPr anchor="b" anchorCtr="0">
            <a:normAutofit fontScale="90000"/>
          </a:bodyPr>
          <a:lstStyle/>
          <a:p>
            <a:r>
              <a:rPr lang="en-US" sz="2400" dirty="0"/>
              <a:t>Ở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modules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C0E0157-28B7-CA29-13B9-1A3309D9651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5016" b="5016"/>
          <a:stretch/>
        </p:blipFill>
        <p:spPr>
          <a:xfrm>
            <a:off x="4171092" y="1227389"/>
            <a:ext cx="7890183" cy="3993023"/>
          </a:xfrm>
        </p:spPr>
      </p:pic>
      <p:sp>
        <p:nvSpPr>
          <p:cNvPr id="35" name="Title 3">
            <a:extLst>
              <a:ext uri="{FF2B5EF4-FFF2-40B4-BE49-F238E27FC236}">
                <a16:creationId xmlns:a16="http://schemas.microsoft.com/office/drawing/2014/main" id="{8FE99EA2-5550-83DB-9325-13DD7C483171}"/>
              </a:ext>
            </a:extLst>
          </p:cNvPr>
          <p:cNvSpPr txBox="1">
            <a:spLocks/>
          </p:cNvSpPr>
          <p:nvPr/>
        </p:nvSpPr>
        <p:spPr>
          <a:xfrm>
            <a:off x="169591" y="1775387"/>
            <a:ext cx="3822193" cy="36501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id="{135542A3-3129-0DCE-CF12-DED34B5B89C9}"/>
              </a:ext>
            </a:extLst>
          </p:cNvPr>
          <p:cNvSpPr txBox="1">
            <a:spLocks/>
          </p:cNvSpPr>
          <p:nvPr/>
        </p:nvSpPr>
        <p:spPr>
          <a:xfrm>
            <a:off x="253625" y="1321037"/>
            <a:ext cx="3822193" cy="6067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INTERGRATION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/>
          <a:p>
            <a:r>
              <a:rPr lang="en-US" dirty="0"/>
              <a:t>System test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/>
          <a:lstStyle/>
          <a:p>
            <a:r>
              <a:rPr lang="en-US" sz="1800" dirty="0" err="1">
                <a:effectLst/>
                <a:latin typeface="Segoe UI" panose="020B0502040204020203" pitchFamily="34" charset="0"/>
              </a:rPr>
              <a:t>Kiểm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tra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chức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năng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hệ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thống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trang</a:t>
            </a:r>
            <a:r>
              <a:rPr lang="en-US" sz="1800" dirty="0">
                <a:effectLst/>
                <a:latin typeface="Segoe UI" panose="020B0502040204020203" pitchFamily="34" charset="0"/>
              </a:rPr>
              <a:t> web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8CD4CF2-9F75-90DE-CA43-5E8D731C197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6462" r="6462"/>
          <a:stretch/>
        </p:blipFill>
        <p:spPr>
          <a:xfrm>
            <a:off x="4254500" y="1454150"/>
            <a:ext cx="7480300" cy="3949700"/>
          </a:xfrm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Junit5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7A39CE0-A056-36FB-E9BB-BAD25CC8ED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3458" r="13458"/>
          <a:stretch/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7F5E39D-1DFE-1EEE-89A1-4021034113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087" r="3087"/>
          <a:stretch/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A5C781A-D77E-8588-82FB-1F198FAF7FE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2989" r="2989"/>
          <a:stretch/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5819F0E-D4D7-0B3D-2786-2759D25E646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9512" r="9512"/>
          <a:stretch/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DDE1DC8-CD4F-D65E-DA9C-4E3E81D71A9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9976" r="9976"/>
          <a:stretch/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798DAED1-6533-6B54-85FA-0CC04BC9D15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1370" r="11370"/>
          <a:stretch/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235DD656-CA2D-C9AE-8DE2-5697554F70F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9687" r="9687"/>
          <a:stretch/>
        </p:blipFill>
        <p:spPr/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CA508A4B-0276-0799-849D-9434E305634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16568" r="16568"/>
          <a:stretch/>
        </p:blipFill>
        <p:spPr/>
      </p:pic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dirty="0"/>
              <a:t>Selenium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486526"/>
            <a:ext cx="5202936" cy="3547872"/>
          </a:xfrm>
        </p:spPr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en-US" dirty="0" err="1">
                <a:solidFill>
                  <a:srgbClr val="1B1B1B"/>
                </a:solidFill>
                <a:latin typeface="Open Sans" panose="020B0604020202020204" pitchFamily="34" charset="0"/>
              </a:rPr>
              <a:t>T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ập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trung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vào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việc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tự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động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hoá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các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ứng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dụng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dựa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trên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web.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Kiểm thử được thực hiện bằng cách sử dụng công cụ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307" y="251332"/>
            <a:ext cx="2133401" cy="649479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D453968-6E00-A658-9CD4-88879794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42" y="900811"/>
            <a:ext cx="8300251" cy="58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36" y="478563"/>
            <a:ext cx="1773908" cy="833087"/>
          </a:xfrm>
        </p:spPr>
        <p:txBody>
          <a:bodyPr anchor="ctr" anchorCtr="0"/>
          <a:lstStyle/>
          <a:p>
            <a:r>
              <a:rPr lang="en-US" dirty="0"/>
              <a:t>API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073" y="1289984"/>
            <a:ext cx="3622942" cy="833087"/>
          </a:xfrm>
        </p:spPr>
        <p:txBody>
          <a:bodyPr/>
          <a:lstStyle/>
          <a:p>
            <a:r>
              <a:rPr lang="en-US" dirty="0"/>
              <a:t>TEST NHỮNG API CƠ BẢN CỦA TRANG WEB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28AB-A463-644D-EB50-E56B387F6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96" r="20396"/>
          <a:stretch/>
        </p:blipFill>
        <p:spPr>
          <a:xfrm>
            <a:off x="473636" y="2596057"/>
            <a:ext cx="7468549" cy="38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{ED8676E2-A404-43D1-8459-F77573D77286}tf78479028_win32</Template>
  <TotalTime>97</TotalTime>
  <Words>135</Words>
  <Application>Microsoft Office PowerPoint</Application>
  <PresentationFormat>Widescreen</PresentationFormat>
  <Paragraphs>27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Open Sans</vt:lpstr>
      <vt:lpstr>Segoe UI</vt:lpstr>
      <vt:lpstr>Segoe UI Light</vt:lpstr>
      <vt:lpstr>Balancing Act</vt:lpstr>
      <vt:lpstr>Wellspring</vt:lpstr>
      <vt:lpstr>Star of the show</vt:lpstr>
      <vt:lpstr>Amusements</vt:lpstr>
      <vt:lpstr>PHONGVU.VN KIỂM THỬ ỨNG DỤNG</vt:lpstr>
      <vt:lpstr>MANUAL TESTING</vt:lpstr>
      <vt:lpstr>UNIT TEST</vt:lpstr>
      <vt:lpstr>Ở phần này, tiến hành kiểm tra hoạt động của các modules khi phối hợp lại với nhau</vt:lpstr>
      <vt:lpstr>System test </vt:lpstr>
      <vt:lpstr>Junit5</vt:lpstr>
      <vt:lpstr>Selenium TESTING</vt:lpstr>
      <vt:lpstr>SELENIUM</vt:lpstr>
      <vt:lpstr>API </vt:lpstr>
      <vt:lpstr>RUNNER + newman</vt:lpstr>
      <vt:lpstr>JMETER</vt:lpstr>
      <vt:lpstr>PHÂN CHIA CÔNG VIỆC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PHONGVU.VN KIỂM THỬ ỨNG DỤNG</dc:title>
  <dc:creator>Admin</dc:creator>
  <cp:lastModifiedBy>Admin</cp:lastModifiedBy>
  <cp:revision>3</cp:revision>
  <dcterms:created xsi:type="dcterms:W3CDTF">2022-07-15T00:34:10Z</dcterms:created>
  <dcterms:modified xsi:type="dcterms:W3CDTF">2022-07-15T02:12:43Z</dcterms:modified>
</cp:coreProperties>
</file>