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7EA58-8C54-4FC0-9677-312F42A02A8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A36B9-9850-4FE7-890E-3431D1F40B4A}"/>
              </a:ext>
            </a:extLst>
          </p:cNvPr>
          <p:cNvSpPr txBox="1"/>
          <p:nvPr/>
        </p:nvSpPr>
        <p:spPr>
          <a:xfrm>
            <a:off x="3405809" y="556591"/>
            <a:ext cx="7050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TIẾN ĐỘ THỰC HIỆN ĐỒ ÁN CUỐI KỲ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E5817-58F7-4077-B913-E65BC6A06339}"/>
              </a:ext>
            </a:extLst>
          </p:cNvPr>
          <p:cNvSpPr txBox="1"/>
          <p:nvPr/>
        </p:nvSpPr>
        <p:spPr>
          <a:xfrm>
            <a:off x="6573078" y="2967335"/>
            <a:ext cx="225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NHÓM 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F237-1BC3-46A9-978B-3F96127F9012}"/>
              </a:ext>
            </a:extLst>
          </p:cNvPr>
          <p:cNvSpPr txBox="1"/>
          <p:nvPr/>
        </p:nvSpPr>
        <p:spPr>
          <a:xfrm>
            <a:off x="7063408" y="3551582"/>
            <a:ext cx="5009322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18133024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19133027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2D2F2-E292-42C4-ABDE-B26976EF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90" y="1277849"/>
            <a:ext cx="7363853" cy="5229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628E94-07FA-400E-B5A0-95FFD98DAC68}"/>
              </a:ext>
            </a:extLst>
          </p:cNvPr>
          <p:cNvSpPr txBox="1"/>
          <p:nvPr/>
        </p:nvSpPr>
        <p:spPr>
          <a:xfrm>
            <a:off x="3193774" y="291548"/>
            <a:ext cx="29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Storage autoscaling.</a:t>
            </a:r>
          </a:p>
        </p:txBody>
      </p:sp>
    </p:spTree>
    <p:extLst>
      <p:ext uri="{BB962C8B-B14F-4D97-AF65-F5344CB8AC3E}">
        <p14:creationId xmlns:p14="http://schemas.microsoft.com/office/powerpoint/2010/main" val="320064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B1560-E6D2-4556-952E-769BFF7B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92" y="388914"/>
            <a:ext cx="8721167" cy="60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54F07-5A85-4CD9-B641-1566F702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57" y="947476"/>
            <a:ext cx="7354326" cy="374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F391D-0BD1-4F9A-A00F-85CF2B48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57" y="4827348"/>
            <a:ext cx="8192643" cy="1609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C63F7D-F0C9-415B-9377-2CF6396A6B87}"/>
              </a:ext>
            </a:extLst>
          </p:cNvPr>
          <p:cNvSpPr txBox="1"/>
          <p:nvPr/>
        </p:nvSpPr>
        <p:spPr>
          <a:xfrm>
            <a:off x="2994991" y="420702"/>
            <a:ext cx="437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Create database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61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21D85-3EDB-4B53-B57F-439E5DB0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2347645"/>
            <a:ext cx="9965635" cy="3057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0233E-DCD6-4B95-8296-987D13F8EE79}"/>
              </a:ext>
            </a:extLst>
          </p:cNvPr>
          <p:cNvSpPr txBox="1"/>
          <p:nvPr/>
        </p:nvSpPr>
        <p:spPr>
          <a:xfrm>
            <a:off x="2478157" y="596348"/>
            <a:ext cx="327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database test.</a:t>
            </a:r>
          </a:p>
        </p:txBody>
      </p:sp>
    </p:spTree>
    <p:extLst>
      <p:ext uri="{BB962C8B-B14F-4D97-AF65-F5344CB8AC3E}">
        <p14:creationId xmlns:p14="http://schemas.microsoft.com/office/powerpoint/2010/main" val="336062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D4218-D1CB-44C3-8203-5768CD0C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1850865"/>
            <a:ext cx="8030817" cy="451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82171-16EB-4BD0-A98B-E1E809EE91D7}"/>
              </a:ext>
            </a:extLst>
          </p:cNvPr>
          <p:cNvSpPr txBox="1"/>
          <p:nvPr/>
        </p:nvSpPr>
        <p:spPr>
          <a:xfrm>
            <a:off x="3538330" y="463826"/>
            <a:ext cx="717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Giờ</a:t>
            </a:r>
            <a:r>
              <a:rPr lang="en-US" dirty="0"/>
              <a:t> ta </a:t>
            </a:r>
            <a:r>
              <a:rPr lang="en-US" dirty="0" err="1"/>
              <a:t>vào</a:t>
            </a:r>
            <a:r>
              <a:rPr lang="en-US" dirty="0"/>
              <a:t> database test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vpc</a:t>
            </a:r>
            <a:r>
              <a:rPr lang="en-US" dirty="0"/>
              <a:t> security groups </a:t>
            </a:r>
            <a:r>
              <a:rPr lang="en-US" dirty="0" err="1"/>
              <a:t>của</a:t>
            </a:r>
            <a:r>
              <a:rPr lang="en-US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269301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F67EE-05C0-4A53-B069-5F41477E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5" y="1769023"/>
            <a:ext cx="8600662" cy="4835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C5825-F802-4D0F-87F6-5949BDC3E693}"/>
              </a:ext>
            </a:extLst>
          </p:cNvPr>
          <p:cNvSpPr txBox="1"/>
          <p:nvPr/>
        </p:nvSpPr>
        <p:spPr>
          <a:xfrm>
            <a:off x="2862470" y="463826"/>
            <a:ext cx="27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inbound rules.</a:t>
            </a:r>
          </a:p>
        </p:txBody>
      </p:sp>
    </p:spTree>
    <p:extLst>
      <p:ext uri="{BB962C8B-B14F-4D97-AF65-F5344CB8AC3E}">
        <p14:creationId xmlns:p14="http://schemas.microsoft.com/office/powerpoint/2010/main" val="125501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8A334-2232-428E-9FA6-7C7D0D3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82" y="1041269"/>
            <a:ext cx="8717732" cy="206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6E3D6-F6B4-40A8-9EEF-77B81C52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81" y="3851534"/>
            <a:ext cx="8717733" cy="2349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BB558-7AA5-4D2D-9119-8B9B12E8D6E8}"/>
              </a:ext>
            </a:extLst>
          </p:cNvPr>
          <p:cNvSpPr txBox="1"/>
          <p:nvPr/>
        </p:nvSpPr>
        <p:spPr>
          <a:xfrm>
            <a:off x="3087757" y="485357"/>
            <a:ext cx="26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edit inbound rules.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1D540-43FD-4E2C-AAC9-92F8EB8CCD83}"/>
              </a:ext>
            </a:extLst>
          </p:cNvPr>
          <p:cNvSpPr txBox="1"/>
          <p:nvPr/>
        </p:nvSpPr>
        <p:spPr>
          <a:xfrm>
            <a:off x="3339548" y="3310053"/>
            <a:ext cx="57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rule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 </a:t>
            </a:r>
            <a:r>
              <a:rPr lang="en-US" dirty="0" err="1"/>
              <a:t>là</a:t>
            </a:r>
            <a:r>
              <a:rPr lang="en-US" dirty="0"/>
              <a:t> 3306. Sau </a:t>
            </a:r>
            <a:r>
              <a:rPr lang="en-US" dirty="0" err="1"/>
              <a:t>đó</a:t>
            </a:r>
            <a:r>
              <a:rPr lang="en-US" dirty="0"/>
              <a:t> save rules</a:t>
            </a:r>
          </a:p>
        </p:txBody>
      </p:sp>
    </p:spTree>
    <p:extLst>
      <p:ext uri="{BB962C8B-B14F-4D97-AF65-F5344CB8AC3E}">
        <p14:creationId xmlns:p14="http://schemas.microsoft.com/office/powerpoint/2010/main" val="112375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AA541-A48C-4549-BBF0-A2C059479375}"/>
              </a:ext>
            </a:extLst>
          </p:cNvPr>
          <p:cNvSpPr txBox="1"/>
          <p:nvPr/>
        </p:nvSpPr>
        <p:spPr>
          <a:xfrm>
            <a:off x="2067337" y="334623"/>
            <a:ext cx="943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MySQL: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A3B99-7A31-4C5D-9B84-59F9A376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4" y="1455920"/>
            <a:ext cx="8521148" cy="4790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3187F-C825-4B7F-A21E-D46CAABACEC1}"/>
              </a:ext>
            </a:extLst>
          </p:cNvPr>
          <p:cNvSpPr txBox="1"/>
          <p:nvPr/>
        </p:nvSpPr>
        <p:spPr>
          <a:xfrm>
            <a:off x="2729948" y="910660"/>
            <a:ext cx="775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mở</a:t>
            </a:r>
            <a:r>
              <a:rPr lang="en-US" dirty="0"/>
              <a:t> MySQL Workbench.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databse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Connect to Database.</a:t>
            </a:r>
          </a:p>
        </p:txBody>
      </p:sp>
    </p:spTree>
    <p:extLst>
      <p:ext uri="{BB962C8B-B14F-4D97-AF65-F5344CB8AC3E}">
        <p14:creationId xmlns:p14="http://schemas.microsoft.com/office/powerpoint/2010/main" val="630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0FE801-669C-402E-9AD2-F01DB31E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28" y="1025369"/>
            <a:ext cx="5078469" cy="3661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29DCC-4CC2-457C-B6F5-390DCC5A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81" y="1598389"/>
            <a:ext cx="2097781" cy="3661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E99FD-3F02-40C2-B64F-5D4A32F4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98" y="4863780"/>
            <a:ext cx="4174999" cy="1549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9127F-6E9D-4089-B520-55E3451271CF}"/>
              </a:ext>
            </a:extLst>
          </p:cNvPr>
          <p:cNvSpPr txBox="1"/>
          <p:nvPr/>
        </p:nvSpPr>
        <p:spPr>
          <a:xfrm>
            <a:off x="2160104" y="3313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Phần</a:t>
            </a:r>
            <a:r>
              <a:rPr lang="en-US" dirty="0"/>
              <a:t> host ta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endpoint </a:t>
            </a:r>
            <a:r>
              <a:rPr lang="en-US" dirty="0" err="1"/>
              <a:t>của</a:t>
            </a:r>
            <a:r>
              <a:rPr lang="en-US" dirty="0"/>
              <a:t> database test. Port ta </a:t>
            </a:r>
            <a:r>
              <a:rPr lang="en-US" dirty="0" err="1"/>
              <a:t>điền</a:t>
            </a:r>
            <a:r>
              <a:rPr lang="en-US" dirty="0"/>
              <a:t> 3306.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username </a:t>
            </a:r>
            <a:r>
              <a:rPr lang="en-US" dirty="0" err="1"/>
              <a:t>và</a:t>
            </a:r>
            <a:r>
              <a:rPr lang="en-US" dirty="0"/>
              <a:t> password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oke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14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131B1-B1BE-43F9-9656-D2F004DC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7" y="1225627"/>
            <a:ext cx="8388626" cy="471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A3F88-66D1-4767-9FA4-4FDB759314DA}"/>
              </a:ext>
            </a:extLst>
          </p:cNvPr>
          <p:cNvSpPr txBox="1"/>
          <p:nvPr/>
        </p:nvSpPr>
        <p:spPr>
          <a:xfrm>
            <a:off x="2782957" y="278296"/>
            <a:ext cx="641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MySQL Workbench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06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FA3C4-2844-4CE8-828D-C934A731DF82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MySQL: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3D942-74B2-4353-9EA0-D3D01064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92" y="2085496"/>
            <a:ext cx="5921438" cy="4437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6EEB9-A186-45DC-AE9B-BE3DC17CD0DC}"/>
              </a:ext>
            </a:extLst>
          </p:cNvPr>
          <p:cNvSpPr txBox="1"/>
          <p:nvPr/>
        </p:nvSpPr>
        <p:spPr>
          <a:xfrm>
            <a:off x="2372140" y="848138"/>
            <a:ext cx="8640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: https://dev.mysql.com/downloads/mysql/</a:t>
            </a:r>
          </a:p>
          <a:p>
            <a:pPr marL="285750" indent="-2857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MySQL Community Server 8.0.28 (Windows x86, 64 bit).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file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66700-06AF-440F-BF1D-47903A509A8D}"/>
              </a:ext>
            </a:extLst>
          </p:cNvPr>
          <p:cNvSpPr txBox="1"/>
          <p:nvPr/>
        </p:nvSpPr>
        <p:spPr>
          <a:xfrm>
            <a:off x="2372140" y="2023730"/>
            <a:ext cx="22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file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28456-23CB-4867-88E5-B0CCD42F03DB}"/>
              </a:ext>
            </a:extLst>
          </p:cNvPr>
          <p:cNvSpPr txBox="1"/>
          <p:nvPr/>
        </p:nvSpPr>
        <p:spPr>
          <a:xfrm>
            <a:off x="2372140" y="3172277"/>
            <a:ext cx="2226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r>
              <a:rPr lang="en-US" dirty="0"/>
              <a:t>https://blogchiasekienthuc.com/thu-thuat-hay/cai-dat-mysql-workbench-tren-windows-10.html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8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09B4F-1EDC-40FF-B554-E53391170064}"/>
              </a:ext>
            </a:extLst>
          </p:cNvPr>
          <p:cNvSpPr txBox="1"/>
          <p:nvPr/>
        </p:nvSpPr>
        <p:spPr>
          <a:xfrm>
            <a:off x="2067337" y="334623"/>
            <a:ext cx="943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Superset: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7974A-8A81-4CDA-B01B-8B7E7D8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2" y="1200155"/>
            <a:ext cx="9090991" cy="51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D1E572-48ED-465C-8FB4-EB90499D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77" y="475838"/>
            <a:ext cx="475363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2E8A3B-696B-40C4-99E6-D5004F41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93" y="2194427"/>
            <a:ext cx="2415834" cy="4216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B10319-6B70-43DF-B4E9-C5C18DB4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69" y="4306739"/>
            <a:ext cx="3541816" cy="23108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5E8952-344B-4CFF-835B-5CE9DCA9088E}"/>
              </a:ext>
            </a:extLst>
          </p:cNvPr>
          <p:cNvSpPr txBox="1"/>
          <p:nvPr/>
        </p:nvSpPr>
        <p:spPr>
          <a:xfrm>
            <a:off x="2451652" y="622851"/>
            <a:ext cx="336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chọn</a:t>
            </a:r>
            <a:r>
              <a:rPr lang="en-US" dirty="0"/>
              <a:t> host </a:t>
            </a:r>
            <a:r>
              <a:rPr lang="en-US" dirty="0" err="1"/>
              <a:t>là</a:t>
            </a:r>
            <a:r>
              <a:rPr lang="en-US" dirty="0"/>
              <a:t> endpoint </a:t>
            </a:r>
            <a:r>
              <a:rPr lang="en-US" dirty="0" err="1"/>
              <a:t>của</a:t>
            </a:r>
            <a:r>
              <a:rPr lang="en-US" dirty="0"/>
              <a:t> database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34DC-5C62-4770-9A7B-3A1ABB4B6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68" y="-147942"/>
            <a:ext cx="3541817" cy="44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6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F0E9A-6DC2-4A1D-AD2E-0D0B585F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6" y="776547"/>
            <a:ext cx="9435548" cy="53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D0CF4-289B-4ADD-B1FE-85B2B2D8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8" y="1687862"/>
            <a:ext cx="8627165" cy="48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CC0D1-FD8F-4A9F-B816-3DFA5ECA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5" y="1394763"/>
            <a:ext cx="8984975" cy="50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EA5EF-BF20-494F-96F1-88F4487A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4" y="1198443"/>
            <a:ext cx="8931965" cy="50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7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9A838-837D-4E6C-8CEA-B105DEB7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13" y="1682002"/>
            <a:ext cx="8401878" cy="4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5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A7316-35B5-48B2-9904-1CE5371B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8" y="3103330"/>
            <a:ext cx="9700591" cy="22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4C56DE-0596-4A2F-8979-D7A07E7B09AE}"/>
              </a:ext>
            </a:extLst>
          </p:cNvPr>
          <p:cNvSpPr txBox="1"/>
          <p:nvPr/>
        </p:nvSpPr>
        <p:spPr>
          <a:xfrm>
            <a:off x="2001078" y="255110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MySQL Workbench: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8AB3C-F032-4756-BDEA-33020B080850}"/>
              </a:ext>
            </a:extLst>
          </p:cNvPr>
          <p:cNvSpPr txBox="1"/>
          <p:nvPr/>
        </p:nvSpPr>
        <p:spPr>
          <a:xfrm>
            <a:off x="2372140" y="848138"/>
            <a:ext cx="864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https://dev.mysql.com/downloads/workbench/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MySQL,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899CC-967E-4850-BB61-A6B1318C0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05" y="1687387"/>
            <a:ext cx="6375082" cy="44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2E9CF9-8599-425F-8B6D-BBA353EB951D}"/>
              </a:ext>
            </a:extLst>
          </p:cNvPr>
          <p:cNvSpPr txBox="1"/>
          <p:nvPr/>
        </p:nvSpPr>
        <p:spPr>
          <a:xfrm>
            <a:off x="2067337" y="334623"/>
            <a:ext cx="943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AWS RDS: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0473F-963F-42CE-91E6-D26C2FFD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7" y="1669773"/>
            <a:ext cx="7527931" cy="4232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55D13-8328-4F91-B22F-DDD6BCB7F4C1}"/>
              </a:ext>
            </a:extLst>
          </p:cNvPr>
          <p:cNvSpPr txBox="1"/>
          <p:nvPr/>
        </p:nvSpPr>
        <p:spPr>
          <a:xfrm>
            <a:off x="2862470" y="954157"/>
            <a:ext cx="35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vào</a:t>
            </a:r>
            <a:r>
              <a:rPr lang="en-US" dirty="0"/>
              <a:t> service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RDS.</a:t>
            </a:r>
          </a:p>
        </p:txBody>
      </p:sp>
    </p:spTree>
    <p:extLst>
      <p:ext uri="{BB962C8B-B14F-4D97-AF65-F5344CB8AC3E}">
        <p14:creationId xmlns:p14="http://schemas.microsoft.com/office/powerpoint/2010/main" val="159362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9E6A8-4444-4C72-8DCC-BB18BEDB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5" y="1152090"/>
            <a:ext cx="9037983" cy="5081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92919-2C3B-4327-858B-8F8E45D65810}"/>
              </a:ext>
            </a:extLst>
          </p:cNvPr>
          <p:cNvSpPr txBox="1"/>
          <p:nvPr/>
        </p:nvSpPr>
        <p:spPr>
          <a:xfrm>
            <a:off x="2425148" y="439860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Create database.</a:t>
            </a:r>
          </a:p>
        </p:txBody>
      </p:sp>
    </p:spTree>
    <p:extLst>
      <p:ext uri="{BB962C8B-B14F-4D97-AF65-F5344CB8AC3E}">
        <p14:creationId xmlns:p14="http://schemas.microsoft.com/office/powerpoint/2010/main" val="16585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94D53-A439-4732-9B8A-27B4CC9C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13" y="1033085"/>
            <a:ext cx="8211696" cy="540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A70A0-B00D-40A5-AB51-17D2F20B30F6}"/>
              </a:ext>
            </a:extLst>
          </p:cNvPr>
          <p:cNvSpPr txBox="1"/>
          <p:nvPr/>
        </p:nvSpPr>
        <p:spPr>
          <a:xfrm>
            <a:off x="3127513" y="238820"/>
            <a:ext cx="15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MySQL</a:t>
            </a:r>
          </a:p>
        </p:txBody>
      </p:sp>
    </p:spTree>
    <p:extLst>
      <p:ext uri="{BB962C8B-B14F-4D97-AF65-F5344CB8AC3E}">
        <p14:creationId xmlns:p14="http://schemas.microsoft.com/office/powerpoint/2010/main" val="198954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03821-EB0E-436C-8A5F-5D972A7D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70" y="1099930"/>
            <a:ext cx="7777159" cy="5083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37707-3B95-4AF7-A4A8-BA5089916E70}"/>
              </a:ext>
            </a:extLst>
          </p:cNvPr>
          <p:cNvSpPr txBox="1"/>
          <p:nvPr/>
        </p:nvSpPr>
        <p:spPr>
          <a:xfrm>
            <a:off x="3454770" y="516835"/>
            <a:ext cx="293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Templates </a:t>
            </a:r>
            <a:r>
              <a:rPr lang="en-US" dirty="0" err="1"/>
              <a:t>là</a:t>
            </a:r>
            <a:r>
              <a:rPr lang="en-US" dirty="0"/>
              <a:t> Free tier.</a:t>
            </a:r>
          </a:p>
        </p:txBody>
      </p:sp>
    </p:spTree>
    <p:extLst>
      <p:ext uri="{BB962C8B-B14F-4D97-AF65-F5344CB8AC3E}">
        <p14:creationId xmlns:p14="http://schemas.microsoft.com/office/powerpoint/2010/main" val="8811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69424-E213-4E29-B7A8-D252AB52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55" y="1060176"/>
            <a:ext cx="7527523" cy="5312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916BA-CD64-47BA-92AF-6E5D13BBCA59}"/>
              </a:ext>
            </a:extLst>
          </p:cNvPr>
          <p:cNvSpPr txBox="1"/>
          <p:nvPr/>
        </p:nvSpPr>
        <p:spPr>
          <a:xfrm>
            <a:off x="3670852" y="278296"/>
            <a:ext cx="500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Set </a:t>
            </a:r>
            <a:r>
              <a:rPr lang="en-US" dirty="0" err="1"/>
              <a:t>tên</a:t>
            </a:r>
            <a:r>
              <a:rPr lang="en-US" dirty="0"/>
              <a:t> Database, master username </a:t>
            </a:r>
            <a:r>
              <a:rPr lang="en-US" dirty="0" err="1"/>
              <a:t>và</a:t>
            </a:r>
            <a:r>
              <a:rPr lang="en-US" dirty="0"/>
              <a:t> password.</a:t>
            </a:r>
          </a:p>
        </p:txBody>
      </p:sp>
    </p:spTree>
    <p:extLst>
      <p:ext uri="{BB962C8B-B14F-4D97-AF65-F5344CB8AC3E}">
        <p14:creationId xmlns:p14="http://schemas.microsoft.com/office/powerpoint/2010/main" val="5334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1A1BA-84F7-42D2-9EA3-48DE213C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79" y="1119806"/>
            <a:ext cx="7474738" cy="5430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F1C60-92A9-43EF-A921-E6C0610CE698}"/>
              </a:ext>
            </a:extLst>
          </p:cNvPr>
          <p:cNvSpPr txBox="1"/>
          <p:nvPr/>
        </p:nvSpPr>
        <p:spPr>
          <a:xfrm>
            <a:off x="3193774" y="318052"/>
            <a:ext cx="361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DB instance class </a:t>
            </a:r>
            <a:r>
              <a:rPr lang="en-US" dirty="0" err="1"/>
              <a:t>và</a:t>
            </a:r>
            <a:r>
              <a:rPr lang="en-US" dirty="0"/>
              <a:t> Storage.</a:t>
            </a:r>
          </a:p>
        </p:txBody>
      </p:sp>
    </p:spTree>
    <p:extLst>
      <p:ext uri="{BB962C8B-B14F-4D97-AF65-F5344CB8AC3E}">
        <p14:creationId xmlns:p14="http://schemas.microsoft.com/office/powerpoint/2010/main" val="246178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399</Words>
  <Application>Microsoft Office PowerPoint</Application>
  <PresentationFormat>Widescreen</PresentationFormat>
  <Paragraphs>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Phi Lit</dc:creator>
  <cp:lastModifiedBy>Ngo Phi Lit</cp:lastModifiedBy>
  <cp:revision>4</cp:revision>
  <dcterms:created xsi:type="dcterms:W3CDTF">2022-04-07T12:31:57Z</dcterms:created>
  <dcterms:modified xsi:type="dcterms:W3CDTF">2022-04-21T03:59:10Z</dcterms:modified>
</cp:coreProperties>
</file>