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4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5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5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62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15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8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65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7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9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4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6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6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2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3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9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87EA58-8C54-4FC0-9677-312F42A02A8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9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FA36B9-9850-4FE7-890E-3431D1F40B4A}"/>
              </a:ext>
            </a:extLst>
          </p:cNvPr>
          <p:cNvSpPr txBox="1"/>
          <p:nvPr/>
        </p:nvSpPr>
        <p:spPr>
          <a:xfrm>
            <a:off x="3405809" y="556591"/>
            <a:ext cx="7050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BÁO CÁO TIẾN ĐỘ THỰC HIỆN ĐỒ ÁN CUỐI KỲ</a:t>
            </a:r>
            <a:endParaRPr lang="en-US" sz="36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FE5817-58F7-4077-B913-E65BC6A06339}"/>
              </a:ext>
            </a:extLst>
          </p:cNvPr>
          <p:cNvSpPr txBox="1"/>
          <p:nvPr/>
        </p:nvSpPr>
        <p:spPr>
          <a:xfrm>
            <a:off x="6573078" y="2967335"/>
            <a:ext cx="2252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NHÓM 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7F237-1BC3-46A9-978B-3F96127F9012}"/>
              </a:ext>
            </a:extLst>
          </p:cNvPr>
          <p:cNvSpPr txBox="1"/>
          <p:nvPr/>
        </p:nvSpPr>
        <p:spPr>
          <a:xfrm>
            <a:off x="7063408" y="3551582"/>
            <a:ext cx="5009322" cy="1233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Ngô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Phi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Lít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18133024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Duy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Khiêm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19133027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2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628E94-07FA-400E-B5A0-95FFD98DAC68}"/>
              </a:ext>
            </a:extLst>
          </p:cNvPr>
          <p:cNvSpPr txBox="1"/>
          <p:nvPr/>
        </p:nvSpPr>
        <p:spPr>
          <a:xfrm>
            <a:off x="3193774" y="291548"/>
            <a:ext cx="296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Ta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SQL </a:t>
            </a:r>
            <a:r>
              <a:rPr lang="en-US" dirty="0" err="1"/>
              <a:t>trong</a:t>
            </a:r>
            <a:r>
              <a:rPr lang="en-US" dirty="0"/>
              <a:t> chart.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9BC0DF-5C30-44C0-A383-E3768B88B780}"/>
              </a:ext>
            </a:extLst>
          </p:cNvPr>
          <p:cNvSpPr txBox="1"/>
          <p:nvPr/>
        </p:nvSpPr>
        <p:spPr>
          <a:xfrm>
            <a:off x="3193774" y="833007"/>
            <a:ext cx="8286762" cy="65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Từ</a:t>
            </a:r>
            <a:r>
              <a:rPr lang="en-US" dirty="0"/>
              <a:t> data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SQL ở </a:t>
            </a:r>
            <a:r>
              <a:rPr lang="en-US" dirty="0" err="1"/>
              <a:t>trên</a:t>
            </a:r>
            <a:r>
              <a:rPr lang="en-US" dirty="0"/>
              <a:t>. Ta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SQL </a:t>
            </a:r>
            <a:r>
              <a:rPr lang="en-US" dirty="0" err="1"/>
              <a:t>để</a:t>
            </a:r>
            <a:r>
              <a:rPr lang="en-US" dirty="0"/>
              <a:t> in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lãnh</a:t>
            </a:r>
            <a:r>
              <a:rPr lang="en-US" dirty="0"/>
              <a:t> </a:t>
            </a:r>
            <a:r>
              <a:rPr lang="en-US" dirty="0" err="1"/>
              <a:t>thổ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FFA312-1E50-4F49-A15F-2D9063578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592" y="1939781"/>
            <a:ext cx="7014855" cy="34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49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2B496D-D1FA-4CC0-AA45-1254B163F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579" y="1582672"/>
            <a:ext cx="7678473" cy="47577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FBA8DB-0A8F-4057-8673-D8697476F0C9}"/>
              </a:ext>
            </a:extLst>
          </p:cNvPr>
          <p:cNvSpPr txBox="1"/>
          <p:nvPr/>
        </p:nvSpPr>
        <p:spPr>
          <a:xfrm>
            <a:off x="3405809" y="410817"/>
            <a:ext cx="288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380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3251DE-36A6-435E-8190-2F88399A43C0}"/>
              </a:ext>
            </a:extLst>
          </p:cNvPr>
          <p:cNvSpPr txBox="1"/>
          <p:nvPr/>
        </p:nvSpPr>
        <p:spPr>
          <a:xfrm>
            <a:off x="2107094" y="334623"/>
            <a:ext cx="886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3/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28A916-69A4-4199-816F-D8F291C43A3A}"/>
              </a:ext>
            </a:extLst>
          </p:cNvPr>
          <p:cNvSpPr txBox="1"/>
          <p:nvPr/>
        </p:nvSpPr>
        <p:spPr>
          <a:xfrm>
            <a:off x="2879678" y="1037230"/>
            <a:ext cx="5390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SQL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chart.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chart.</a:t>
            </a:r>
          </a:p>
        </p:txBody>
      </p:sp>
    </p:spTree>
    <p:extLst>
      <p:ext uri="{BB962C8B-B14F-4D97-AF65-F5344CB8AC3E}">
        <p14:creationId xmlns:p14="http://schemas.microsoft.com/office/powerpoint/2010/main" val="98661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CFA3C4-2844-4CE8-828D-C934A731DF82}"/>
              </a:ext>
            </a:extLst>
          </p:cNvPr>
          <p:cNvSpPr txBox="1"/>
          <p:nvPr/>
        </p:nvSpPr>
        <p:spPr>
          <a:xfrm>
            <a:off x="2107094" y="334623"/>
            <a:ext cx="886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1/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Python: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7FCFB7-D0B7-48A0-A0E7-1298901EC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563" y="1722919"/>
            <a:ext cx="9107171" cy="10002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9BCE66-C1D1-4FE3-BD6B-C500119F2440}"/>
              </a:ext>
            </a:extLst>
          </p:cNvPr>
          <p:cNvSpPr txBox="1"/>
          <p:nvPr/>
        </p:nvSpPr>
        <p:spPr>
          <a:xfrm>
            <a:off x="2782957" y="1046922"/>
            <a:ext cx="407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file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33734F-36E4-4535-8C22-19E5E943B024}"/>
              </a:ext>
            </a:extLst>
          </p:cNvPr>
          <p:cNvSpPr txBox="1"/>
          <p:nvPr/>
        </p:nvSpPr>
        <p:spPr>
          <a:xfrm>
            <a:off x="2782957" y="3136602"/>
            <a:ext cx="4479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Python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Visual Studio Code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2185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94A4BA3-365D-4ACF-A16F-2E2FC9147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435" y="1099929"/>
            <a:ext cx="9769276" cy="438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96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C0E2921-B8E9-49D4-9474-1E4323DE7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861" y="1555529"/>
            <a:ext cx="7449590" cy="51251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A300CA-4DD7-4C17-96A5-7D25B8191EE4}"/>
              </a:ext>
            </a:extLst>
          </p:cNvPr>
          <p:cNvSpPr txBox="1"/>
          <p:nvPr/>
        </p:nvSpPr>
        <p:spPr>
          <a:xfrm>
            <a:off x="3021496" y="291548"/>
            <a:ext cx="7643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code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console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ta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True,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ô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2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ta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3623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D692919-2C3B-4327-858B-8F8E45D65810}"/>
              </a:ext>
            </a:extLst>
          </p:cNvPr>
          <p:cNvSpPr txBox="1"/>
          <p:nvPr/>
        </p:nvSpPr>
        <p:spPr>
          <a:xfrm>
            <a:off x="2425148" y="439860"/>
            <a:ext cx="488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Ta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file csv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FEF33B-7A9B-4F6A-8118-C1521AA7B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30" y="970192"/>
            <a:ext cx="7605384" cy="17597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548A1D-272A-49C2-88DF-4791C9683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30" y="3049974"/>
            <a:ext cx="8640441" cy="347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0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8E6A69-49AD-4D82-9B71-39BEE449423A}"/>
              </a:ext>
            </a:extLst>
          </p:cNvPr>
          <p:cNvSpPr txBox="1"/>
          <p:nvPr/>
        </p:nvSpPr>
        <p:spPr>
          <a:xfrm>
            <a:off x="2107094" y="334623"/>
            <a:ext cx="886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2/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SQL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Superset: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A79795-7FC1-4721-8F7D-07E672B00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991" y="1725016"/>
            <a:ext cx="8415130" cy="4731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AB4B54-02EC-4333-9A4C-D7AAB92D3159}"/>
              </a:ext>
            </a:extLst>
          </p:cNvPr>
          <p:cNvSpPr txBox="1"/>
          <p:nvPr/>
        </p:nvSpPr>
        <p:spPr>
          <a:xfrm>
            <a:off x="2902226" y="1060174"/>
            <a:ext cx="508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Ta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Superset,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SQL query.</a:t>
            </a:r>
          </a:p>
        </p:txBody>
      </p:sp>
    </p:spTree>
    <p:extLst>
      <p:ext uri="{BB962C8B-B14F-4D97-AF65-F5344CB8AC3E}">
        <p14:creationId xmlns:p14="http://schemas.microsoft.com/office/powerpoint/2010/main" val="198954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93A113-559E-4172-B530-A91EDB487F84}"/>
              </a:ext>
            </a:extLst>
          </p:cNvPr>
          <p:cNvSpPr txBox="1"/>
          <p:nvPr/>
        </p:nvSpPr>
        <p:spPr>
          <a:xfrm>
            <a:off x="2623930" y="384313"/>
            <a:ext cx="6482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Ta </a:t>
            </a:r>
            <a:r>
              <a:rPr lang="en-US" dirty="0" err="1"/>
              <a:t>chọn</a:t>
            </a:r>
            <a:r>
              <a:rPr lang="en-US" dirty="0"/>
              <a:t> Database, schema </a:t>
            </a:r>
            <a:r>
              <a:rPr lang="en-US" dirty="0" err="1"/>
              <a:t>và</a:t>
            </a:r>
            <a:r>
              <a:rPr lang="en-US" dirty="0"/>
              <a:t> table. Sau </a:t>
            </a:r>
            <a:r>
              <a:rPr lang="en-US" dirty="0" err="1"/>
              <a:t>đó</a:t>
            </a:r>
            <a:r>
              <a:rPr lang="en-US" dirty="0"/>
              <a:t> ta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SQL.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0D3396-68C5-4ED5-9527-F98374157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91" y="1586021"/>
            <a:ext cx="8693426" cy="488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5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596E57-862C-4A41-A3C5-47E2D62CD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148" y="1027518"/>
            <a:ext cx="8992855" cy="50680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B68F00-7940-408F-B1D6-2C70CE6D5D61}"/>
              </a:ext>
            </a:extLst>
          </p:cNvPr>
          <p:cNvSpPr txBox="1"/>
          <p:nvPr/>
        </p:nvSpPr>
        <p:spPr>
          <a:xfrm>
            <a:off x="2425148" y="357809"/>
            <a:ext cx="644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in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Vương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Anh.</a:t>
            </a:r>
          </a:p>
        </p:txBody>
      </p:sp>
    </p:spTree>
    <p:extLst>
      <p:ext uri="{BB962C8B-B14F-4D97-AF65-F5344CB8AC3E}">
        <p14:creationId xmlns:p14="http://schemas.microsoft.com/office/powerpoint/2010/main" val="53348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EF1C60-92A9-43EF-A921-E6C0610CE698}"/>
              </a:ext>
            </a:extLst>
          </p:cNvPr>
          <p:cNvSpPr txBox="1"/>
          <p:nvPr/>
        </p:nvSpPr>
        <p:spPr>
          <a:xfrm>
            <a:off x="3193774" y="318052"/>
            <a:ext cx="616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type, title, country, </a:t>
            </a:r>
            <a:r>
              <a:rPr lang="en-US" dirty="0" err="1"/>
              <a:t>release_year</a:t>
            </a:r>
            <a:r>
              <a:rPr lang="en-US" dirty="0"/>
              <a:t>, rating.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ADBD68-7DB8-4D2F-AB3E-32543168A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970" y="1230916"/>
            <a:ext cx="8659433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85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204</TotalTime>
  <Words>291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 Phi Lit</dc:creator>
  <cp:lastModifiedBy>Ngo Phi Lit</cp:lastModifiedBy>
  <cp:revision>7</cp:revision>
  <dcterms:created xsi:type="dcterms:W3CDTF">2022-04-07T12:31:57Z</dcterms:created>
  <dcterms:modified xsi:type="dcterms:W3CDTF">2022-04-28T08:29:07Z</dcterms:modified>
</cp:coreProperties>
</file>