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6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7EA58-8C54-4FC0-9677-312F42A02A8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DD1C0-C3CE-48DA-B6BA-E774DC3E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A36B9-9850-4FE7-890E-3431D1F40B4A}"/>
              </a:ext>
            </a:extLst>
          </p:cNvPr>
          <p:cNvSpPr txBox="1"/>
          <p:nvPr/>
        </p:nvSpPr>
        <p:spPr>
          <a:xfrm>
            <a:off x="3405809" y="556591"/>
            <a:ext cx="7050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 CÁO TIẾN ĐỘ THỰC HIỆN ĐỒ ÁN CUỐI KỲ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E5817-58F7-4077-B913-E65BC6A06339}"/>
              </a:ext>
            </a:extLst>
          </p:cNvPr>
          <p:cNvSpPr txBox="1"/>
          <p:nvPr/>
        </p:nvSpPr>
        <p:spPr>
          <a:xfrm>
            <a:off x="6573078" y="2967335"/>
            <a:ext cx="225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NHÓM 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F237-1BC3-46A9-978B-3F96127F9012}"/>
              </a:ext>
            </a:extLst>
          </p:cNvPr>
          <p:cNvSpPr txBox="1"/>
          <p:nvPr/>
        </p:nvSpPr>
        <p:spPr>
          <a:xfrm>
            <a:off x="7063408" y="3551582"/>
            <a:ext cx="5009322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18133024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Khiêm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19133027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FA3C4-2844-4CE8-828D-C934A731DF82}"/>
              </a:ext>
            </a:extLst>
          </p:cNvPr>
          <p:cNvSpPr txBox="1"/>
          <p:nvPr/>
        </p:nvSpPr>
        <p:spPr>
          <a:xfrm>
            <a:off x="2107094" y="334623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64BF9-7C5C-4725-94E7-59DACD10166D}"/>
              </a:ext>
            </a:extLst>
          </p:cNvPr>
          <p:cNvSpPr txBox="1"/>
          <p:nvPr/>
        </p:nvSpPr>
        <p:spPr>
          <a:xfrm>
            <a:off x="2478157" y="1020418"/>
            <a:ext cx="470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Jinja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Filter Box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Darkboard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1CEFA-6405-B678-70AD-E4DD1F9A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4" y="2005010"/>
            <a:ext cx="9675908" cy="31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8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ADD84-410F-4F33-9997-9DE1E9B16EBE}"/>
              </a:ext>
            </a:extLst>
          </p:cNvPr>
          <p:cNvSpPr txBox="1"/>
          <p:nvPr/>
        </p:nvSpPr>
        <p:spPr>
          <a:xfrm>
            <a:off x="2663687" y="675860"/>
            <a:ext cx="7964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darkboard</a:t>
            </a:r>
            <a:r>
              <a:rPr lang="en-US" dirty="0"/>
              <a:t>. Ở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tivi</a:t>
            </a:r>
            <a:r>
              <a:rPr lang="en-US" dirty="0"/>
              <a:t> show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(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).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Filter Box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Filter Box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0047B-8B9A-1A3A-57E3-EABD436A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8" y="2438400"/>
            <a:ext cx="10143869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6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A300CA-4DD7-4C17-96A5-7D25B8191EE4}"/>
              </a:ext>
            </a:extLst>
          </p:cNvPr>
          <p:cNvSpPr txBox="1"/>
          <p:nvPr/>
        </p:nvSpPr>
        <p:spPr>
          <a:xfrm>
            <a:off x="2448291" y="400730"/>
            <a:ext cx="841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qua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them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Netflix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703BD-8AFB-8AD2-EF85-2AF86527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68" y="1660571"/>
            <a:ext cx="9283912" cy="42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2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136AFC-9196-0AE8-E6BD-B3E6A927A6EB}"/>
              </a:ext>
            </a:extLst>
          </p:cNvPr>
          <p:cNvSpPr txBox="1"/>
          <p:nvPr/>
        </p:nvSpPr>
        <p:spPr>
          <a:xfrm>
            <a:off x="2107094" y="334623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4E5EB-335B-A331-54B2-E977FE5B1351}"/>
              </a:ext>
            </a:extLst>
          </p:cNvPr>
          <p:cNvSpPr txBox="1"/>
          <p:nvPr/>
        </p:nvSpPr>
        <p:spPr>
          <a:xfrm>
            <a:off x="2565779" y="100993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chart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76F64-BDBF-FF31-0D2E-2E525B18D167}"/>
              </a:ext>
            </a:extLst>
          </p:cNvPr>
          <p:cNvSpPr txBox="1"/>
          <p:nvPr/>
        </p:nvSpPr>
        <p:spPr>
          <a:xfrm>
            <a:off x="2107093" y="2527858"/>
            <a:ext cx="8865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darkboard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54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217</TotalTime>
  <Words>187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Phi Lit</dc:creator>
  <cp:lastModifiedBy>Ngo Phi Lit</cp:lastModifiedBy>
  <cp:revision>8</cp:revision>
  <dcterms:created xsi:type="dcterms:W3CDTF">2022-04-07T12:31:57Z</dcterms:created>
  <dcterms:modified xsi:type="dcterms:W3CDTF">2022-05-18T14:19:21Z</dcterms:modified>
</cp:coreProperties>
</file>