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2" r:id="rId4"/>
    <p:sldId id="263" r:id="rId5"/>
    <p:sldId id="264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1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4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5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5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62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15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8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65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7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9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4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6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2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3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9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87EA58-8C54-4FC0-9677-312F42A02A8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9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FA36B9-9850-4FE7-890E-3431D1F40B4A}"/>
              </a:ext>
            </a:extLst>
          </p:cNvPr>
          <p:cNvSpPr txBox="1"/>
          <p:nvPr/>
        </p:nvSpPr>
        <p:spPr>
          <a:xfrm>
            <a:off x="3405809" y="556591"/>
            <a:ext cx="7050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BÁO CÁO TIẾN ĐỘ THỰC HIỆN ĐỒ ÁN CUỐI KỲ</a:t>
            </a:r>
            <a:endParaRPr lang="en-US" sz="36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FE5817-58F7-4077-B913-E65BC6A06339}"/>
              </a:ext>
            </a:extLst>
          </p:cNvPr>
          <p:cNvSpPr txBox="1"/>
          <p:nvPr/>
        </p:nvSpPr>
        <p:spPr>
          <a:xfrm>
            <a:off x="6456841" y="2967335"/>
            <a:ext cx="225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NHÓM 24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7C7F237-1BC3-46A9-978B-3F96127F9012}"/>
              </a:ext>
            </a:extLst>
          </p:cNvPr>
          <p:cNvSpPr txBox="1"/>
          <p:nvPr/>
        </p:nvSpPr>
        <p:spPr>
          <a:xfrm>
            <a:off x="6881248" y="3546303"/>
            <a:ext cx="5009322" cy="123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Ngô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Phi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Lít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18133024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Khiêm</a:t>
            </a:r>
            <a:r>
              <a:rPr lang="en-US" sz="20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19133027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C7F237-1BC3-46A9-978B-3F96127F9012}"/>
              </a:ext>
            </a:extLst>
          </p:cNvPr>
          <p:cNvSpPr txBox="1"/>
          <p:nvPr/>
        </p:nvSpPr>
        <p:spPr>
          <a:xfrm>
            <a:off x="6351722" y="2315363"/>
            <a:ext cx="500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GVHD: Huỳnh Xuân Phùng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83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0D6DDD-A09A-4475-A6AD-63D72A9AF345}"/>
              </a:ext>
            </a:extLst>
          </p:cNvPr>
          <p:cNvSpPr txBox="1"/>
          <p:nvPr/>
        </p:nvSpPr>
        <p:spPr>
          <a:xfrm>
            <a:off x="1765120" y="1320435"/>
            <a:ext cx="9435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mtClean="0">
                <a:latin typeface="Arial" panose="020B0604020202020204" pitchFamily="34" charset="0"/>
                <a:cs typeface="Arial" panose="020B0604020202020204" pitchFamily="34" charset="0"/>
              </a:rPr>
              <a:t>Những gì đạt được và chưa đạt được:</a:t>
            </a: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1A63A6E-391E-4E90-B59E-F074FB349416}"/>
              </a:ext>
            </a:extLst>
          </p:cNvPr>
          <p:cNvSpPr txBox="1"/>
          <p:nvPr/>
        </p:nvSpPr>
        <p:spPr>
          <a:xfrm>
            <a:off x="2205700" y="1991474"/>
            <a:ext cx="9511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/>
              <a:t>Đạt </a:t>
            </a:r>
            <a:r>
              <a:rPr lang="en-US" sz="2000"/>
              <a:t>được</a:t>
            </a:r>
            <a:r>
              <a:rPr lang="en-US" sz="2000" smtClean="0"/>
              <a:t>:</a:t>
            </a:r>
          </a:p>
          <a:p>
            <a:r>
              <a:rPr lang="en-US" sz="2000"/>
              <a:t>	</a:t>
            </a:r>
            <a:r>
              <a:rPr lang="en-US" sz="2000" smtClean="0"/>
              <a:t>-</a:t>
            </a:r>
            <a:r>
              <a:rPr lang="en-US" sz="2000"/>
              <a:t>Đã tạo được một </a:t>
            </a:r>
            <a:r>
              <a:rPr lang="en-US" sz="2000"/>
              <a:t>vài </a:t>
            </a:r>
            <a:r>
              <a:rPr lang="en-US" sz="2000" smtClean="0"/>
              <a:t>biểu đồ </a:t>
            </a:r>
            <a:r>
              <a:rPr lang="en-US" sz="2000"/>
              <a:t>trên </a:t>
            </a:r>
            <a:r>
              <a:rPr lang="en-US" sz="2000" smtClean="0"/>
              <a:t>superset để </a:t>
            </a:r>
            <a:r>
              <a:rPr lang="en-US" sz="2000"/>
              <a:t>mô tả trực quan của tập dữ liệu</a:t>
            </a:r>
          </a:p>
          <a:p>
            <a:r>
              <a:rPr lang="en-US" sz="2000"/>
              <a:t>	-Đã trả lời </a:t>
            </a:r>
            <a:r>
              <a:rPr lang="en-US" sz="2000"/>
              <a:t>được </a:t>
            </a:r>
            <a:r>
              <a:rPr lang="en-US" sz="2000" smtClean="0"/>
              <a:t>các câu </a:t>
            </a:r>
            <a:r>
              <a:rPr lang="en-US" sz="2000"/>
              <a:t>hỏi của tuần trước</a:t>
            </a:r>
            <a:endParaRPr lang="en-US" sz="200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smtClean="0"/>
              <a:t>Chưa đạt được:</a:t>
            </a:r>
          </a:p>
          <a:p>
            <a:pPr lvl="1"/>
            <a:r>
              <a:rPr lang="en-US" sz="2000" smtClean="0"/>
              <a:t>-Không thể tạo được database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8509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42E9CF9-8599-425F-8B6D-BBA353EB951D}"/>
              </a:ext>
            </a:extLst>
          </p:cNvPr>
          <p:cNvSpPr txBox="1"/>
          <p:nvPr/>
        </p:nvSpPr>
        <p:spPr>
          <a:xfrm>
            <a:off x="2067337" y="334623"/>
            <a:ext cx="9435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mtClean="0">
                <a:latin typeface="Arial" panose="020B0604020202020204" pitchFamily="34" charset="0"/>
                <a:cs typeface="Arial" panose="020B0604020202020204" pitchFamily="34" charset="0"/>
              </a:rPr>
              <a:t>Upload file csv lên superset</a:t>
            </a: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273" y="962955"/>
            <a:ext cx="9055246" cy="5027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96753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42E9CF9-8599-425F-8B6D-BBA353EB951D}"/>
              </a:ext>
            </a:extLst>
          </p:cNvPr>
          <p:cNvSpPr txBox="1"/>
          <p:nvPr/>
        </p:nvSpPr>
        <p:spPr>
          <a:xfrm>
            <a:off x="2067337" y="311088"/>
            <a:ext cx="9435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mtClean="0">
                <a:latin typeface="Arial" panose="020B0604020202020204" pitchFamily="34" charset="0"/>
                <a:cs typeface="Arial" panose="020B0604020202020204" pitchFamily="34" charset="0"/>
              </a:rPr>
              <a:t>Thực hiện trực quan hóa</a:t>
            </a: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937" y="1022808"/>
            <a:ext cx="7214219" cy="452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7973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42E9CF9-8599-425F-8B6D-BBA353EB951D}"/>
              </a:ext>
            </a:extLst>
          </p:cNvPr>
          <p:cNvSpPr txBox="1"/>
          <p:nvPr/>
        </p:nvSpPr>
        <p:spPr>
          <a:xfrm>
            <a:off x="2067337" y="311088"/>
            <a:ext cx="9435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mtClean="0">
                <a:latin typeface="Arial" panose="020B0604020202020204" pitchFamily="34" charset="0"/>
                <a:cs typeface="Arial" panose="020B0604020202020204" pitchFamily="34" charset="0"/>
              </a:rPr>
              <a:t>Thực hiện trực quan hóa</a:t>
            </a: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36" y="1082610"/>
            <a:ext cx="7839817" cy="492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7569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42E9CF9-8599-425F-8B6D-BBA353EB951D}"/>
              </a:ext>
            </a:extLst>
          </p:cNvPr>
          <p:cNvSpPr txBox="1"/>
          <p:nvPr/>
        </p:nvSpPr>
        <p:spPr>
          <a:xfrm>
            <a:off x="1796116" y="1179281"/>
            <a:ext cx="9435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mtClean="0">
                <a:latin typeface="Arial" panose="020B0604020202020204" pitchFamily="34" charset="0"/>
                <a:cs typeface="Arial" panose="020B0604020202020204" pitchFamily="34" charset="0"/>
              </a:rPr>
              <a:t>Trả lời các câu hỏi tuần trước</a:t>
            </a: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CA9B4C3-E8E8-4CC8-8F1F-8887AD5C9C18}"/>
              </a:ext>
            </a:extLst>
          </p:cNvPr>
          <p:cNvSpPr txBox="1"/>
          <p:nvPr/>
        </p:nvSpPr>
        <p:spPr>
          <a:xfrm>
            <a:off x="2137080" y="1847017"/>
            <a:ext cx="9183757" cy="1165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SzPts val="1100"/>
              <a:buFont typeface="Wingdings" panose="05000000000000000000" pitchFamily="2" charset="2"/>
              <a:buChar char="Ø"/>
            </a:pPr>
            <a:r>
              <a:rPr lang="vi-VN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Bạn đánh giá phim đó phù hợp với độ tuổi nào dựa trên các cột dữ liệu nào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100"/>
              <a:buFont typeface="Wingdings" panose="05000000000000000000" pitchFamily="2" charset="2"/>
              <a:buChar char="Ø"/>
            </a:pPr>
            <a:r>
              <a:rPr lang="vi-VN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phim được xem nhiều nhất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100"/>
              <a:buFont typeface="Wingdings" panose="05000000000000000000" pitchFamily="2" charset="2"/>
              <a:buChar char="Ø"/>
            </a:pPr>
            <a:r>
              <a:rPr lang="vi-VN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 loại phim trở thành xu hướng là gì ?</a:t>
            </a:r>
          </a:p>
        </p:txBody>
      </p:sp>
    </p:spTree>
    <p:extLst>
      <p:ext uri="{BB962C8B-B14F-4D97-AF65-F5344CB8AC3E}">
        <p14:creationId xmlns:p14="http://schemas.microsoft.com/office/powerpoint/2010/main" val="15936236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412780A-78D1-4E15-9E27-D2D11A757D69}"/>
              </a:ext>
            </a:extLst>
          </p:cNvPr>
          <p:cNvSpPr txBox="1"/>
          <p:nvPr/>
        </p:nvSpPr>
        <p:spPr>
          <a:xfrm>
            <a:off x="2067337" y="786446"/>
            <a:ext cx="9435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mtClean="0">
                <a:latin typeface="Arial" panose="020B0604020202020204" pitchFamily="34" charset="0"/>
                <a:cs typeface="Arial" panose="020B0604020202020204" pitchFamily="34" charset="0"/>
              </a:rPr>
              <a:t>Công việc tuần sau:</a:t>
            </a: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193B18A-378B-423A-8E02-48BBC9D9AC21}"/>
              </a:ext>
            </a:extLst>
          </p:cNvPr>
          <p:cNvSpPr txBox="1"/>
          <p:nvPr/>
        </p:nvSpPr>
        <p:spPr>
          <a:xfrm>
            <a:off x="2531166" y="1524337"/>
            <a:ext cx="7474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smtClean="0"/>
              <a:t>Tạo database.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smtClean="0"/>
              <a:t>Tiếp tục trực quan hóa dữ liệu.</a:t>
            </a:r>
            <a:endParaRPr lang="en-US" sz="200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smtClean="0"/>
              <a:t>Tiến hành tiền xử lý dữ liệu.</a:t>
            </a:r>
            <a:endParaRPr lang="en-US" sz="200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38939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117</TotalTime>
  <Words>112</Words>
  <Application>Microsoft Office PowerPoint</Application>
  <PresentationFormat>Custom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Phi Lit</dc:creator>
  <cp:lastModifiedBy>COMPUTER</cp:lastModifiedBy>
  <cp:revision>8</cp:revision>
  <dcterms:created xsi:type="dcterms:W3CDTF">2022-04-07T12:31:57Z</dcterms:created>
  <dcterms:modified xsi:type="dcterms:W3CDTF">2022-04-14T13:47:26Z</dcterms:modified>
</cp:coreProperties>
</file>