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EA5B8-6EDB-43DB-9C76-163A1877305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6D289E-13B9-4267-A533-0DD9CC6F4513}">
      <dgm:prSet/>
      <dgm:spPr/>
      <dgm:t>
        <a:bodyPr/>
        <a:lstStyle/>
        <a:p>
          <a:r>
            <a:rPr lang="en-US"/>
            <a:t>Express: để làm server nodejs</a:t>
          </a:r>
        </a:p>
      </dgm:t>
    </dgm:pt>
    <dgm:pt modelId="{AD777BF8-83CD-487E-9635-CB8BAA4A7CBE}" type="parTrans" cxnId="{B5931085-F678-4619-B12E-3BC1C960FD30}">
      <dgm:prSet/>
      <dgm:spPr/>
      <dgm:t>
        <a:bodyPr/>
        <a:lstStyle/>
        <a:p>
          <a:endParaRPr lang="en-US"/>
        </a:p>
      </dgm:t>
    </dgm:pt>
    <dgm:pt modelId="{4000384A-CAA3-4E3C-8414-AABEDA0BFFED}" type="sibTrans" cxnId="{B5931085-F678-4619-B12E-3BC1C960FD30}">
      <dgm:prSet/>
      <dgm:spPr/>
      <dgm:t>
        <a:bodyPr/>
        <a:lstStyle/>
        <a:p>
          <a:endParaRPr lang="en-US"/>
        </a:p>
      </dgm:t>
    </dgm:pt>
    <dgm:pt modelId="{BF5578A1-2B7E-44BD-B06C-FAF6F85BAA95}">
      <dgm:prSet/>
      <dgm:spPr/>
      <dgm:t>
        <a:bodyPr/>
        <a:lstStyle/>
        <a:p>
          <a:r>
            <a:rPr lang="en-US"/>
            <a:t>Tailwind: hỗ trợ CSS</a:t>
          </a:r>
        </a:p>
      </dgm:t>
    </dgm:pt>
    <dgm:pt modelId="{E117473F-6FB3-46E9-A0DC-D97CCEFCE762}" type="parTrans" cxnId="{3E3FEE69-F3E4-482D-BA1B-C35738B3FBA0}">
      <dgm:prSet/>
      <dgm:spPr/>
      <dgm:t>
        <a:bodyPr/>
        <a:lstStyle/>
        <a:p>
          <a:endParaRPr lang="en-US"/>
        </a:p>
      </dgm:t>
    </dgm:pt>
    <dgm:pt modelId="{EBDDFEE7-484D-49D6-A731-09354756C678}" type="sibTrans" cxnId="{3E3FEE69-F3E4-482D-BA1B-C35738B3FBA0}">
      <dgm:prSet/>
      <dgm:spPr/>
      <dgm:t>
        <a:bodyPr/>
        <a:lstStyle/>
        <a:p>
          <a:endParaRPr lang="en-US"/>
        </a:p>
      </dgm:t>
    </dgm:pt>
    <dgm:pt modelId="{016FACC1-1B75-46EB-8EC7-DFA7234A7E91}">
      <dgm:prSet/>
      <dgm:spPr/>
      <dgm:t>
        <a:bodyPr/>
        <a:lstStyle/>
        <a:p>
          <a:r>
            <a:rPr lang="en-US"/>
            <a:t>HTML: Hiển thị thông tin, hỗ trợ canvas</a:t>
          </a:r>
        </a:p>
      </dgm:t>
    </dgm:pt>
    <dgm:pt modelId="{DE2AF113-F8E8-4808-9539-0FC597E51E51}" type="parTrans" cxnId="{8B8A43CB-3367-43EA-AE54-7C228FA7BFE9}">
      <dgm:prSet/>
      <dgm:spPr/>
      <dgm:t>
        <a:bodyPr/>
        <a:lstStyle/>
        <a:p>
          <a:endParaRPr lang="en-US"/>
        </a:p>
      </dgm:t>
    </dgm:pt>
    <dgm:pt modelId="{360A48F2-BE6E-4156-BEE3-B03AA84D0AEE}" type="sibTrans" cxnId="{8B8A43CB-3367-43EA-AE54-7C228FA7BFE9}">
      <dgm:prSet/>
      <dgm:spPr/>
      <dgm:t>
        <a:bodyPr/>
        <a:lstStyle/>
        <a:p>
          <a:endParaRPr lang="en-US"/>
        </a:p>
      </dgm:t>
    </dgm:pt>
    <dgm:pt modelId="{BD70D33E-A5AF-4BB5-98E4-43AF99419B6F}">
      <dgm:prSet/>
      <dgm:spPr/>
      <dgm:t>
        <a:bodyPr/>
        <a:lstStyle/>
        <a:p>
          <a:r>
            <a:rPr lang="en-US"/>
            <a:t>JavaScript: Toàn bộ game logic</a:t>
          </a:r>
        </a:p>
      </dgm:t>
    </dgm:pt>
    <dgm:pt modelId="{C696C083-4EB4-4097-9971-3E45C800C3DF}" type="parTrans" cxnId="{64D4C735-7679-466E-A546-704DB5F9C0A1}">
      <dgm:prSet/>
      <dgm:spPr/>
      <dgm:t>
        <a:bodyPr/>
        <a:lstStyle/>
        <a:p>
          <a:endParaRPr lang="en-US"/>
        </a:p>
      </dgm:t>
    </dgm:pt>
    <dgm:pt modelId="{E0C538AF-C59F-49E4-BBB8-AFFD2009EFBD}" type="sibTrans" cxnId="{64D4C735-7679-466E-A546-704DB5F9C0A1}">
      <dgm:prSet/>
      <dgm:spPr/>
      <dgm:t>
        <a:bodyPr/>
        <a:lstStyle/>
        <a:p>
          <a:endParaRPr lang="en-US"/>
        </a:p>
      </dgm:t>
    </dgm:pt>
    <dgm:pt modelId="{72C303B5-E7A5-4654-9635-51F4188C6F78}" type="pres">
      <dgm:prSet presAssocID="{2DDEA5B8-6EDB-43DB-9C76-163A1877305B}" presName="vert0" presStyleCnt="0">
        <dgm:presLayoutVars>
          <dgm:dir/>
          <dgm:animOne val="branch"/>
          <dgm:animLvl val="lvl"/>
        </dgm:presLayoutVars>
      </dgm:prSet>
      <dgm:spPr/>
    </dgm:pt>
    <dgm:pt modelId="{1FFABF85-BF05-4ED3-A6C0-78E0950CCEA1}" type="pres">
      <dgm:prSet presAssocID="{416D289E-13B9-4267-A533-0DD9CC6F4513}" presName="thickLine" presStyleLbl="alignNode1" presStyleIdx="0" presStyleCnt="4"/>
      <dgm:spPr/>
    </dgm:pt>
    <dgm:pt modelId="{2053AEE8-4158-4A2A-BB3A-E8C723C04890}" type="pres">
      <dgm:prSet presAssocID="{416D289E-13B9-4267-A533-0DD9CC6F4513}" presName="horz1" presStyleCnt="0"/>
      <dgm:spPr/>
    </dgm:pt>
    <dgm:pt modelId="{F343E1DF-725B-48D2-AED1-B60BE75FDC37}" type="pres">
      <dgm:prSet presAssocID="{416D289E-13B9-4267-A533-0DD9CC6F4513}" presName="tx1" presStyleLbl="revTx" presStyleIdx="0" presStyleCnt="4"/>
      <dgm:spPr/>
    </dgm:pt>
    <dgm:pt modelId="{CD9CF0A6-6193-4E7E-9FE4-8E6D46E0444B}" type="pres">
      <dgm:prSet presAssocID="{416D289E-13B9-4267-A533-0DD9CC6F4513}" presName="vert1" presStyleCnt="0"/>
      <dgm:spPr/>
    </dgm:pt>
    <dgm:pt modelId="{E860123E-B32E-46DE-93C2-A6628CFDCC3A}" type="pres">
      <dgm:prSet presAssocID="{BF5578A1-2B7E-44BD-B06C-FAF6F85BAA95}" presName="thickLine" presStyleLbl="alignNode1" presStyleIdx="1" presStyleCnt="4"/>
      <dgm:spPr/>
    </dgm:pt>
    <dgm:pt modelId="{E1A8E4C1-7C53-4BA3-B9FC-560F277EA1D5}" type="pres">
      <dgm:prSet presAssocID="{BF5578A1-2B7E-44BD-B06C-FAF6F85BAA95}" presName="horz1" presStyleCnt="0"/>
      <dgm:spPr/>
    </dgm:pt>
    <dgm:pt modelId="{BAAA4A9A-A204-4534-B98C-A2C9F4A7C364}" type="pres">
      <dgm:prSet presAssocID="{BF5578A1-2B7E-44BD-B06C-FAF6F85BAA95}" presName="tx1" presStyleLbl="revTx" presStyleIdx="1" presStyleCnt="4"/>
      <dgm:spPr/>
    </dgm:pt>
    <dgm:pt modelId="{E38AF219-9ADF-4390-9FA5-0DE94536F008}" type="pres">
      <dgm:prSet presAssocID="{BF5578A1-2B7E-44BD-B06C-FAF6F85BAA95}" presName="vert1" presStyleCnt="0"/>
      <dgm:spPr/>
    </dgm:pt>
    <dgm:pt modelId="{A46D4551-3490-46A4-9080-88028977BF72}" type="pres">
      <dgm:prSet presAssocID="{016FACC1-1B75-46EB-8EC7-DFA7234A7E91}" presName="thickLine" presStyleLbl="alignNode1" presStyleIdx="2" presStyleCnt="4"/>
      <dgm:spPr/>
    </dgm:pt>
    <dgm:pt modelId="{1F09646F-AAEB-42D6-B1C1-17E6C2F0C79B}" type="pres">
      <dgm:prSet presAssocID="{016FACC1-1B75-46EB-8EC7-DFA7234A7E91}" presName="horz1" presStyleCnt="0"/>
      <dgm:spPr/>
    </dgm:pt>
    <dgm:pt modelId="{89DC83AF-7166-4E06-8798-EB49F379E319}" type="pres">
      <dgm:prSet presAssocID="{016FACC1-1B75-46EB-8EC7-DFA7234A7E91}" presName="tx1" presStyleLbl="revTx" presStyleIdx="2" presStyleCnt="4"/>
      <dgm:spPr/>
    </dgm:pt>
    <dgm:pt modelId="{2D3A7FAE-1F71-40E0-B596-7FFCF4FEB327}" type="pres">
      <dgm:prSet presAssocID="{016FACC1-1B75-46EB-8EC7-DFA7234A7E91}" presName="vert1" presStyleCnt="0"/>
      <dgm:spPr/>
    </dgm:pt>
    <dgm:pt modelId="{DBAA71C3-11BA-4D7E-9F8B-DCA9AB600EE6}" type="pres">
      <dgm:prSet presAssocID="{BD70D33E-A5AF-4BB5-98E4-43AF99419B6F}" presName="thickLine" presStyleLbl="alignNode1" presStyleIdx="3" presStyleCnt="4"/>
      <dgm:spPr/>
    </dgm:pt>
    <dgm:pt modelId="{B4314196-4A88-491E-B03B-21E2E566E698}" type="pres">
      <dgm:prSet presAssocID="{BD70D33E-A5AF-4BB5-98E4-43AF99419B6F}" presName="horz1" presStyleCnt="0"/>
      <dgm:spPr/>
    </dgm:pt>
    <dgm:pt modelId="{C6E1DF66-6500-49F4-8D24-87CF7E407714}" type="pres">
      <dgm:prSet presAssocID="{BD70D33E-A5AF-4BB5-98E4-43AF99419B6F}" presName="tx1" presStyleLbl="revTx" presStyleIdx="3" presStyleCnt="4"/>
      <dgm:spPr/>
    </dgm:pt>
    <dgm:pt modelId="{171201FC-F54D-44DD-A51C-8B2D3F7CB86A}" type="pres">
      <dgm:prSet presAssocID="{BD70D33E-A5AF-4BB5-98E4-43AF99419B6F}" presName="vert1" presStyleCnt="0"/>
      <dgm:spPr/>
    </dgm:pt>
  </dgm:ptLst>
  <dgm:cxnLst>
    <dgm:cxn modelId="{64D4C735-7679-466E-A546-704DB5F9C0A1}" srcId="{2DDEA5B8-6EDB-43DB-9C76-163A1877305B}" destId="{BD70D33E-A5AF-4BB5-98E4-43AF99419B6F}" srcOrd="3" destOrd="0" parTransId="{C696C083-4EB4-4097-9971-3E45C800C3DF}" sibTransId="{E0C538AF-C59F-49E4-BBB8-AFFD2009EFBD}"/>
    <dgm:cxn modelId="{04153449-1E7A-4379-8E7A-898EED6B3A4F}" type="presOf" srcId="{416D289E-13B9-4267-A533-0DD9CC6F4513}" destId="{F343E1DF-725B-48D2-AED1-B60BE75FDC37}" srcOrd="0" destOrd="0" presId="urn:microsoft.com/office/officeart/2008/layout/LinedList"/>
    <dgm:cxn modelId="{3E3FEE69-F3E4-482D-BA1B-C35738B3FBA0}" srcId="{2DDEA5B8-6EDB-43DB-9C76-163A1877305B}" destId="{BF5578A1-2B7E-44BD-B06C-FAF6F85BAA95}" srcOrd="1" destOrd="0" parTransId="{E117473F-6FB3-46E9-A0DC-D97CCEFCE762}" sibTransId="{EBDDFEE7-484D-49D6-A731-09354756C678}"/>
    <dgm:cxn modelId="{7A0DDE71-328F-4958-AB84-AE5E2E1B366E}" type="presOf" srcId="{2DDEA5B8-6EDB-43DB-9C76-163A1877305B}" destId="{72C303B5-E7A5-4654-9635-51F4188C6F78}" srcOrd="0" destOrd="0" presId="urn:microsoft.com/office/officeart/2008/layout/LinedList"/>
    <dgm:cxn modelId="{B5931085-F678-4619-B12E-3BC1C960FD30}" srcId="{2DDEA5B8-6EDB-43DB-9C76-163A1877305B}" destId="{416D289E-13B9-4267-A533-0DD9CC6F4513}" srcOrd="0" destOrd="0" parTransId="{AD777BF8-83CD-487E-9635-CB8BAA4A7CBE}" sibTransId="{4000384A-CAA3-4E3C-8414-AABEDA0BFFED}"/>
    <dgm:cxn modelId="{07E820C1-2A07-4E17-90EC-46A36E7B34DC}" type="presOf" srcId="{BF5578A1-2B7E-44BD-B06C-FAF6F85BAA95}" destId="{BAAA4A9A-A204-4534-B98C-A2C9F4A7C364}" srcOrd="0" destOrd="0" presId="urn:microsoft.com/office/officeart/2008/layout/LinedList"/>
    <dgm:cxn modelId="{0FE896C9-A371-4B42-BDD4-007814521059}" type="presOf" srcId="{016FACC1-1B75-46EB-8EC7-DFA7234A7E91}" destId="{89DC83AF-7166-4E06-8798-EB49F379E319}" srcOrd="0" destOrd="0" presId="urn:microsoft.com/office/officeart/2008/layout/LinedList"/>
    <dgm:cxn modelId="{8B8A43CB-3367-43EA-AE54-7C228FA7BFE9}" srcId="{2DDEA5B8-6EDB-43DB-9C76-163A1877305B}" destId="{016FACC1-1B75-46EB-8EC7-DFA7234A7E91}" srcOrd="2" destOrd="0" parTransId="{DE2AF113-F8E8-4808-9539-0FC597E51E51}" sibTransId="{360A48F2-BE6E-4156-BEE3-B03AA84D0AEE}"/>
    <dgm:cxn modelId="{47A8D6EB-49B3-4387-B674-0DA37FAF9B71}" type="presOf" srcId="{BD70D33E-A5AF-4BB5-98E4-43AF99419B6F}" destId="{C6E1DF66-6500-49F4-8D24-87CF7E407714}" srcOrd="0" destOrd="0" presId="urn:microsoft.com/office/officeart/2008/layout/LinedList"/>
    <dgm:cxn modelId="{A2C09CDE-0743-45F3-874D-EA4E9943B887}" type="presParOf" srcId="{72C303B5-E7A5-4654-9635-51F4188C6F78}" destId="{1FFABF85-BF05-4ED3-A6C0-78E0950CCEA1}" srcOrd="0" destOrd="0" presId="urn:microsoft.com/office/officeart/2008/layout/LinedList"/>
    <dgm:cxn modelId="{B300485D-CADF-4B25-9BF2-DE4C9A4F1D46}" type="presParOf" srcId="{72C303B5-E7A5-4654-9635-51F4188C6F78}" destId="{2053AEE8-4158-4A2A-BB3A-E8C723C04890}" srcOrd="1" destOrd="0" presId="urn:microsoft.com/office/officeart/2008/layout/LinedList"/>
    <dgm:cxn modelId="{0C9BEA5C-F613-43DE-AC98-0D00685811DF}" type="presParOf" srcId="{2053AEE8-4158-4A2A-BB3A-E8C723C04890}" destId="{F343E1DF-725B-48D2-AED1-B60BE75FDC37}" srcOrd="0" destOrd="0" presId="urn:microsoft.com/office/officeart/2008/layout/LinedList"/>
    <dgm:cxn modelId="{CCC47134-81DF-4D40-B3FD-8A4BFAB02582}" type="presParOf" srcId="{2053AEE8-4158-4A2A-BB3A-E8C723C04890}" destId="{CD9CF0A6-6193-4E7E-9FE4-8E6D46E0444B}" srcOrd="1" destOrd="0" presId="urn:microsoft.com/office/officeart/2008/layout/LinedList"/>
    <dgm:cxn modelId="{B195A419-EDCB-4E0A-9A70-C70B2BB4959E}" type="presParOf" srcId="{72C303B5-E7A5-4654-9635-51F4188C6F78}" destId="{E860123E-B32E-46DE-93C2-A6628CFDCC3A}" srcOrd="2" destOrd="0" presId="urn:microsoft.com/office/officeart/2008/layout/LinedList"/>
    <dgm:cxn modelId="{F7A59B4D-FB8B-425F-B0D1-55EC747C680E}" type="presParOf" srcId="{72C303B5-E7A5-4654-9635-51F4188C6F78}" destId="{E1A8E4C1-7C53-4BA3-B9FC-560F277EA1D5}" srcOrd="3" destOrd="0" presId="urn:microsoft.com/office/officeart/2008/layout/LinedList"/>
    <dgm:cxn modelId="{67A934A3-10B8-4289-B325-7143AB26CDAA}" type="presParOf" srcId="{E1A8E4C1-7C53-4BA3-B9FC-560F277EA1D5}" destId="{BAAA4A9A-A204-4534-B98C-A2C9F4A7C364}" srcOrd="0" destOrd="0" presId="urn:microsoft.com/office/officeart/2008/layout/LinedList"/>
    <dgm:cxn modelId="{83A1B6B8-A704-4207-ABCD-1701D5EEF6EC}" type="presParOf" srcId="{E1A8E4C1-7C53-4BA3-B9FC-560F277EA1D5}" destId="{E38AF219-9ADF-4390-9FA5-0DE94536F008}" srcOrd="1" destOrd="0" presId="urn:microsoft.com/office/officeart/2008/layout/LinedList"/>
    <dgm:cxn modelId="{4231ED15-4605-49D1-B180-F35323379FA7}" type="presParOf" srcId="{72C303B5-E7A5-4654-9635-51F4188C6F78}" destId="{A46D4551-3490-46A4-9080-88028977BF72}" srcOrd="4" destOrd="0" presId="urn:microsoft.com/office/officeart/2008/layout/LinedList"/>
    <dgm:cxn modelId="{4A642228-F113-4F1D-A1D9-FEE879656B37}" type="presParOf" srcId="{72C303B5-E7A5-4654-9635-51F4188C6F78}" destId="{1F09646F-AAEB-42D6-B1C1-17E6C2F0C79B}" srcOrd="5" destOrd="0" presId="urn:microsoft.com/office/officeart/2008/layout/LinedList"/>
    <dgm:cxn modelId="{8BFB10E1-8A59-44B4-9E05-5342B08DB771}" type="presParOf" srcId="{1F09646F-AAEB-42D6-B1C1-17E6C2F0C79B}" destId="{89DC83AF-7166-4E06-8798-EB49F379E319}" srcOrd="0" destOrd="0" presId="urn:microsoft.com/office/officeart/2008/layout/LinedList"/>
    <dgm:cxn modelId="{C2B4DD58-8935-44A7-B859-010142EEF7AF}" type="presParOf" srcId="{1F09646F-AAEB-42D6-B1C1-17E6C2F0C79B}" destId="{2D3A7FAE-1F71-40E0-B596-7FFCF4FEB327}" srcOrd="1" destOrd="0" presId="urn:microsoft.com/office/officeart/2008/layout/LinedList"/>
    <dgm:cxn modelId="{5A5F6DDA-7CE0-4295-901E-46D0818106FF}" type="presParOf" srcId="{72C303B5-E7A5-4654-9635-51F4188C6F78}" destId="{DBAA71C3-11BA-4D7E-9F8B-DCA9AB600EE6}" srcOrd="6" destOrd="0" presId="urn:microsoft.com/office/officeart/2008/layout/LinedList"/>
    <dgm:cxn modelId="{1424A2E0-9DE9-4518-B91F-5BC2561EEB92}" type="presParOf" srcId="{72C303B5-E7A5-4654-9635-51F4188C6F78}" destId="{B4314196-4A88-491E-B03B-21E2E566E698}" srcOrd="7" destOrd="0" presId="urn:microsoft.com/office/officeart/2008/layout/LinedList"/>
    <dgm:cxn modelId="{DEAE0E20-82D4-415F-945C-BBC11F9349BB}" type="presParOf" srcId="{B4314196-4A88-491E-B03B-21E2E566E698}" destId="{C6E1DF66-6500-49F4-8D24-87CF7E407714}" srcOrd="0" destOrd="0" presId="urn:microsoft.com/office/officeart/2008/layout/LinedList"/>
    <dgm:cxn modelId="{996DA46A-D018-4339-8146-66F5C02617B6}" type="presParOf" srcId="{B4314196-4A88-491E-B03B-21E2E566E698}" destId="{171201FC-F54D-44DD-A51C-8B2D3F7CB8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51633-E03D-4C37-821B-B2F1AC427A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3259D4-1CE2-41E4-A466-AA11DAB327DA}">
      <dgm:prSet/>
      <dgm:spPr/>
      <dgm:t>
        <a:bodyPr/>
        <a:lstStyle/>
        <a:p>
          <a:r>
            <a:rPr lang="en-US"/>
            <a:t>Game rắn đơn giản, Điều khiển con rắn bằng phím mũi tên hoặc AWSD, Boost cho rắn bằng phím Space.</a:t>
          </a:r>
        </a:p>
      </dgm:t>
    </dgm:pt>
    <dgm:pt modelId="{FD135514-81C3-4349-82DD-AC696B81AFC7}" type="parTrans" cxnId="{6F8EF9B4-61A2-411A-91A1-3DCBB9F77623}">
      <dgm:prSet/>
      <dgm:spPr/>
      <dgm:t>
        <a:bodyPr/>
        <a:lstStyle/>
        <a:p>
          <a:endParaRPr lang="en-US"/>
        </a:p>
      </dgm:t>
    </dgm:pt>
    <dgm:pt modelId="{287FEABD-463C-485C-A252-B9400FA74E6A}" type="sibTrans" cxnId="{6F8EF9B4-61A2-411A-91A1-3DCBB9F77623}">
      <dgm:prSet/>
      <dgm:spPr/>
      <dgm:t>
        <a:bodyPr/>
        <a:lstStyle/>
        <a:p>
          <a:endParaRPr lang="en-US"/>
        </a:p>
      </dgm:t>
    </dgm:pt>
    <dgm:pt modelId="{8A4F7DD0-A9D5-4873-8CF3-E6B1B0B72D34}">
      <dgm:prSet/>
      <dgm:spPr/>
      <dgm:t>
        <a:bodyPr/>
        <a:lstStyle/>
        <a:p>
          <a:r>
            <a:rPr lang="en-US" dirty="0" err="1"/>
            <a:t>Nhiệm</a:t>
          </a:r>
          <a:r>
            <a:rPr lang="en-US" dirty="0"/>
            <a:t> </a:t>
          </a:r>
          <a:r>
            <a:rPr lang="en-US" dirty="0" err="1"/>
            <a:t>vụ</a:t>
          </a:r>
          <a:r>
            <a:rPr lang="en-US" dirty="0"/>
            <a:t> là </a:t>
          </a:r>
          <a:r>
            <a:rPr lang="en-US" dirty="0" err="1"/>
            <a:t>đi</a:t>
          </a:r>
          <a:r>
            <a:rPr lang="en-US" dirty="0"/>
            <a:t> ăn các </a:t>
          </a:r>
          <a:r>
            <a:rPr lang="en-US" dirty="0" err="1"/>
            <a:t>thức</a:t>
          </a:r>
          <a:r>
            <a:rPr lang="en-US" dirty="0"/>
            <a:t> ăn </a:t>
          </a:r>
          <a:r>
            <a:rPr lang="en-US" dirty="0" err="1"/>
            <a:t>thường</a:t>
          </a:r>
          <a:r>
            <a:rPr lang="en-US" dirty="0"/>
            <a:t> </a:t>
          </a:r>
          <a:r>
            <a:rPr lang="en-US" dirty="0" err="1"/>
            <a:t>màu</a:t>
          </a:r>
          <a:r>
            <a:rPr lang="en-US" dirty="0"/>
            <a:t> </a:t>
          </a:r>
          <a:r>
            <a:rPr lang="en-US" dirty="0" err="1"/>
            <a:t>xanh</a:t>
          </a:r>
          <a:r>
            <a:rPr lang="en-US" dirty="0"/>
            <a:t>, ăn 4 </a:t>
          </a:r>
          <a:r>
            <a:rPr lang="en-US" dirty="0" err="1"/>
            <a:t>thức</a:t>
          </a:r>
          <a:r>
            <a:rPr lang="en-US" dirty="0"/>
            <a:t> ăn </a:t>
          </a:r>
          <a:r>
            <a:rPr lang="en-US" dirty="0" err="1"/>
            <a:t>thường</a:t>
          </a:r>
          <a:r>
            <a:rPr lang="en-US" dirty="0"/>
            <a:t> thì </a:t>
          </a:r>
          <a:r>
            <a:rPr lang="en-US" dirty="0" err="1"/>
            <a:t>sẽ</a:t>
          </a:r>
          <a:r>
            <a:rPr lang="en-US" dirty="0"/>
            <a:t> có 1 </a:t>
          </a:r>
          <a:r>
            <a:rPr lang="en-US" dirty="0" err="1"/>
            <a:t>thức</a:t>
          </a:r>
          <a:r>
            <a:rPr lang="en-US" dirty="0"/>
            <a:t> ăn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biệt</a:t>
          </a:r>
          <a:r>
            <a:rPr lang="en-US" dirty="0"/>
            <a:t> . Phải ăn </a:t>
          </a:r>
          <a:r>
            <a:rPr lang="en-US" dirty="0" err="1"/>
            <a:t>thức</a:t>
          </a:r>
          <a:r>
            <a:rPr lang="en-US" dirty="0"/>
            <a:t> ăn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biệt</a:t>
          </a:r>
          <a:r>
            <a:rPr lang="en-US" dirty="0"/>
            <a:t> này nhanh </a:t>
          </a:r>
          <a:r>
            <a:rPr lang="en-US" dirty="0" err="1"/>
            <a:t>nếu</a:t>
          </a:r>
          <a:r>
            <a:rPr lang="en-US" dirty="0"/>
            <a:t> không nó </a:t>
          </a:r>
          <a:r>
            <a:rPr lang="en-US" dirty="0" err="1"/>
            <a:t>sẽ</a:t>
          </a:r>
          <a:r>
            <a:rPr lang="en-US" dirty="0"/>
            <a:t> biến mất trong </a:t>
          </a:r>
          <a:r>
            <a:rPr lang="en-US" dirty="0" err="1"/>
            <a:t>vòng</a:t>
          </a:r>
          <a:r>
            <a:rPr lang="en-US" dirty="0"/>
            <a:t> 4 giấy.</a:t>
          </a:r>
        </a:p>
      </dgm:t>
    </dgm:pt>
    <dgm:pt modelId="{EC61BD8B-E2B8-4D57-B3F5-378039562D8F}" type="parTrans" cxnId="{1F84F901-842D-4FE3-97D4-E1614A45DA3E}">
      <dgm:prSet/>
      <dgm:spPr/>
      <dgm:t>
        <a:bodyPr/>
        <a:lstStyle/>
        <a:p>
          <a:endParaRPr lang="en-US"/>
        </a:p>
      </dgm:t>
    </dgm:pt>
    <dgm:pt modelId="{1A3CDD9A-91BC-4220-91E7-A45AB00C2186}" type="sibTrans" cxnId="{1F84F901-842D-4FE3-97D4-E1614A45DA3E}">
      <dgm:prSet/>
      <dgm:spPr/>
      <dgm:t>
        <a:bodyPr/>
        <a:lstStyle/>
        <a:p>
          <a:endParaRPr lang="en-US"/>
        </a:p>
      </dgm:t>
    </dgm:pt>
    <dgm:pt modelId="{4ADCCA2A-56B4-4872-85AD-4507C3B88F14}">
      <dgm:prSet/>
      <dgm:spPr/>
      <dgm:t>
        <a:bodyPr/>
        <a:lstStyle/>
        <a:p>
          <a:r>
            <a:rPr lang="en-US"/>
            <a:t>Nếu tự đâm vào đuôi hay đâm vào tường thì sẽ thua game.</a:t>
          </a:r>
        </a:p>
      </dgm:t>
    </dgm:pt>
    <dgm:pt modelId="{C70FD314-EB50-4CD3-B0A7-B63EFCB239EB}" type="parTrans" cxnId="{88B92330-9D79-4F60-9F67-3213C9AB6611}">
      <dgm:prSet/>
      <dgm:spPr/>
      <dgm:t>
        <a:bodyPr/>
        <a:lstStyle/>
        <a:p>
          <a:endParaRPr lang="en-US"/>
        </a:p>
      </dgm:t>
    </dgm:pt>
    <dgm:pt modelId="{FD57A89E-99A7-496E-AEF8-9829E332BDD1}" type="sibTrans" cxnId="{88B92330-9D79-4F60-9F67-3213C9AB6611}">
      <dgm:prSet/>
      <dgm:spPr/>
      <dgm:t>
        <a:bodyPr/>
        <a:lstStyle/>
        <a:p>
          <a:endParaRPr lang="en-US"/>
        </a:p>
      </dgm:t>
    </dgm:pt>
    <dgm:pt modelId="{2FEC9AAC-64EC-4A82-BAC5-51303EDABEFC}" type="pres">
      <dgm:prSet presAssocID="{C3951633-E03D-4C37-821B-B2F1AC427A2A}" presName="vert0" presStyleCnt="0">
        <dgm:presLayoutVars>
          <dgm:dir/>
          <dgm:animOne val="branch"/>
          <dgm:animLvl val="lvl"/>
        </dgm:presLayoutVars>
      </dgm:prSet>
      <dgm:spPr/>
    </dgm:pt>
    <dgm:pt modelId="{6C929F46-5C0B-4B12-AFD8-0DBCE66EB259}" type="pres">
      <dgm:prSet presAssocID="{EA3259D4-1CE2-41E4-A466-AA11DAB327DA}" presName="thickLine" presStyleLbl="alignNode1" presStyleIdx="0" presStyleCnt="3"/>
      <dgm:spPr/>
    </dgm:pt>
    <dgm:pt modelId="{50B97C6D-4A11-4913-8030-99C9DB235685}" type="pres">
      <dgm:prSet presAssocID="{EA3259D4-1CE2-41E4-A466-AA11DAB327DA}" presName="horz1" presStyleCnt="0"/>
      <dgm:spPr/>
    </dgm:pt>
    <dgm:pt modelId="{181859AC-6A39-42FA-ACFE-1AAB90A060CC}" type="pres">
      <dgm:prSet presAssocID="{EA3259D4-1CE2-41E4-A466-AA11DAB327DA}" presName="tx1" presStyleLbl="revTx" presStyleIdx="0" presStyleCnt="3"/>
      <dgm:spPr/>
    </dgm:pt>
    <dgm:pt modelId="{11ADDEA8-B88C-4376-9B33-FC8930FEF4DD}" type="pres">
      <dgm:prSet presAssocID="{EA3259D4-1CE2-41E4-A466-AA11DAB327DA}" presName="vert1" presStyleCnt="0"/>
      <dgm:spPr/>
    </dgm:pt>
    <dgm:pt modelId="{F36A7C83-17E1-4275-A2FC-0AD4BB96397E}" type="pres">
      <dgm:prSet presAssocID="{8A4F7DD0-A9D5-4873-8CF3-E6B1B0B72D34}" presName="thickLine" presStyleLbl="alignNode1" presStyleIdx="1" presStyleCnt="3"/>
      <dgm:spPr/>
    </dgm:pt>
    <dgm:pt modelId="{99E81C03-A7DF-43BB-990B-043B5F96EFD7}" type="pres">
      <dgm:prSet presAssocID="{8A4F7DD0-A9D5-4873-8CF3-E6B1B0B72D34}" presName="horz1" presStyleCnt="0"/>
      <dgm:spPr/>
    </dgm:pt>
    <dgm:pt modelId="{24F9FF53-AF32-444F-9A82-2BCFD8AB96A0}" type="pres">
      <dgm:prSet presAssocID="{8A4F7DD0-A9D5-4873-8CF3-E6B1B0B72D34}" presName="tx1" presStyleLbl="revTx" presStyleIdx="1" presStyleCnt="3"/>
      <dgm:spPr/>
    </dgm:pt>
    <dgm:pt modelId="{0E8EBAA8-6009-4D07-BFF9-44CAFE4E5617}" type="pres">
      <dgm:prSet presAssocID="{8A4F7DD0-A9D5-4873-8CF3-E6B1B0B72D34}" presName="vert1" presStyleCnt="0"/>
      <dgm:spPr/>
    </dgm:pt>
    <dgm:pt modelId="{385710A5-AAED-4ACA-839B-A163E5C186D8}" type="pres">
      <dgm:prSet presAssocID="{4ADCCA2A-56B4-4872-85AD-4507C3B88F14}" presName="thickLine" presStyleLbl="alignNode1" presStyleIdx="2" presStyleCnt="3"/>
      <dgm:spPr/>
    </dgm:pt>
    <dgm:pt modelId="{3A9F6233-D3F2-47AC-B3CB-3F387644850D}" type="pres">
      <dgm:prSet presAssocID="{4ADCCA2A-56B4-4872-85AD-4507C3B88F14}" presName="horz1" presStyleCnt="0"/>
      <dgm:spPr/>
    </dgm:pt>
    <dgm:pt modelId="{8089EDCD-0247-4739-A24F-A55C8773F92B}" type="pres">
      <dgm:prSet presAssocID="{4ADCCA2A-56B4-4872-85AD-4507C3B88F14}" presName="tx1" presStyleLbl="revTx" presStyleIdx="2" presStyleCnt="3"/>
      <dgm:spPr/>
    </dgm:pt>
    <dgm:pt modelId="{3F4C9258-3596-4E5C-8D60-CF7D28A6E491}" type="pres">
      <dgm:prSet presAssocID="{4ADCCA2A-56B4-4872-85AD-4507C3B88F14}" presName="vert1" presStyleCnt="0"/>
      <dgm:spPr/>
    </dgm:pt>
  </dgm:ptLst>
  <dgm:cxnLst>
    <dgm:cxn modelId="{1F84F901-842D-4FE3-97D4-E1614A45DA3E}" srcId="{C3951633-E03D-4C37-821B-B2F1AC427A2A}" destId="{8A4F7DD0-A9D5-4873-8CF3-E6B1B0B72D34}" srcOrd="1" destOrd="0" parTransId="{EC61BD8B-E2B8-4D57-B3F5-378039562D8F}" sibTransId="{1A3CDD9A-91BC-4220-91E7-A45AB00C2186}"/>
    <dgm:cxn modelId="{F0B8B419-BFDF-476D-8CC0-7B86EEABB295}" type="presOf" srcId="{8A4F7DD0-A9D5-4873-8CF3-E6B1B0B72D34}" destId="{24F9FF53-AF32-444F-9A82-2BCFD8AB96A0}" srcOrd="0" destOrd="0" presId="urn:microsoft.com/office/officeart/2008/layout/LinedList"/>
    <dgm:cxn modelId="{88B92330-9D79-4F60-9F67-3213C9AB6611}" srcId="{C3951633-E03D-4C37-821B-B2F1AC427A2A}" destId="{4ADCCA2A-56B4-4872-85AD-4507C3B88F14}" srcOrd="2" destOrd="0" parTransId="{C70FD314-EB50-4CD3-B0A7-B63EFCB239EB}" sibTransId="{FD57A89E-99A7-496E-AEF8-9829E332BDD1}"/>
    <dgm:cxn modelId="{DDCCD97D-F703-4868-9E2F-B6F4BA8E8E99}" type="presOf" srcId="{C3951633-E03D-4C37-821B-B2F1AC427A2A}" destId="{2FEC9AAC-64EC-4A82-BAC5-51303EDABEFC}" srcOrd="0" destOrd="0" presId="urn:microsoft.com/office/officeart/2008/layout/LinedList"/>
    <dgm:cxn modelId="{81D36190-6B8E-49E8-80EE-EDBD633E29DF}" type="presOf" srcId="{EA3259D4-1CE2-41E4-A466-AA11DAB327DA}" destId="{181859AC-6A39-42FA-ACFE-1AAB90A060CC}" srcOrd="0" destOrd="0" presId="urn:microsoft.com/office/officeart/2008/layout/LinedList"/>
    <dgm:cxn modelId="{6F8EF9B4-61A2-411A-91A1-3DCBB9F77623}" srcId="{C3951633-E03D-4C37-821B-B2F1AC427A2A}" destId="{EA3259D4-1CE2-41E4-A466-AA11DAB327DA}" srcOrd="0" destOrd="0" parTransId="{FD135514-81C3-4349-82DD-AC696B81AFC7}" sibTransId="{287FEABD-463C-485C-A252-B9400FA74E6A}"/>
    <dgm:cxn modelId="{9D328AD4-FEDC-46E1-A99C-21747085A4C4}" type="presOf" srcId="{4ADCCA2A-56B4-4872-85AD-4507C3B88F14}" destId="{8089EDCD-0247-4739-A24F-A55C8773F92B}" srcOrd="0" destOrd="0" presId="urn:microsoft.com/office/officeart/2008/layout/LinedList"/>
    <dgm:cxn modelId="{F8A82EDE-408E-4B08-8C20-0F91B92B96A3}" type="presParOf" srcId="{2FEC9AAC-64EC-4A82-BAC5-51303EDABEFC}" destId="{6C929F46-5C0B-4B12-AFD8-0DBCE66EB259}" srcOrd="0" destOrd="0" presId="urn:microsoft.com/office/officeart/2008/layout/LinedList"/>
    <dgm:cxn modelId="{6602B83D-A926-4CB3-8E68-F3E4757AB5C9}" type="presParOf" srcId="{2FEC9AAC-64EC-4A82-BAC5-51303EDABEFC}" destId="{50B97C6D-4A11-4913-8030-99C9DB235685}" srcOrd="1" destOrd="0" presId="urn:microsoft.com/office/officeart/2008/layout/LinedList"/>
    <dgm:cxn modelId="{E2372C09-6867-4777-9F59-2E76BB6E2685}" type="presParOf" srcId="{50B97C6D-4A11-4913-8030-99C9DB235685}" destId="{181859AC-6A39-42FA-ACFE-1AAB90A060CC}" srcOrd="0" destOrd="0" presId="urn:microsoft.com/office/officeart/2008/layout/LinedList"/>
    <dgm:cxn modelId="{0CD3C41D-6118-408F-86C5-1DB5860ACF34}" type="presParOf" srcId="{50B97C6D-4A11-4913-8030-99C9DB235685}" destId="{11ADDEA8-B88C-4376-9B33-FC8930FEF4DD}" srcOrd="1" destOrd="0" presId="urn:microsoft.com/office/officeart/2008/layout/LinedList"/>
    <dgm:cxn modelId="{3ABA6854-F86C-464E-9E33-47A95A71C710}" type="presParOf" srcId="{2FEC9AAC-64EC-4A82-BAC5-51303EDABEFC}" destId="{F36A7C83-17E1-4275-A2FC-0AD4BB96397E}" srcOrd="2" destOrd="0" presId="urn:microsoft.com/office/officeart/2008/layout/LinedList"/>
    <dgm:cxn modelId="{358056B8-4A0F-4F2D-BC8A-1FD7F699F967}" type="presParOf" srcId="{2FEC9AAC-64EC-4A82-BAC5-51303EDABEFC}" destId="{99E81C03-A7DF-43BB-990B-043B5F96EFD7}" srcOrd="3" destOrd="0" presId="urn:microsoft.com/office/officeart/2008/layout/LinedList"/>
    <dgm:cxn modelId="{29A43FC5-D2E0-4C3C-827C-458DAA045552}" type="presParOf" srcId="{99E81C03-A7DF-43BB-990B-043B5F96EFD7}" destId="{24F9FF53-AF32-444F-9A82-2BCFD8AB96A0}" srcOrd="0" destOrd="0" presId="urn:microsoft.com/office/officeart/2008/layout/LinedList"/>
    <dgm:cxn modelId="{E6465A79-52E9-4311-81B9-B84976EB4A3B}" type="presParOf" srcId="{99E81C03-A7DF-43BB-990B-043B5F96EFD7}" destId="{0E8EBAA8-6009-4D07-BFF9-44CAFE4E5617}" srcOrd="1" destOrd="0" presId="urn:microsoft.com/office/officeart/2008/layout/LinedList"/>
    <dgm:cxn modelId="{3C409A91-FCF0-4537-A921-B688D2CABD20}" type="presParOf" srcId="{2FEC9AAC-64EC-4A82-BAC5-51303EDABEFC}" destId="{385710A5-AAED-4ACA-839B-A163E5C186D8}" srcOrd="4" destOrd="0" presId="urn:microsoft.com/office/officeart/2008/layout/LinedList"/>
    <dgm:cxn modelId="{D41B176D-C964-41EC-A9E3-68199D997E41}" type="presParOf" srcId="{2FEC9AAC-64EC-4A82-BAC5-51303EDABEFC}" destId="{3A9F6233-D3F2-47AC-B3CB-3F387644850D}" srcOrd="5" destOrd="0" presId="urn:microsoft.com/office/officeart/2008/layout/LinedList"/>
    <dgm:cxn modelId="{D9135141-CCE0-48DD-B40A-C8DE8294BD3B}" type="presParOf" srcId="{3A9F6233-D3F2-47AC-B3CB-3F387644850D}" destId="{8089EDCD-0247-4739-A24F-A55C8773F92B}" srcOrd="0" destOrd="0" presId="urn:microsoft.com/office/officeart/2008/layout/LinedList"/>
    <dgm:cxn modelId="{86A0BEC2-C3B1-4BD8-80F4-81F3B90E4BC0}" type="presParOf" srcId="{3A9F6233-D3F2-47AC-B3CB-3F387644850D}" destId="{3F4C9258-3596-4E5C-8D60-CF7D28A6E4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51633-E03D-4C37-821B-B2F1AC427A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3259D4-1CE2-41E4-A466-AA11DAB327DA}">
      <dgm:prSet/>
      <dgm:spPr/>
      <dgm:t>
        <a:bodyPr/>
        <a:lstStyle/>
        <a:p>
          <a:r>
            <a:rPr lang="en-US" dirty="0"/>
            <a:t>Đầu </a:t>
          </a:r>
          <a:r>
            <a:rPr lang="en-US" dirty="0" err="1"/>
            <a:t>rắn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dẫn</a:t>
          </a:r>
          <a:r>
            <a:rPr lang="en-US" dirty="0"/>
            <a:t> đầu do người chơi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khiển</a:t>
          </a:r>
          <a:r>
            <a:rPr lang="en-US" dirty="0"/>
            <a:t>.</a:t>
          </a:r>
        </a:p>
      </dgm:t>
    </dgm:pt>
    <dgm:pt modelId="{FD135514-81C3-4349-82DD-AC696B81AFC7}" type="parTrans" cxnId="{6F8EF9B4-61A2-411A-91A1-3DCBB9F77623}">
      <dgm:prSet/>
      <dgm:spPr/>
      <dgm:t>
        <a:bodyPr/>
        <a:lstStyle/>
        <a:p>
          <a:endParaRPr lang="en-US"/>
        </a:p>
      </dgm:t>
    </dgm:pt>
    <dgm:pt modelId="{287FEABD-463C-485C-A252-B9400FA74E6A}" type="sibTrans" cxnId="{6F8EF9B4-61A2-411A-91A1-3DCBB9F77623}">
      <dgm:prSet/>
      <dgm:spPr/>
      <dgm:t>
        <a:bodyPr/>
        <a:lstStyle/>
        <a:p>
          <a:endParaRPr lang="en-US"/>
        </a:p>
      </dgm:t>
    </dgm:pt>
    <dgm:pt modelId="{7820000D-FA3F-49A5-8D20-4428F0C01369}">
      <dgm:prSet/>
      <dgm:spPr/>
      <dgm:t>
        <a:bodyPr/>
        <a:lstStyle/>
        <a:p>
          <a:r>
            <a:rPr lang="en-US" dirty="0" err="1"/>
            <a:t>Đuôi</a:t>
          </a:r>
          <a:r>
            <a:rPr lang="en-US" dirty="0"/>
            <a:t> </a:t>
          </a:r>
          <a:r>
            <a:rPr lang="en-US" dirty="0" err="1"/>
            <a:t>rắn</a:t>
          </a:r>
          <a:r>
            <a:rPr lang="en-US" dirty="0"/>
            <a:t> </a:t>
          </a:r>
          <a:r>
            <a:rPr lang="en-US" dirty="0" err="1"/>
            <a:t>sẽ</a:t>
          </a:r>
          <a:r>
            <a:rPr lang="en-US" dirty="0"/>
            <a:t> </a:t>
          </a:r>
          <a:r>
            <a:rPr lang="en-US" dirty="0" err="1"/>
            <a:t>đi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đầu </a:t>
          </a:r>
          <a:r>
            <a:rPr lang="en-US" dirty="0" err="1"/>
            <a:t>rắn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miền</a:t>
          </a:r>
          <a:r>
            <a:rPr lang="en-US" dirty="0"/>
            <a:t> số thực. </a:t>
          </a:r>
          <a:r>
            <a:rPr lang="en-US" dirty="0" err="1"/>
            <a:t>Mặc</a:t>
          </a:r>
          <a:r>
            <a:rPr lang="en-US" dirty="0"/>
            <a:t> </a:t>
          </a:r>
          <a:r>
            <a:rPr lang="en-US" dirty="0" err="1"/>
            <a:t>dù</a:t>
          </a:r>
          <a:r>
            <a:rPr lang="en-US" dirty="0"/>
            <a:t> </a:t>
          </a:r>
          <a:r>
            <a:rPr lang="en-US" dirty="0" err="1"/>
            <a:t>đi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miền</a:t>
          </a:r>
          <a:r>
            <a:rPr lang="en-US" dirty="0"/>
            <a:t> số thực nhưng </a:t>
          </a:r>
          <a:r>
            <a:rPr lang="en-US" dirty="0" err="1"/>
            <a:t>đuôi</a:t>
          </a:r>
          <a:r>
            <a:rPr lang="en-US" dirty="0"/>
            <a:t> </a:t>
          </a:r>
          <a:r>
            <a:rPr lang="en-US" dirty="0" err="1"/>
            <a:t>rắn</a:t>
          </a:r>
          <a:r>
            <a:rPr lang="en-US" dirty="0"/>
            <a:t> vẫn </a:t>
          </a:r>
          <a:r>
            <a:rPr lang="en-US" dirty="0" err="1"/>
            <a:t>giữ</a:t>
          </a:r>
          <a:r>
            <a:rPr lang="en-US" dirty="0"/>
            <a:t> nguyên khoảng </a:t>
          </a:r>
          <a:r>
            <a:rPr lang="en-US" dirty="0" err="1"/>
            <a:t>cách</a:t>
          </a:r>
          <a:r>
            <a:rPr lang="en-US" dirty="0"/>
            <a:t>  với đầu </a:t>
          </a:r>
          <a:r>
            <a:rPr lang="en-US" dirty="0" err="1"/>
            <a:t>rắn</a:t>
          </a:r>
          <a:r>
            <a:rPr lang="en-US" dirty="0"/>
            <a:t> chứ không có </a:t>
          </a:r>
          <a:r>
            <a:rPr lang="en-US" dirty="0" err="1"/>
            <a:t>tốc</a:t>
          </a:r>
          <a:r>
            <a:rPr lang="en-US" dirty="0"/>
            <a:t> độ hay </a:t>
          </a:r>
          <a:r>
            <a:rPr lang="en-US" dirty="0" err="1"/>
            <a:t>gia</a:t>
          </a:r>
          <a:r>
            <a:rPr lang="en-US" dirty="0"/>
            <a:t> </a:t>
          </a:r>
          <a:r>
            <a:rPr lang="en-US" dirty="0" err="1"/>
            <a:t>tốc</a:t>
          </a:r>
          <a:r>
            <a:rPr lang="en-US" dirty="0"/>
            <a:t> </a:t>
          </a:r>
          <a:r>
            <a:rPr lang="en-US" dirty="0" err="1"/>
            <a:t>riêng</a:t>
          </a:r>
          <a:r>
            <a:rPr lang="en-US" dirty="0"/>
            <a:t>.</a:t>
          </a:r>
        </a:p>
      </dgm:t>
    </dgm:pt>
    <dgm:pt modelId="{1226013D-9F42-42D5-9BCD-26D3C1ADBA76}" type="parTrans" cxnId="{38579A37-5D3A-47FE-9E23-32DC61F828F9}">
      <dgm:prSet/>
      <dgm:spPr/>
      <dgm:t>
        <a:bodyPr/>
        <a:lstStyle/>
        <a:p>
          <a:endParaRPr lang="vi-VN"/>
        </a:p>
      </dgm:t>
    </dgm:pt>
    <dgm:pt modelId="{638FB6C3-4A38-4A98-87D6-3D6A8A487090}" type="sibTrans" cxnId="{38579A37-5D3A-47FE-9E23-32DC61F828F9}">
      <dgm:prSet/>
      <dgm:spPr/>
      <dgm:t>
        <a:bodyPr/>
        <a:lstStyle/>
        <a:p>
          <a:endParaRPr lang="vi-VN"/>
        </a:p>
      </dgm:t>
    </dgm:pt>
    <dgm:pt modelId="{2FEC9AAC-64EC-4A82-BAC5-51303EDABEFC}" type="pres">
      <dgm:prSet presAssocID="{C3951633-E03D-4C37-821B-B2F1AC427A2A}" presName="vert0" presStyleCnt="0">
        <dgm:presLayoutVars>
          <dgm:dir/>
          <dgm:animOne val="branch"/>
          <dgm:animLvl val="lvl"/>
        </dgm:presLayoutVars>
      </dgm:prSet>
      <dgm:spPr/>
    </dgm:pt>
    <dgm:pt modelId="{6C929F46-5C0B-4B12-AFD8-0DBCE66EB259}" type="pres">
      <dgm:prSet presAssocID="{EA3259D4-1CE2-41E4-A466-AA11DAB327DA}" presName="thickLine" presStyleLbl="alignNode1" presStyleIdx="0" presStyleCnt="2"/>
      <dgm:spPr/>
    </dgm:pt>
    <dgm:pt modelId="{50B97C6D-4A11-4913-8030-99C9DB235685}" type="pres">
      <dgm:prSet presAssocID="{EA3259D4-1CE2-41E4-A466-AA11DAB327DA}" presName="horz1" presStyleCnt="0"/>
      <dgm:spPr/>
    </dgm:pt>
    <dgm:pt modelId="{181859AC-6A39-42FA-ACFE-1AAB90A060CC}" type="pres">
      <dgm:prSet presAssocID="{EA3259D4-1CE2-41E4-A466-AA11DAB327DA}" presName="tx1" presStyleLbl="revTx" presStyleIdx="0" presStyleCnt="2"/>
      <dgm:spPr/>
    </dgm:pt>
    <dgm:pt modelId="{11ADDEA8-B88C-4376-9B33-FC8930FEF4DD}" type="pres">
      <dgm:prSet presAssocID="{EA3259D4-1CE2-41E4-A466-AA11DAB327DA}" presName="vert1" presStyleCnt="0"/>
      <dgm:spPr/>
    </dgm:pt>
    <dgm:pt modelId="{D8E52F67-E96B-455B-855F-1C8AC5A6BD4F}" type="pres">
      <dgm:prSet presAssocID="{7820000D-FA3F-49A5-8D20-4428F0C01369}" presName="thickLine" presStyleLbl="alignNode1" presStyleIdx="1" presStyleCnt="2"/>
      <dgm:spPr/>
    </dgm:pt>
    <dgm:pt modelId="{A221DCFF-B74A-416D-972A-961EEA8BB651}" type="pres">
      <dgm:prSet presAssocID="{7820000D-FA3F-49A5-8D20-4428F0C01369}" presName="horz1" presStyleCnt="0"/>
      <dgm:spPr/>
    </dgm:pt>
    <dgm:pt modelId="{4C72CFF6-8764-401F-A8B4-609A11A1BA60}" type="pres">
      <dgm:prSet presAssocID="{7820000D-FA3F-49A5-8D20-4428F0C01369}" presName="tx1" presStyleLbl="revTx" presStyleIdx="1" presStyleCnt="2" custScaleY="182204"/>
      <dgm:spPr/>
    </dgm:pt>
    <dgm:pt modelId="{40AC00AC-D2A8-4E66-B176-5584165B29FF}" type="pres">
      <dgm:prSet presAssocID="{7820000D-FA3F-49A5-8D20-4428F0C01369}" presName="vert1" presStyleCnt="0"/>
      <dgm:spPr/>
    </dgm:pt>
  </dgm:ptLst>
  <dgm:cxnLst>
    <dgm:cxn modelId="{5B145922-054B-479B-A3C4-D92F998AAC82}" type="presOf" srcId="{7820000D-FA3F-49A5-8D20-4428F0C01369}" destId="{4C72CFF6-8764-401F-A8B4-609A11A1BA60}" srcOrd="0" destOrd="0" presId="urn:microsoft.com/office/officeart/2008/layout/LinedList"/>
    <dgm:cxn modelId="{38579A37-5D3A-47FE-9E23-32DC61F828F9}" srcId="{C3951633-E03D-4C37-821B-B2F1AC427A2A}" destId="{7820000D-FA3F-49A5-8D20-4428F0C01369}" srcOrd="1" destOrd="0" parTransId="{1226013D-9F42-42D5-9BCD-26D3C1ADBA76}" sibTransId="{638FB6C3-4A38-4A98-87D6-3D6A8A487090}"/>
    <dgm:cxn modelId="{DDCCD97D-F703-4868-9E2F-B6F4BA8E8E99}" type="presOf" srcId="{C3951633-E03D-4C37-821B-B2F1AC427A2A}" destId="{2FEC9AAC-64EC-4A82-BAC5-51303EDABEFC}" srcOrd="0" destOrd="0" presId="urn:microsoft.com/office/officeart/2008/layout/LinedList"/>
    <dgm:cxn modelId="{81D36190-6B8E-49E8-80EE-EDBD633E29DF}" type="presOf" srcId="{EA3259D4-1CE2-41E4-A466-AA11DAB327DA}" destId="{181859AC-6A39-42FA-ACFE-1AAB90A060CC}" srcOrd="0" destOrd="0" presId="urn:microsoft.com/office/officeart/2008/layout/LinedList"/>
    <dgm:cxn modelId="{6F8EF9B4-61A2-411A-91A1-3DCBB9F77623}" srcId="{C3951633-E03D-4C37-821B-B2F1AC427A2A}" destId="{EA3259D4-1CE2-41E4-A466-AA11DAB327DA}" srcOrd="0" destOrd="0" parTransId="{FD135514-81C3-4349-82DD-AC696B81AFC7}" sibTransId="{287FEABD-463C-485C-A252-B9400FA74E6A}"/>
    <dgm:cxn modelId="{F8A82EDE-408E-4B08-8C20-0F91B92B96A3}" type="presParOf" srcId="{2FEC9AAC-64EC-4A82-BAC5-51303EDABEFC}" destId="{6C929F46-5C0B-4B12-AFD8-0DBCE66EB259}" srcOrd="0" destOrd="0" presId="urn:microsoft.com/office/officeart/2008/layout/LinedList"/>
    <dgm:cxn modelId="{6602B83D-A926-4CB3-8E68-F3E4757AB5C9}" type="presParOf" srcId="{2FEC9AAC-64EC-4A82-BAC5-51303EDABEFC}" destId="{50B97C6D-4A11-4913-8030-99C9DB235685}" srcOrd="1" destOrd="0" presId="urn:microsoft.com/office/officeart/2008/layout/LinedList"/>
    <dgm:cxn modelId="{E2372C09-6867-4777-9F59-2E76BB6E2685}" type="presParOf" srcId="{50B97C6D-4A11-4913-8030-99C9DB235685}" destId="{181859AC-6A39-42FA-ACFE-1AAB90A060CC}" srcOrd="0" destOrd="0" presId="urn:microsoft.com/office/officeart/2008/layout/LinedList"/>
    <dgm:cxn modelId="{0CD3C41D-6118-408F-86C5-1DB5860ACF34}" type="presParOf" srcId="{50B97C6D-4A11-4913-8030-99C9DB235685}" destId="{11ADDEA8-B88C-4376-9B33-FC8930FEF4DD}" srcOrd="1" destOrd="0" presId="urn:microsoft.com/office/officeart/2008/layout/LinedList"/>
    <dgm:cxn modelId="{B5953B45-DF3F-44EE-9BF8-AE47395C64BE}" type="presParOf" srcId="{2FEC9AAC-64EC-4A82-BAC5-51303EDABEFC}" destId="{D8E52F67-E96B-455B-855F-1C8AC5A6BD4F}" srcOrd="2" destOrd="0" presId="urn:microsoft.com/office/officeart/2008/layout/LinedList"/>
    <dgm:cxn modelId="{9D698D23-926C-4B58-90AB-7689FDECC249}" type="presParOf" srcId="{2FEC9AAC-64EC-4A82-BAC5-51303EDABEFC}" destId="{A221DCFF-B74A-416D-972A-961EEA8BB651}" srcOrd="3" destOrd="0" presId="urn:microsoft.com/office/officeart/2008/layout/LinedList"/>
    <dgm:cxn modelId="{50B2AA54-1DCB-4646-8073-275BF6B1DEAF}" type="presParOf" srcId="{A221DCFF-B74A-416D-972A-961EEA8BB651}" destId="{4C72CFF6-8764-401F-A8B4-609A11A1BA60}" srcOrd="0" destOrd="0" presId="urn:microsoft.com/office/officeart/2008/layout/LinedList"/>
    <dgm:cxn modelId="{B02D709C-976F-48F3-AD6C-AB0704EACF45}" type="presParOf" srcId="{A221DCFF-B74A-416D-972A-961EEA8BB651}" destId="{40AC00AC-D2A8-4E66-B176-5584165B29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BF85-BF05-4ED3-A6C0-78E0950CCEA1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3E1DF-725B-48D2-AED1-B60BE75FDC37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Express: để làm server nodejs</a:t>
          </a:r>
        </a:p>
      </dsp:txBody>
      <dsp:txXfrm>
        <a:off x="0" y="0"/>
        <a:ext cx="6492875" cy="1276350"/>
      </dsp:txXfrm>
    </dsp:sp>
    <dsp:sp modelId="{E860123E-B32E-46DE-93C2-A6628CFDCC3A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A4A9A-A204-4534-B98C-A2C9F4A7C36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Tailwind: hỗ trợ CSS</a:t>
          </a:r>
        </a:p>
      </dsp:txBody>
      <dsp:txXfrm>
        <a:off x="0" y="1276350"/>
        <a:ext cx="6492875" cy="1276350"/>
      </dsp:txXfrm>
    </dsp:sp>
    <dsp:sp modelId="{A46D4551-3490-46A4-9080-88028977BF7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C83AF-7166-4E06-8798-EB49F379E319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HTML: Hiển thị thông tin, hỗ trợ canvas</a:t>
          </a:r>
        </a:p>
      </dsp:txBody>
      <dsp:txXfrm>
        <a:off x="0" y="2552700"/>
        <a:ext cx="6492875" cy="1276350"/>
      </dsp:txXfrm>
    </dsp:sp>
    <dsp:sp modelId="{DBAA71C3-11BA-4D7E-9F8B-DCA9AB600EE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DF66-6500-49F4-8D24-87CF7E407714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JavaScript: Toàn bộ game logic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29F46-5C0B-4B12-AFD8-0DBCE66EB25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859AC-6A39-42FA-ACFE-1AAB90A060C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Game rắn đơn giản, Điều khiển con rắn bằng phím mũi tên hoặc AWSD, Boost cho rắn bằng phím Space.</a:t>
          </a:r>
        </a:p>
      </dsp:txBody>
      <dsp:txXfrm>
        <a:off x="0" y="2492"/>
        <a:ext cx="6492875" cy="1700138"/>
      </dsp:txXfrm>
    </dsp:sp>
    <dsp:sp modelId="{F36A7C83-17E1-4275-A2FC-0AD4BB96397E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9FF53-AF32-444F-9A82-2BCFD8AB96A0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Nhiệm</a:t>
          </a:r>
          <a:r>
            <a:rPr lang="en-US" sz="2600" kern="1200" dirty="0"/>
            <a:t> </a:t>
          </a:r>
          <a:r>
            <a:rPr lang="en-US" sz="2600" kern="1200" dirty="0" err="1"/>
            <a:t>vụ</a:t>
          </a:r>
          <a:r>
            <a:rPr lang="en-US" sz="2600" kern="1200" dirty="0"/>
            <a:t> là </a:t>
          </a:r>
          <a:r>
            <a:rPr lang="en-US" sz="2600" kern="1200" dirty="0" err="1"/>
            <a:t>đi</a:t>
          </a:r>
          <a:r>
            <a:rPr lang="en-US" sz="2600" kern="1200" dirty="0"/>
            <a:t> ăn các </a:t>
          </a:r>
          <a:r>
            <a:rPr lang="en-US" sz="2600" kern="1200" dirty="0" err="1"/>
            <a:t>thức</a:t>
          </a:r>
          <a:r>
            <a:rPr lang="en-US" sz="2600" kern="1200" dirty="0"/>
            <a:t> ăn </a:t>
          </a:r>
          <a:r>
            <a:rPr lang="en-US" sz="2600" kern="1200" dirty="0" err="1"/>
            <a:t>thường</a:t>
          </a:r>
          <a:r>
            <a:rPr lang="en-US" sz="2600" kern="1200" dirty="0"/>
            <a:t> </a:t>
          </a:r>
          <a:r>
            <a:rPr lang="en-US" sz="2600" kern="1200" dirty="0" err="1"/>
            <a:t>màu</a:t>
          </a:r>
          <a:r>
            <a:rPr lang="en-US" sz="2600" kern="1200" dirty="0"/>
            <a:t> </a:t>
          </a:r>
          <a:r>
            <a:rPr lang="en-US" sz="2600" kern="1200" dirty="0" err="1"/>
            <a:t>xanh</a:t>
          </a:r>
          <a:r>
            <a:rPr lang="en-US" sz="2600" kern="1200" dirty="0"/>
            <a:t>, ăn 4 </a:t>
          </a:r>
          <a:r>
            <a:rPr lang="en-US" sz="2600" kern="1200" dirty="0" err="1"/>
            <a:t>thức</a:t>
          </a:r>
          <a:r>
            <a:rPr lang="en-US" sz="2600" kern="1200" dirty="0"/>
            <a:t> ăn </a:t>
          </a:r>
          <a:r>
            <a:rPr lang="en-US" sz="2600" kern="1200" dirty="0" err="1"/>
            <a:t>thường</a:t>
          </a:r>
          <a:r>
            <a:rPr lang="en-US" sz="2600" kern="1200" dirty="0"/>
            <a:t> thì </a:t>
          </a:r>
          <a:r>
            <a:rPr lang="en-US" sz="2600" kern="1200" dirty="0" err="1"/>
            <a:t>sẽ</a:t>
          </a:r>
          <a:r>
            <a:rPr lang="en-US" sz="2600" kern="1200" dirty="0"/>
            <a:t> có 1 </a:t>
          </a:r>
          <a:r>
            <a:rPr lang="en-US" sz="2600" kern="1200" dirty="0" err="1"/>
            <a:t>thức</a:t>
          </a:r>
          <a:r>
            <a:rPr lang="en-US" sz="2600" kern="1200" dirty="0"/>
            <a:t> ăn </a:t>
          </a:r>
          <a:r>
            <a:rPr lang="en-US" sz="2600" kern="1200" dirty="0" err="1"/>
            <a:t>đặc</a:t>
          </a:r>
          <a:r>
            <a:rPr lang="en-US" sz="2600" kern="1200" dirty="0"/>
            <a:t> </a:t>
          </a:r>
          <a:r>
            <a:rPr lang="en-US" sz="2600" kern="1200" dirty="0" err="1"/>
            <a:t>biệt</a:t>
          </a:r>
          <a:r>
            <a:rPr lang="en-US" sz="2600" kern="1200" dirty="0"/>
            <a:t> . Phải ăn </a:t>
          </a:r>
          <a:r>
            <a:rPr lang="en-US" sz="2600" kern="1200" dirty="0" err="1"/>
            <a:t>thức</a:t>
          </a:r>
          <a:r>
            <a:rPr lang="en-US" sz="2600" kern="1200" dirty="0"/>
            <a:t> ăn </a:t>
          </a:r>
          <a:r>
            <a:rPr lang="en-US" sz="2600" kern="1200" dirty="0" err="1"/>
            <a:t>đặc</a:t>
          </a:r>
          <a:r>
            <a:rPr lang="en-US" sz="2600" kern="1200" dirty="0"/>
            <a:t> </a:t>
          </a:r>
          <a:r>
            <a:rPr lang="en-US" sz="2600" kern="1200" dirty="0" err="1"/>
            <a:t>biệt</a:t>
          </a:r>
          <a:r>
            <a:rPr lang="en-US" sz="2600" kern="1200" dirty="0"/>
            <a:t> này nhanh </a:t>
          </a:r>
          <a:r>
            <a:rPr lang="en-US" sz="2600" kern="1200" dirty="0" err="1"/>
            <a:t>nếu</a:t>
          </a:r>
          <a:r>
            <a:rPr lang="en-US" sz="2600" kern="1200" dirty="0"/>
            <a:t> không nó </a:t>
          </a:r>
          <a:r>
            <a:rPr lang="en-US" sz="2600" kern="1200" dirty="0" err="1"/>
            <a:t>sẽ</a:t>
          </a:r>
          <a:r>
            <a:rPr lang="en-US" sz="2600" kern="1200" dirty="0"/>
            <a:t> biến mất trong </a:t>
          </a:r>
          <a:r>
            <a:rPr lang="en-US" sz="2600" kern="1200" dirty="0" err="1"/>
            <a:t>vòng</a:t>
          </a:r>
          <a:r>
            <a:rPr lang="en-US" sz="2600" kern="1200" dirty="0"/>
            <a:t> 4 giấy.</a:t>
          </a:r>
        </a:p>
      </dsp:txBody>
      <dsp:txXfrm>
        <a:off x="0" y="1702630"/>
        <a:ext cx="6492875" cy="1700138"/>
      </dsp:txXfrm>
    </dsp:sp>
    <dsp:sp modelId="{385710A5-AAED-4ACA-839B-A163E5C186D8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9EDCD-0247-4739-A24F-A55C8773F92B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Nếu tự đâm vào đuôi hay đâm vào tường thì sẽ thua game.</a:t>
          </a:r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29F46-5C0B-4B12-AFD8-0DBCE66EB259}">
      <dsp:nvSpPr>
        <dsp:cNvPr id="0" name=""/>
        <dsp:cNvSpPr/>
      </dsp:nvSpPr>
      <dsp:spPr>
        <a:xfrm>
          <a:off x="0" y="2519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859AC-6A39-42FA-ACFE-1AAB90A060CC}">
      <dsp:nvSpPr>
        <dsp:cNvPr id="0" name=""/>
        <dsp:cNvSpPr/>
      </dsp:nvSpPr>
      <dsp:spPr>
        <a:xfrm>
          <a:off x="0" y="2519"/>
          <a:ext cx="6492875" cy="1807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Đầu </a:t>
          </a:r>
          <a:r>
            <a:rPr lang="en-US" sz="3600" kern="1200" dirty="0" err="1"/>
            <a:t>rắn</a:t>
          </a:r>
          <a:r>
            <a:rPr lang="en-US" sz="3600" kern="1200" dirty="0"/>
            <a:t> </a:t>
          </a:r>
          <a:r>
            <a:rPr lang="en-US" sz="3600" kern="1200" dirty="0" err="1"/>
            <a:t>sẽ</a:t>
          </a:r>
          <a:r>
            <a:rPr lang="en-US" sz="3600" kern="1200" dirty="0"/>
            <a:t> </a:t>
          </a:r>
          <a:r>
            <a:rPr lang="en-US" sz="3600" kern="1200" dirty="0" err="1"/>
            <a:t>dẫn</a:t>
          </a:r>
          <a:r>
            <a:rPr lang="en-US" sz="3600" kern="1200" dirty="0"/>
            <a:t> đầu do người chơi </a:t>
          </a:r>
          <a:r>
            <a:rPr lang="en-US" sz="3600" kern="1200" dirty="0" err="1"/>
            <a:t>điều</a:t>
          </a:r>
          <a:r>
            <a:rPr lang="en-US" sz="3600" kern="1200" dirty="0"/>
            <a:t> </a:t>
          </a:r>
          <a:r>
            <a:rPr lang="en-US" sz="3600" kern="1200" dirty="0" err="1"/>
            <a:t>khiển</a:t>
          </a:r>
          <a:r>
            <a:rPr lang="en-US" sz="3600" kern="1200" dirty="0"/>
            <a:t>.</a:t>
          </a:r>
        </a:p>
      </dsp:txBody>
      <dsp:txXfrm>
        <a:off x="0" y="2519"/>
        <a:ext cx="6492875" cy="1807331"/>
      </dsp:txXfrm>
    </dsp:sp>
    <dsp:sp modelId="{D8E52F67-E96B-455B-855F-1C8AC5A6BD4F}">
      <dsp:nvSpPr>
        <dsp:cNvPr id="0" name=""/>
        <dsp:cNvSpPr/>
      </dsp:nvSpPr>
      <dsp:spPr>
        <a:xfrm>
          <a:off x="0" y="18098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2CFF6-8764-401F-A8B4-609A11A1BA60}">
      <dsp:nvSpPr>
        <dsp:cNvPr id="0" name=""/>
        <dsp:cNvSpPr/>
      </dsp:nvSpPr>
      <dsp:spPr>
        <a:xfrm>
          <a:off x="0" y="1809850"/>
          <a:ext cx="6486534" cy="3293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Đuôi</a:t>
          </a:r>
          <a:r>
            <a:rPr lang="en-US" sz="3600" kern="1200" dirty="0"/>
            <a:t> </a:t>
          </a:r>
          <a:r>
            <a:rPr lang="en-US" sz="3600" kern="1200" dirty="0" err="1"/>
            <a:t>rắn</a:t>
          </a:r>
          <a:r>
            <a:rPr lang="en-US" sz="3600" kern="1200" dirty="0"/>
            <a:t> </a:t>
          </a:r>
          <a:r>
            <a:rPr lang="en-US" sz="3600" kern="1200" dirty="0" err="1"/>
            <a:t>sẽ</a:t>
          </a:r>
          <a:r>
            <a:rPr lang="en-US" sz="3600" kern="1200" dirty="0"/>
            <a:t> </a:t>
          </a:r>
          <a:r>
            <a:rPr lang="en-US" sz="3600" kern="1200" dirty="0" err="1"/>
            <a:t>đi</a:t>
          </a:r>
          <a:r>
            <a:rPr lang="en-US" sz="3600" kern="1200" dirty="0"/>
            <a:t> </a:t>
          </a:r>
          <a:r>
            <a:rPr lang="en-US" sz="3600" kern="1200" dirty="0" err="1"/>
            <a:t>theo</a:t>
          </a:r>
          <a:r>
            <a:rPr lang="en-US" sz="3600" kern="1200" dirty="0"/>
            <a:t> đầu </a:t>
          </a:r>
          <a:r>
            <a:rPr lang="en-US" sz="3600" kern="1200" dirty="0" err="1"/>
            <a:t>rắn</a:t>
          </a:r>
          <a:r>
            <a:rPr lang="en-US" sz="3600" kern="1200" dirty="0"/>
            <a:t> </a:t>
          </a:r>
          <a:r>
            <a:rPr lang="en-US" sz="3600" kern="1200" dirty="0" err="1"/>
            <a:t>theo</a:t>
          </a:r>
          <a:r>
            <a:rPr lang="en-US" sz="3600" kern="1200" dirty="0"/>
            <a:t> </a:t>
          </a:r>
          <a:r>
            <a:rPr lang="en-US" sz="3600" kern="1200" dirty="0" err="1"/>
            <a:t>miền</a:t>
          </a:r>
          <a:r>
            <a:rPr lang="en-US" sz="3600" kern="1200" dirty="0"/>
            <a:t> số thực. </a:t>
          </a:r>
          <a:r>
            <a:rPr lang="en-US" sz="3600" kern="1200" dirty="0" err="1"/>
            <a:t>Mặc</a:t>
          </a:r>
          <a:r>
            <a:rPr lang="en-US" sz="3600" kern="1200" dirty="0"/>
            <a:t> </a:t>
          </a:r>
          <a:r>
            <a:rPr lang="en-US" sz="3600" kern="1200" dirty="0" err="1"/>
            <a:t>dù</a:t>
          </a:r>
          <a:r>
            <a:rPr lang="en-US" sz="3600" kern="1200" dirty="0"/>
            <a:t> </a:t>
          </a:r>
          <a:r>
            <a:rPr lang="en-US" sz="3600" kern="1200" dirty="0" err="1"/>
            <a:t>đi</a:t>
          </a:r>
          <a:r>
            <a:rPr lang="en-US" sz="3600" kern="1200" dirty="0"/>
            <a:t> </a:t>
          </a:r>
          <a:r>
            <a:rPr lang="en-US" sz="3600" kern="1200" dirty="0" err="1"/>
            <a:t>theo</a:t>
          </a:r>
          <a:r>
            <a:rPr lang="en-US" sz="3600" kern="1200" dirty="0"/>
            <a:t> </a:t>
          </a:r>
          <a:r>
            <a:rPr lang="en-US" sz="3600" kern="1200" dirty="0" err="1"/>
            <a:t>miền</a:t>
          </a:r>
          <a:r>
            <a:rPr lang="en-US" sz="3600" kern="1200" dirty="0"/>
            <a:t> số thực nhưng </a:t>
          </a:r>
          <a:r>
            <a:rPr lang="en-US" sz="3600" kern="1200" dirty="0" err="1"/>
            <a:t>đuôi</a:t>
          </a:r>
          <a:r>
            <a:rPr lang="en-US" sz="3600" kern="1200" dirty="0"/>
            <a:t> </a:t>
          </a:r>
          <a:r>
            <a:rPr lang="en-US" sz="3600" kern="1200" dirty="0" err="1"/>
            <a:t>rắn</a:t>
          </a:r>
          <a:r>
            <a:rPr lang="en-US" sz="3600" kern="1200" dirty="0"/>
            <a:t> vẫn </a:t>
          </a:r>
          <a:r>
            <a:rPr lang="en-US" sz="3600" kern="1200" dirty="0" err="1"/>
            <a:t>giữ</a:t>
          </a:r>
          <a:r>
            <a:rPr lang="en-US" sz="3600" kern="1200" dirty="0"/>
            <a:t> nguyên khoảng </a:t>
          </a:r>
          <a:r>
            <a:rPr lang="en-US" sz="3600" kern="1200" dirty="0" err="1"/>
            <a:t>cách</a:t>
          </a:r>
          <a:r>
            <a:rPr lang="en-US" sz="3600" kern="1200" dirty="0"/>
            <a:t>  với đầu </a:t>
          </a:r>
          <a:r>
            <a:rPr lang="en-US" sz="3600" kern="1200" dirty="0" err="1"/>
            <a:t>rắn</a:t>
          </a:r>
          <a:r>
            <a:rPr lang="en-US" sz="3600" kern="1200" dirty="0"/>
            <a:t> chứ không có </a:t>
          </a:r>
          <a:r>
            <a:rPr lang="en-US" sz="3600" kern="1200" dirty="0" err="1"/>
            <a:t>tốc</a:t>
          </a:r>
          <a:r>
            <a:rPr lang="en-US" sz="3600" kern="1200" dirty="0"/>
            <a:t> độ hay </a:t>
          </a:r>
          <a:r>
            <a:rPr lang="en-US" sz="3600" kern="1200" dirty="0" err="1"/>
            <a:t>gia</a:t>
          </a:r>
          <a:r>
            <a:rPr lang="en-US" sz="3600" kern="1200" dirty="0"/>
            <a:t> </a:t>
          </a:r>
          <a:r>
            <a:rPr lang="en-US" sz="3600" kern="1200" dirty="0" err="1"/>
            <a:t>tốc</a:t>
          </a:r>
          <a:r>
            <a:rPr lang="en-US" sz="3600" kern="1200" dirty="0"/>
            <a:t> </a:t>
          </a:r>
          <a:r>
            <a:rPr lang="en-US" sz="3600" kern="1200" dirty="0" err="1"/>
            <a:t>riêng</a:t>
          </a:r>
          <a:r>
            <a:rPr lang="en-US" sz="3600" kern="1200" dirty="0"/>
            <a:t>.</a:t>
          </a:r>
        </a:p>
      </dsp:txBody>
      <dsp:txXfrm>
        <a:off x="0" y="1809850"/>
        <a:ext cx="6486534" cy="329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A1A1-70A3-441F-B625-357F9453C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ED2C9-E53D-436B-856E-92851215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BB651-9CC6-4F9D-A66D-DB3B5776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B4C9-B2F2-4ABD-A348-E2F9DAFE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578C-9265-48CB-85ED-EFBAA18B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2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F303-F8D3-41BC-9A7B-451CE54F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11272-E4A1-46F9-AB28-5C869594C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9EB3-2AA8-434C-A24A-50376015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9B3D0-3E29-41F9-B637-76DEC6A0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95AD-6C57-4360-8112-163D3CC0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908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5C771-0EA4-409E-9607-6FD56C27C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BFFBD-BD44-4C60-9102-E323CB7DE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8A82-DA7B-47B0-87B1-B720BFE3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2D46-6ECB-46A4-8C09-846AA01C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D76C-ACF8-405C-A6B3-2B9CAB09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98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497C-F58B-4682-930E-A28014E4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99A2-00E8-4181-B147-3A317832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5999-6DC5-405E-BC16-55D4F16E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19F1-7678-4821-995B-24CFE98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F7A-B937-4A99-B43E-0796776F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458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3534-A4F2-4091-A56A-EC11A8B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6A217-88C2-464C-BCD7-53ADFA55F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5D02-53F3-4201-AA0E-6B9D8BBB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967E-38D3-4E52-B082-D87B4D3B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7F63-19A4-42A2-8DD4-3FA6AFE3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97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820-0AE1-40D5-BD6A-B22C43CC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A259-FBCC-401F-AB47-C5FEAE34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B8E31-B694-4967-8E13-23DF8D97C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90FDA-7701-483A-8C75-A409B839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35D27-F668-409D-B91D-56A5F325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AB18-BA7D-4224-879C-CCC60E51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4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DD2E-55C7-4C3F-BFE6-08A469DB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AB38C-7B89-45B3-B455-9A576D9B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52CDD-12DB-421F-9D5C-8FBCF863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B4268-F20E-49E3-A52D-37F241174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9A58C-7489-443B-B00F-F28A7C28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D4EB7-B02B-485F-B282-DBEB9ACF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18567-AFED-4000-A6BE-B5B307BC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77012-66A3-4352-88A9-181E62C5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13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0D5D-57A5-470F-9168-F59934A6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EC548-89B3-4345-9219-3E226E45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A9290-6882-4E06-9020-E29CADBA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8E5BF-943C-4472-A2B8-650F0460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414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3F7F7-B1B3-438B-8C2E-DCAE58D8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1376F-5EF0-4890-829C-920476DE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57B2E-BDFA-4B4B-850F-FC3E2A98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82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F605-F9B2-44AE-8CA5-DDB7A4EE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4AF7-66FC-4F28-83F2-B5E8F2A5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F938-CF60-44AF-AF9A-4C2A28EB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21993-30C8-498C-B747-88C59DC1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6C36-5579-4C42-AC11-B9EFB039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89909-608F-43FB-82A4-D075CFA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7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55B9-A918-46F0-91C2-77AF8BA0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CB5A3-5938-4B8F-B1D9-9CD3BF3F2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61BD3-C64C-4E2C-BAAD-171E098F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4DF3E-9642-4878-8636-D0524A9F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41E6-8762-4A3F-85D7-6C52401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435C4-B3BF-4A09-B4D0-4E6C8818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98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233F0-94D9-4CCE-9EE2-F1487C86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8AA2-A770-4C34-9546-436E01FF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9F47-3FE6-4CA1-99AC-D4F92E891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618A-E303-4D63-8335-4BAF52C3F1E3}" type="datetimeFigureOut">
              <a:rPr lang="vi-VN" smtClean="0"/>
              <a:t>02/06/2021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FB47-0467-42EF-81BF-3CA6E22FE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E785-ECA5-411C-AE5D-98C38205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542D-3114-4FD8-A777-B1F85D4FE0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82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guyenphan2810.github.io/Snak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0472-D069-48F9-BBD1-22B6352BD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SEMINAR</a:t>
            </a:r>
            <a:br>
              <a:rPr lang="en-US" sz="5400" dirty="0"/>
            </a:br>
            <a:r>
              <a:rPr lang="en-US" sz="2400" dirty="0"/>
              <a:t>Đồ hoạ ứng dụng</a:t>
            </a:r>
            <a:endParaRPr lang="vi-V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96DCD-DF42-4F04-9964-5B016286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SNAKE REMASTERED</a:t>
            </a:r>
          </a:p>
          <a:p>
            <a:pPr algn="l"/>
            <a:r>
              <a:rPr lang="vi-VN" sz="1600" dirty="0">
                <a:hlinkClick r:id="rId2"/>
              </a:rPr>
              <a:t>Snake (nguyenphan2810.github.io)</a:t>
            </a:r>
            <a:endParaRPr lang="vi-V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3109E-72BE-4E54-B260-147BBA268746}"/>
              </a:ext>
            </a:extLst>
          </p:cNvPr>
          <p:cNvSpPr txBox="1"/>
          <p:nvPr/>
        </p:nvSpPr>
        <p:spPr>
          <a:xfrm>
            <a:off x="804672" y="4985238"/>
            <a:ext cx="416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Thành viên:</a:t>
            </a:r>
          </a:p>
          <a:p>
            <a:r>
              <a:rPr lang="en-US" dirty="0"/>
              <a:t>Phan Quý Nguyên – 18120487</a:t>
            </a:r>
          </a:p>
          <a:p>
            <a:r>
              <a:rPr lang="en-US" dirty="0"/>
              <a:t>Lê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Mộng</a:t>
            </a:r>
            <a:r>
              <a:rPr lang="en-US" dirty="0"/>
              <a:t> </a:t>
            </a:r>
            <a:r>
              <a:rPr lang="en-US" dirty="0" err="1"/>
              <a:t>Tuyền</a:t>
            </a:r>
            <a:r>
              <a:rPr lang="en-US" dirty="0"/>
              <a:t> - </a:t>
            </a:r>
            <a:r>
              <a:rPr lang="vi-VN" b="0" i="0" dirty="0">
                <a:solidFill>
                  <a:srgbClr val="FFFFFF"/>
                </a:solidFill>
                <a:effectLst/>
                <a:latin typeface="FacebookEmoji"/>
              </a:rPr>
              <a:t>18120259</a:t>
            </a:r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5597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7168A-2EE0-441D-B212-D74B3EAE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Oriented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6AFEC-209E-4545-B769-184161CB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119E4-A324-49C7-A146-C985D40B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095A0-F7F6-4DE1-A184-C704090FD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5062" y="643466"/>
            <a:ext cx="548520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8EADE5-3F24-400D-9733-0CF745B6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Môi trường</a:t>
            </a:r>
            <a:endParaRPr lang="vi-V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C9789-4BAF-4C03-A299-619E85CDB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149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09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2E486-720F-40BE-A331-9C8D289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54C31-FA89-4996-9C1F-2C2B7FB3E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66411"/>
            <a:ext cx="6780700" cy="53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3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6884-87B4-437B-849D-33DBE387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play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C01953-39D7-493B-A28C-9B53AD47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98680"/>
            <a:ext cx="6780700" cy="4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4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9C128-F903-4E61-9166-3AF4C1EA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Game logic</a:t>
            </a:r>
            <a:endParaRPr lang="vi-V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4E1539-5DEC-4513-9319-D589DBD81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1973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0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9C128-F903-4E61-9166-3AF4C1EA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Control logic</a:t>
            </a:r>
            <a:endParaRPr lang="vi-V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4E1539-5DEC-4513-9319-D589DBD81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1284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56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C76FE-DF53-4025-9FBB-E82DF1FFE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Đuôi Logic trên miền số nguyên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2E8FE-917B-4C8B-88FB-99D31C748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24185"/>
            <a:ext cx="6780700" cy="34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C8F89-0E61-495D-AF4B-17A69B1A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Đuôi Logic trên miền số thực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A5333C-200E-47C6-A47D-BBCD61A99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93626"/>
            <a:ext cx="6780700" cy="40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A3E5-BE7E-4AEE-B76A-36BCA3C6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 sánh giữa miền số nguyên và miền số thực</a:t>
            </a:r>
            <a:endParaRPr lang="vi-VN">
              <a:solidFill>
                <a:schemeClr val="bg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79BF2B-4538-47FA-B23A-714D3494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/>
              <a:t>Miền số nguyên chỉ có thể đi 8 hướng. Miền số thực có thể đi bất kì hướng nào. (Demo điều khiển bằng chuột)</a:t>
            </a:r>
          </a:p>
          <a:p>
            <a:r>
              <a:rPr lang="en-US" sz="2400"/>
              <a:t>Miền số nguyên không có sự mềm mại, miền số thực tạo ra cảm giác như con rắn đang thực sự trườn trên mặt đất.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26433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281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FacebookEmoji</vt:lpstr>
      <vt:lpstr>Times New Roman</vt:lpstr>
      <vt:lpstr>Office Theme</vt:lpstr>
      <vt:lpstr>SEMINAR Đồ hoạ ứng dụng</vt:lpstr>
      <vt:lpstr>Môi trường</vt:lpstr>
      <vt:lpstr>UI</vt:lpstr>
      <vt:lpstr>Game play</vt:lpstr>
      <vt:lpstr>Game logic</vt:lpstr>
      <vt:lpstr>Control logic</vt:lpstr>
      <vt:lpstr>Đuôi Logic trên miền số nguyên</vt:lpstr>
      <vt:lpstr>Đuôi Logic trên miền số thực</vt:lpstr>
      <vt:lpstr>So sánh giữa miền số nguyên và miền số thực</vt:lpstr>
      <vt:lpstr>Object Oriented Programming</vt:lpstr>
      <vt:lpstr>Game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QUÝ NGUYÊN</dc:creator>
  <cp:lastModifiedBy>PHAN QUÝ NGUYÊN</cp:lastModifiedBy>
  <cp:revision>8</cp:revision>
  <dcterms:created xsi:type="dcterms:W3CDTF">2021-06-02T05:39:40Z</dcterms:created>
  <dcterms:modified xsi:type="dcterms:W3CDTF">2021-06-02T07:39:47Z</dcterms:modified>
</cp:coreProperties>
</file>