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CFF"/>
    <a:srgbClr val="00B0F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1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NexThoughts/jsoup" TargetMode="External"/><Relationship Id="rId2" Type="http://schemas.openxmlformats.org/officeDocument/2006/relationships/hyperlink" Target="https://www.tutorialspoint.com/jsoup/index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425702-CD17-4DFD-864D-DD4FBAE9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4E13E-A389-44C3-A94E-FA42B11B4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A699B41-9234-473F-A1D2-7C86FE87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DA72246-AAC3-48C9-A90F-7F6283750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FF4BE9-9E8E-4597-A012-7021EDBC9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7BA945-49E2-41B4-8B33-6AEADBCC5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211C78-5A2A-5142-9EA5-B2FDF8892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623" y="762426"/>
            <a:ext cx="6528018" cy="2463538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PHÂN TÍCH HTML </a:t>
            </a:r>
            <a:r>
              <a:rPr lang="en-US" sz="4000" b="1" dirty="0"/>
              <a:t>VỚI</a:t>
            </a:r>
            <a:r>
              <a:rPr lang="en-US" sz="5400" b="1" dirty="0"/>
              <a:t> JSOUP</a:t>
            </a:r>
            <a:br>
              <a:rPr lang="en-US" sz="5400" b="1" dirty="0"/>
            </a:br>
            <a:r>
              <a:rPr lang="en-US" sz="4000" b="1" dirty="0"/>
              <a:t>TRONG</a:t>
            </a:r>
            <a:r>
              <a:rPr lang="en-US" sz="5400" b="1" dirty="0"/>
              <a:t> ANDROID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46134-EA85-684A-8A7E-86621B745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551" y="3814071"/>
            <a:ext cx="6528018" cy="1532519"/>
          </a:xfrm>
        </p:spPr>
        <p:txBody>
          <a:bodyPr>
            <a:normAutofit/>
          </a:bodyPr>
          <a:lstStyle/>
          <a:p>
            <a:pPr algn="l"/>
            <a:r>
              <a:rPr lang="en-US" sz="1800" u="sng" dirty="0" err="1"/>
              <a:t>Thành</a:t>
            </a:r>
            <a:r>
              <a:rPr lang="en-US" sz="1800" u="sng" dirty="0"/>
              <a:t> </a:t>
            </a:r>
            <a:r>
              <a:rPr lang="en-US" sz="1800" u="sng" dirty="0" err="1"/>
              <a:t>viên</a:t>
            </a:r>
            <a:r>
              <a:rPr lang="en-US" sz="1800" dirty="0"/>
              <a:t>:</a:t>
            </a:r>
          </a:p>
          <a:p>
            <a:pPr marL="457200" indent="-457200" algn="l">
              <a:buAutoNum type="arabicPeriod"/>
            </a:pPr>
            <a:r>
              <a:rPr lang="en-US" sz="1800" dirty="0" err="1"/>
              <a:t>Nguyễn</a:t>
            </a:r>
            <a:r>
              <a:rPr lang="en-US" sz="1800" dirty="0"/>
              <a:t> Phi </a:t>
            </a:r>
            <a:r>
              <a:rPr lang="en-US" sz="1800" dirty="0" err="1"/>
              <a:t>Khang</a:t>
            </a:r>
            <a:r>
              <a:rPr lang="en-US" sz="1800" dirty="0"/>
              <a:t>		- 17520616</a:t>
            </a:r>
          </a:p>
          <a:p>
            <a:pPr marL="457200" indent="-457200" algn="l">
              <a:buAutoNum type="arabicPeriod"/>
            </a:pPr>
            <a:r>
              <a:rPr lang="en-US" sz="1800" dirty="0" err="1"/>
              <a:t>Nguyễn</a:t>
            </a:r>
            <a:r>
              <a:rPr lang="en-US" sz="1800" dirty="0"/>
              <a:t> Quang </a:t>
            </a:r>
            <a:r>
              <a:rPr lang="en-US" sz="1800" dirty="0" err="1"/>
              <a:t>Khang</a:t>
            </a:r>
            <a:r>
              <a:rPr lang="en-US" sz="1800" dirty="0"/>
              <a:t>	- 17520617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B2900-BDD7-F94B-AE6D-F09A82C67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233" y="1041400"/>
            <a:ext cx="2194560" cy="2194560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BA6AA5-D422-44B4-B296-96BB35FA3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28112" y="3522131"/>
            <a:ext cx="6035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572698C-9FFE-F841-978B-2B71D3CFE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8073" y="3625766"/>
            <a:ext cx="3063240" cy="1909131"/>
          </a:xfrm>
          <a:prstGeom prst="rect">
            <a:avLst/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281A1B-D7FC-0B4F-83F1-3A4889BD9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139" y="5591201"/>
            <a:ext cx="708967" cy="5862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85ED16-7262-8C41-A34F-EFBEA4580B06}"/>
              </a:ext>
            </a:extLst>
          </p:cNvPr>
          <p:cNvSpPr/>
          <p:nvPr/>
        </p:nvSpPr>
        <p:spPr>
          <a:xfrm>
            <a:off x="1315551" y="5809023"/>
            <a:ext cx="40799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 err="1">
                <a:solidFill>
                  <a:srgbClr val="004CFF"/>
                </a:solidFill>
              </a:rPr>
              <a:t>Nhập</a:t>
            </a:r>
            <a:r>
              <a:rPr lang="en-US" dirty="0">
                <a:solidFill>
                  <a:srgbClr val="004CFF"/>
                </a:solidFill>
              </a:rPr>
              <a:t> </a:t>
            </a:r>
            <a:r>
              <a:rPr lang="en-US" dirty="0" err="1">
                <a:solidFill>
                  <a:srgbClr val="004CFF"/>
                </a:solidFill>
              </a:rPr>
              <a:t>môn</a:t>
            </a:r>
            <a:r>
              <a:rPr lang="en-US" dirty="0">
                <a:solidFill>
                  <a:srgbClr val="004CFF"/>
                </a:solidFill>
              </a:rPr>
              <a:t> </a:t>
            </a:r>
            <a:r>
              <a:rPr lang="en-US" dirty="0" err="1">
                <a:solidFill>
                  <a:srgbClr val="004CFF"/>
                </a:solidFill>
              </a:rPr>
              <a:t>ứng</a:t>
            </a:r>
            <a:r>
              <a:rPr lang="en-US" dirty="0">
                <a:solidFill>
                  <a:srgbClr val="004CFF"/>
                </a:solidFill>
              </a:rPr>
              <a:t> </a:t>
            </a:r>
            <a:r>
              <a:rPr lang="en-US" dirty="0" err="1">
                <a:solidFill>
                  <a:srgbClr val="004CFF"/>
                </a:solidFill>
              </a:rPr>
              <a:t>dụng</a:t>
            </a:r>
            <a:r>
              <a:rPr lang="en-US" dirty="0">
                <a:solidFill>
                  <a:srgbClr val="004CFF"/>
                </a:solidFill>
              </a:rPr>
              <a:t> di </a:t>
            </a:r>
            <a:r>
              <a:rPr lang="en-US" dirty="0" err="1">
                <a:solidFill>
                  <a:srgbClr val="004CFF"/>
                </a:solidFill>
              </a:rPr>
              <a:t>động</a:t>
            </a:r>
            <a:r>
              <a:rPr lang="en-US" dirty="0">
                <a:solidFill>
                  <a:srgbClr val="004CFF"/>
                </a:solidFill>
              </a:rPr>
              <a:t> - SE114.K12</a:t>
            </a:r>
          </a:p>
        </p:txBody>
      </p:sp>
    </p:spTree>
    <p:extLst>
      <p:ext uri="{BB962C8B-B14F-4D97-AF65-F5344CB8AC3E}">
        <p14:creationId xmlns:p14="http://schemas.microsoft.com/office/powerpoint/2010/main" val="262917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3C0C-2A88-FD44-B549-46EC515E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68A6-EE85-4142-8764-C227914F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/>
              <a:t>4. 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1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8ED0-F376-5B45-8C31-174104A5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06D5-62DF-994B-A80A-C94BC9D2F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02652"/>
            <a:ext cx="9601196" cy="36609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vi-VN" b="1" dirty="0"/>
              <a:t>Jsoup</a:t>
            </a:r>
            <a:r>
              <a:rPr lang="vi-VN" dirty="0"/>
              <a:t> là một thư viện của </a:t>
            </a:r>
            <a:r>
              <a:rPr lang="vi-VN" b="1" dirty="0"/>
              <a:t>Java</a:t>
            </a:r>
            <a:r>
              <a:rPr lang="vi-VN" dirty="0"/>
              <a:t> để cung cấp một bộ các API cho việc trích xuất và thao tác các file </a:t>
            </a:r>
            <a:r>
              <a:rPr lang="vi-VN" b="1" dirty="0"/>
              <a:t>HTML.</a:t>
            </a:r>
          </a:p>
          <a:p>
            <a:pPr>
              <a:buFont typeface="Wingdings" pitchFamily="2" charset="2"/>
              <a:buChar char="q"/>
            </a:pPr>
            <a:r>
              <a:rPr lang="vi-VN" b="1" dirty="0"/>
              <a:t>Jsoup </a:t>
            </a:r>
            <a:r>
              <a:rPr lang="vi-VN" dirty="0"/>
              <a:t>implements HTML5 và phân tích HTML cùng một DOM như các trình duyệt hiện nay:</a:t>
            </a:r>
            <a:endParaRPr lang="vi-VN" b="1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HTML </a:t>
            </a:r>
            <a:r>
              <a:rPr lang="en-US" dirty="0" err="1"/>
              <a:t>từ</a:t>
            </a:r>
            <a:r>
              <a:rPr lang="en-US" dirty="0"/>
              <a:t> URL, file </a:t>
            </a:r>
            <a:r>
              <a:rPr lang="en-US" dirty="0" err="1"/>
              <a:t>hoặc</a:t>
            </a:r>
            <a:r>
              <a:rPr lang="en-US" dirty="0"/>
              <a:t> string.</a:t>
            </a:r>
          </a:p>
          <a:p>
            <a:r>
              <a:rPr lang="en-US" dirty="0" err="1"/>
              <a:t>Tìm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DOM </a:t>
            </a:r>
            <a:r>
              <a:rPr lang="en-US" dirty="0" err="1"/>
              <a:t>hoặc</a:t>
            </a:r>
            <a:r>
              <a:rPr lang="en-US" dirty="0"/>
              <a:t> CSS.</a:t>
            </a:r>
          </a:p>
          <a:p>
            <a:r>
              <a:rPr lang="en-US" dirty="0"/>
              <a:t>Thao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elements, attributes </a:t>
            </a:r>
            <a:r>
              <a:rPr lang="en-US" dirty="0" err="1"/>
              <a:t>và</a:t>
            </a:r>
            <a:r>
              <a:rPr lang="en-US" dirty="0"/>
              <a:t> text.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9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EDA63-F4C1-4346-AD3D-D5854504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262626"/>
                </a:solidFill>
              </a:rPr>
              <a:t>2. </a:t>
            </a:r>
            <a:r>
              <a:rPr lang="en-US" sz="4400" dirty="0" err="1">
                <a:solidFill>
                  <a:srgbClr val="262626"/>
                </a:solidFill>
              </a:rPr>
              <a:t>Cài</a:t>
            </a:r>
            <a:r>
              <a:rPr lang="en-US" sz="4400" dirty="0">
                <a:solidFill>
                  <a:srgbClr val="262626"/>
                </a:solidFill>
              </a:rPr>
              <a:t> </a:t>
            </a:r>
            <a:r>
              <a:rPr lang="en-US" sz="4400" dirty="0" err="1">
                <a:solidFill>
                  <a:srgbClr val="262626"/>
                </a:solidFill>
              </a:rPr>
              <a:t>đặt</a:t>
            </a:r>
            <a:r>
              <a:rPr lang="en-US" sz="4400" dirty="0">
                <a:solidFill>
                  <a:srgbClr val="262626"/>
                </a:solidFill>
              </a:rPr>
              <a:t> </a:t>
            </a:r>
            <a:r>
              <a:rPr lang="en-US" sz="4400" dirty="0" err="1">
                <a:solidFill>
                  <a:srgbClr val="262626"/>
                </a:solidFill>
              </a:rPr>
              <a:t>thư</a:t>
            </a:r>
            <a:r>
              <a:rPr lang="en-US" sz="4400" dirty="0">
                <a:solidFill>
                  <a:srgbClr val="262626"/>
                </a:solidFill>
              </a:rPr>
              <a:t> </a:t>
            </a:r>
            <a:r>
              <a:rPr lang="en-US" sz="4400" dirty="0" err="1">
                <a:solidFill>
                  <a:srgbClr val="262626"/>
                </a:solidFill>
              </a:rPr>
              <a:t>viện</a:t>
            </a:r>
            <a:endParaRPr lang="en-US" sz="4400" dirty="0">
              <a:solidFill>
                <a:srgbClr val="262626"/>
              </a:solidFill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F803A0-8AEE-B145-A433-D1D8EB64C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595" y="1170432"/>
            <a:ext cx="5749481" cy="4334256"/>
          </a:xfrm>
          <a:prstGeom prst="rect">
            <a:avLst/>
          </a:prstGeom>
        </p:spPr>
      </p:pic>
      <p:cxnSp>
        <p:nvCxnSpPr>
          <p:cNvPr id="26" name="Straight Connector 20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03C21BAF-1DF3-4B1F-A073-A9CED1FB3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139" y="2658531"/>
            <a:ext cx="3800549" cy="733083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Thêm</a:t>
            </a:r>
            <a:r>
              <a:rPr lang="en-US" sz="2000" dirty="0"/>
              <a:t> dependence </a:t>
            </a:r>
            <a:r>
              <a:rPr lang="en-US" sz="2000" dirty="0" err="1"/>
              <a:t>trong</a:t>
            </a:r>
            <a:r>
              <a:rPr lang="en-US" sz="2000" dirty="0"/>
              <a:t> file </a:t>
            </a:r>
            <a:r>
              <a:rPr lang="en-US" sz="2000" dirty="0" err="1"/>
              <a:t>build.gradle</a:t>
            </a:r>
            <a:r>
              <a:rPr lang="en-US" sz="2000" dirty="0"/>
              <a:t>.</a:t>
            </a:r>
          </a:p>
          <a:p>
            <a:endParaRPr lang="en-US" sz="2000" dirty="0">
              <a:solidFill>
                <a:srgbClr val="26262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E078B-82F1-404A-BA55-A6FD849C9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3657" y="3506257"/>
            <a:ext cx="36957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21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2B30-D7EE-4840-AC6C-08827C29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865157"/>
            <a:ext cx="9601196" cy="1280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C72C-146E-E843-878F-90DD1A68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97471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Document document = </a:t>
            </a:r>
            <a:r>
              <a:rPr lang="en-US" dirty="0" err="1"/>
              <a:t>Jsoup.parse</a:t>
            </a:r>
            <a:r>
              <a:rPr lang="en-US" dirty="0"/>
              <a:t>(html);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CADCC-A83F-1340-B678-A150E43A577D}"/>
              </a:ext>
            </a:extLst>
          </p:cNvPr>
          <p:cNvSpPr/>
          <p:nvPr/>
        </p:nvSpPr>
        <p:spPr>
          <a:xfrm>
            <a:off x="1520268" y="1709929"/>
            <a:ext cx="56767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v"/>
            </a:pPr>
            <a:r>
              <a:rPr lang="en-US" sz="3200" dirty="0"/>
              <a:t>Parse a document from a String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FF276-605E-E348-88F3-CBB5A3AA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44" y="3147822"/>
            <a:ext cx="6934200" cy="2171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753928-6ED4-F342-BE1C-02B94A73CEDD}"/>
              </a:ext>
            </a:extLst>
          </p:cNvPr>
          <p:cNvSpPr/>
          <p:nvPr/>
        </p:nvSpPr>
        <p:spPr>
          <a:xfrm>
            <a:off x="1295401" y="5448747"/>
            <a:ext cx="33618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Same Content</a:t>
            </a:r>
          </a:p>
        </p:txBody>
      </p:sp>
    </p:spTree>
    <p:extLst>
      <p:ext uri="{BB962C8B-B14F-4D97-AF65-F5344CB8AC3E}">
        <p14:creationId xmlns:p14="http://schemas.microsoft.com/office/powerpoint/2010/main" val="400947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2B30-D7EE-4840-AC6C-08827C29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865157"/>
            <a:ext cx="9601196" cy="1280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C72C-146E-E843-878F-90DD1A68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89553"/>
            <a:ext cx="1799843" cy="2250048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CADCC-A83F-1340-B678-A150E43A577D}"/>
              </a:ext>
            </a:extLst>
          </p:cNvPr>
          <p:cNvSpPr/>
          <p:nvPr/>
        </p:nvSpPr>
        <p:spPr>
          <a:xfrm>
            <a:off x="1600417" y="1709929"/>
            <a:ext cx="5516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v"/>
            </a:pPr>
            <a:r>
              <a:rPr lang="en-US" sz="3200" dirty="0"/>
              <a:t>Parse a document from a URL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53928-6ED4-F342-BE1C-02B94A73CEDD}"/>
              </a:ext>
            </a:extLst>
          </p:cNvPr>
          <p:cNvSpPr/>
          <p:nvPr/>
        </p:nvSpPr>
        <p:spPr>
          <a:xfrm>
            <a:off x="1600417" y="4902601"/>
            <a:ext cx="25603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Google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8C4B0-1626-D742-B188-63718E799372}"/>
              </a:ext>
            </a:extLst>
          </p:cNvPr>
          <p:cNvSpPr/>
          <p:nvPr/>
        </p:nvSpPr>
        <p:spPr>
          <a:xfrm>
            <a:off x="3095244" y="2489553"/>
            <a:ext cx="596618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/>
              <a:t>String </a:t>
            </a:r>
            <a:r>
              <a:rPr lang="en-US" sz="2400" dirty="0" err="1"/>
              <a:t>url</a:t>
            </a:r>
            <a:r>
              <a:rPr lang="en-US" sz="2400" dirty="0"/>
              <a:t> = "http://</a:t>
            </a:r>
            <a:r>
              <a:rPr lang="en-US" sz="2400" dirty="0" err="1"/>
              <a:t>www.google.com</a:t>
            </a:r>
            <a:r>
              <a:rPr lang="en-US" sz="2400" dirty="0"/>
              <a:t>";</a:t>
            </a:r>
          </a:p>
          <a:p>
            <a:r>
              <a:rPr lang="en-US" sz="2400" dirty="0"/>
              <a:t>Document document = </a:t>
            </a:r>
            <a:r>
              <a:rPr lang="en-US" sz="2400" dirty="0" err="1"/>
              <a:t>Jsoup.connect</a:t>
            </a:r>
            <a:r>
              <a:rPr lang="en-US" sz="2400" dirty="0"/>
              <a:t>(</a:t>
            </a:r>
            <a:r>
              <a:rPr lang="en-US" sz="2400" dirty="0" err="1"/>
              <a:t>url</a:t>
            </a:r>
            <a:r>
              <a:rPr lang="en-US" sz="2400" dirty="0"/>
              <a:t>).get();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CFCC30-A657-074B-8F56-36A646D2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699" y="3614576"/>
            <a:ext cx="5048469" cy="9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1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2B30-D7EE-4840-AC6C-08827C29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865157"/>
            <a:ext cx="9601196" cy="12801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3.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C72C-146E-E843-878F-90DD1A68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89553"/>
            <a:ext cx="1799843" cy="2250048"/>
          </a:xfrm>
        </p:spPr>
        <p:txBody>
          <a:bodyPr>
            <a:normAutofit/>
          </a:bodyPr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CADCC-A83F-1340-B678-A150E43A577D}"/>
              </a:ext>
            </a:extLst>
          </p:cNvPr>
          <p:cNvSpPr/>
          <p:nvPr/>
        </p:nvSpPr>
        <p:spPr>
          <a:xfrm>
            <a:off x="1695795" y="1709929"/>
            <a:ext cx="53256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itchFamily="2" charset="2"/>
              <a:buChar char="v"/>
            </a:pPr>
            <a:r>
              <a:rPr lang="en-US" sz="3200" dirty="0"/>
              <a:t>Parse a document from a File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53928-6ED4-F342-BE1C-02B94A73CEDD}"/>
              </a:ext>
            </a:extLst>
          </p:cNvPr>
          <p:cNvSpPr/>
          <p:nvPr/>
        </p:nvSpPr>
        <p:spPr>
          <a:xfrm>
            <a:off x="1394431" y="5319999"/>
            <a:ext cx="31630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 algn="ctr">
              <a:buFont typeface="Wingdings" pitchFamily="2" charset="2"/>
              <a:buChar char="Ø"/>
            </a:pP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Kết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quả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Sample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8C4B0-1626-D742-B188-63718E799372}"/>
              </a:ext>
            </a:extLst>
          </p:cNvPr>
          <p:cNvSpPr/>
          <p:nvPr/>
        </p:nvSpPr>
        <p:spPr>
          <a:xfrm>
            <a:off x="3095244" y="2489553"/>
            <a:ext cx="655461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dirty="0"/>
              <a:t>File input = new File(</a:t>
            </a:r>
            <a:r>
              <a:rPr lang="en-US" sz="2400" dirty="0" err="1"/>
              <a:t>your_file.html</a:t>
            </a:r>
            <a:r>
              <a:rPr lang="en-US" sz="2400" dirty="0"/>
              <a:t>);</a:t>
            </a:r>
          </a:p>
          <a:p>
            <a:r>
              <a:rPr lang="en-US" sz="2400" dirty="0"/>
              <a:t>Document document = </a:t>
            </a:r>
            <a:r>
              <a:rPr lang="en-US" sz="2400" dirty="0" err="1"/>
              <a:t>Jsoup.parse</a:t>
            </a:r>
            <a:r>
              <a:rPr lang="en-US" sz="2400" dirty="0"/>
              <a:t>(input, "UTF-8");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7B767-8DC5-F94F-B15B-5910C93D8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892" y="3531616"/>
            <a:ext cx="5613400" cy="1333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53FF8-A50B-0443-ABED-BFDD5F40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380" y="3531616"/>
            <a:ext cx="2534707" cy="133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E026-A2CE-BD44-8711-B4797C1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Demo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A24C-7515-9141-B102-2BC4DB56C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224444"/>
            <a:ext cx="9601196" cy="1503004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Xin </a:t>
            </a:r>
            <a:r>
              <a:rPr lang="en-US" sz="3600" dirty="0" err="1"/>
              <a:t>mời</a:t>
            </a:r>
            <a:r>
              <a:rPr lang="en-US" sz="3600" dirty="0"/>
              <a:t> </a:t>
            </a:r>
            <a:r>
              <a:rPr lang="en-US" sz="3600" dirty="0" err="1"/>
              <a:t>các</a:t>
            </a:r>
            <a:r>
              <a:rPr lang="en-US" sz="3600" dirty="0"/>
              <a:t> </a:t>
            </a:r>
            <a:r>
              <a:rPr lang="en-US" sz="3600" dirty="0" err="1"/>
              <a:t>bạn</a:t>
            </a:r>
            <a:r>
              <a:rPr lang="en-US" sz="3600" dirty="0"/>
              <a:t> </a:t>
            </a:r>
            <a:r>
              <a:rPr lang="en-US" sz="3600" dirty="0" err="1"/>
              <a:t>xem</a:t>
            </a:r>
            <a:r>
              <a:rPr lang="en-US" sz="3600" dirty="0"/>
              <a:t> </a:t>
            </a:r>
            <a:r>
              <a:rPr lang="en-US" sz="3600" dirty="0" err="1"/>
              <a:t>nhóm</a:t>
            </a:r>
            <a:r>
              <a:rPr lang="en-US" sz="3600" dirty="0"/>
              <a:t> </a:t>
            </a:r>
            <a:r>
              <a:rPr lang="en-US" sz="3600" dirty="0" err="1"/>
              <a:t>mình</a:t>
            </a:r>
            <a:r>
              <a:rPr lang="en-US" sz="3600" dirty="0"/>
              <a:t> </a:t>
            </a:r>
            <a:r>
              <a:rPr lang="en-US" sz="3600" dirty="0" err="1"/>
              <a:t>làm</a:t>
            </a:r>
            <a:r>
              <a:rPr lang="en-US" sz="3600" dirty="0"/>
              <a:t> demo </a:t>
            </a:r>
            <a:r>
              <a:rPr lang="en-US" sz="3600" dirty="0" err="1"/>
              <a:t>ứng</a:t>
            </a:r>
            <a:r>
              <a:rPr lang="en-US" sz="3600" dirty="0"/>
              <a:t> </a:t>
            </a:r>
            <a:r>
              <a:rPr lang="en-US" sz="3600" dirty="0" err="1"/>
              <a:t>nhỏ</a:t>
            </a:r>
            <a:r>
              <a:rPr lang="en-US" sz="3600" dirty="0"/>
              <a:t> </a:t>
            </a:r>
            <a:r>
              <a:rPr lang="en-US" sz="3600" dirty="0" err="1"/>
              <a:t>để</a:t>
            </a:r>
            <a:r>
              <a:rPr lang="en-US" sz="3600" dirty="0"/>
              <a:t> test </a:t>
            </a:r>
            <a:r>
              <a:rPr lang="en-US" sz="3600" b="1" dirty="0"/>
              <a:t>JSOUP</a:t>
            </a:r>
          </a:p>
        </p:txBody>
      </p:sp>
    </p:spTree>
    <p:extLst>
      <p:ext uri="{BB962C8B-B14F-4D97-AF65-F5344CB8AC3E}">
        <p14:creationId xmlns:p14="http://schemas.microsoft.com/office/powerpoint/2010/main" val="381560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B952-3047-C54D-8897-216E7B96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Xin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4744-C509-8149-9B95-E3B04CD6A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:</a:t>
            </a:r>
          </a:p>
          <a:p>
            <a:r>
              <a:rPr lang="en-US" dirty="0">
                <a:hlinkClick r:id="rId2"/>
              </a:rPr>
              <a:t>https://www.tutorialspoint.com/jsoup/index.htm</a:t>
            </a:r>
            <a:endParaRPr lang="en-US" dirty="0"/>
          </a:p>
          <a:p>
            <a:r>
              <a:rPr lang="en-US" dirty="0">
                <a:hlinkClick r:id="rId3"/>
              </a:rPr>
              <a:t>https://www.slideshare.net/NexThoughts/jsoup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39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347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Times New Roman</vt:lpstr>
      <vt:lpstr>Wingdings</vt:lpstr>
      <vt:lpstr>Organic</vt:lpstr>
      <vt:lpstr>PHÂN TÍCH HTML VỚI JSOUP TRONG ANDROID</vt:lpstr>
      <vt:lpstr>Nội dung trình bày</vt:lpstr>
      <vt:lpstr>1. Giới thiệu</vt:lpstr>
      <vt:lpstr>2. Cài đặt thư viện</vt:lpstr>
      <vt:lpstr>3. Các phương thức cơ bản   </vt:lpstr>
      <vt:lpstr>3. Các phương thức cơ bản   </vt:lpstr>
      <vt:lpstr>3. Các phương thức cơ bản   </vt:lpstr>
      <vt:lpstr>4. Demo ứng dụng</vt:lpstr>
      <vt:lpstr>Xin cảm ơn các bạn theo dõi!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HTML VỚI JSOUP TRONG ANDROID</dc:title>
  <dc:creator>KHANG NGUYEN</dc:creator>
  <cp:lastModifiedBy>KHANG NGUYEN</cp:lastModifiedBy>
  <cp:revision>4</cp:revision>
  <dcterms:created xsi:type="dcterms:W3CDTF">2019-10-27T16:18:55Z</dcterms:created>
  <dcterms:modified xsi:type="dcterms:W3CDTF">2019-10-27T16:50:10Z</dcterms:modified>
</cp:coreProperties>
</file>